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4"/>
  </p:notesMasterIdLst>
  <p:handoutMasterIdLst>
    <p:handoutMasterId r:id="rId35"/>
  </p:handoutMasterIdLst>
  <p:sldIdLst>
    <p:sldId id="1052" r:id="rId5"/>
    <p:sldId id="2147374896" r:id="rId6"/>
    <p:sldId id="2147374889" r:id="rId7"/>
    <p:sldId id="2147374895" r:id="rId8"/>
    <p:sldId id="2147374897" r:id="rId9"/>
    <p:sldId id="2147374899" r:id="rId10"/>
    <p:sldId id="1036" r:id="rId11"/>
    <p:sldId id="1086" r:id="rId12"/>
    <p:sldId id="356" r:id="rId13"/>
    <p:sldId id="2147374891" r:id="rId14"/>
    <p:sldId id="362" r:id="rId15"/>
    <p:sldId id="363" r:id="rId16"/>
    <p:sldId id="2147374894" r:id="rId17"/>
    <p:sldId id="2147374893" r:id="rId18"/>
    <p:sldId id="2147374892" r:id="rId19"/>
    <p:sldId id="2147374888" r:id="rId20"/>
    <p:sldId id="2147374900" r:id="rId21"/>
    <p:sldId id="2147374901" r:id="rId22"/>
    <p:sldId id="1053" r:id="rId23"/>
    <p:sldId id="2147374884" r:id="rId24"/>
    <p:sldId id="2147374872" r:id="rId25"/>
    <p:sldId id="2147374887" r:id="rId26"/>
    <p:sldId id="2147374898" r:id="rId27"/>
    <p:sldId id="2147374850" r:id="rId28"/>
    <p:sldId id="917" r:id="rId29"/>
    <p:sldId id="1046" r:id="rId30"/>
    <p:sldId id="2147374885" r:id="rId31"/>
    <p:sldId id="2147374880" r:id="rId32"/>
    <p:sldId id="308" r:id="rId33"/>
  </p:sldIdLst>
  <p:sldSz cx="9144000" cy="5143500" type="screen16x9"/>
  <p:notesSz cx="6858000" cy="9144000"/>
  <p:embeddedFontLst>
    <p:embeddedFont>
      <p:font typeface="Cambria Math" panose="02040503050406030204" pitchFamily="18" charset="0"/>
      <p:regular r:id="rId36"/>
    </p:embeddedFont>
    <p:embeddedFont>
      <p:font typeface="Segoe UI" panose="020B0502040204020203" pitchFamily="34" charset="0"/>
      <p:regular r:id="rId37"/>
      <p:bold r:id="rId38"/>
      <p:italic r:id="rId39"/>
      <p:boldItalic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4"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DA2200-85C1-EC4B-442C-0F49BFDA1F0D}" name="Simpson, Juliet" initials="JS" userId="S::jsimpso2@nrel.gov::5503ec84-ac8a-41e8-b039-1a1ce4fb87e9" providerId="AD"/>
  <p188:author id="{DCE0D0A0-5021-61F8-916F-6519C7977C37}" name="Barney, Rebecca" initials="RB" userId="S::rbarney@nrel.gov::daac9386-c610-4280-853a-cb8c88991a6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oelynn Schroed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C1"/>
    <a:srgbClr val="F2F2F2"/>
    <a:srgbClr val="0000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E12787-543C-4C18-9177-27BEFA36A676}" v="240" dt="2025-01-23T19:23:57.6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94192" autoAdjust="0"/>
  </p:normalViewPr>
  <p:slideViewPr>
    <p:cSldViewPr snapToGrid="0" snapToObjects="1">
      <p:cViewPr varScale="1">
        <p:scale>
          <a:sx n="146" d="100"/>
          <a:sy n="146" d="100"/>
        </p:scale>
        <p:origin x="192" y="624"/>
      </p:cViewPr>
      <p:guideLst>
        <p:guide orient="horz" pos="684"/>
        <p:guide pos="2880"/>
      </p:guideLst>
    </p:cSldViewPr>
  </p:slideViewPr>
  <p:notesTextViewPr>
    <p:cViewPr>
      <p:scale>
        <a:sx n="155" d="100"/>
        <a:sy n="155" d="100"/>
      </p:scale>
      <p:origin x="0" y="0"/>
    </p:cViewPr>
  </p:notesTextViewPr>
  <p:sorterViewPr>
    <p:cViewPr>
      <p:scale>
        <a:sx n="164" d="100"/>
        <a:sy n="164" d="100"/>
      </p:scale>
      <p:origin x="0" y="0"/>
    </p:cViewPr>
  </p:sorterViewPr>
  <p:notesViewPr>
    <p:cSldViewPr snapToGrid="0" snapToObjects="1">
      <p:cViewPr varScale="1">
        <p:scale>
          <a:sx n="161" d="100"/>
          <a:sy n="161" d="100"/>
        </p:scale>
        <p:origin x="5296"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EB311E-F345-4408-BB0A-3FC4E5A61B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9DCFA43-8DA2-47D8-96F4-A27E15CB9B17}">
      <dgm:prSet phldrT="[Text]" custT="1"/>
      <dgm:spPr/>
      <dgm:t>
        <a:bodyPr/>
        <a:lstStyle/>
        <a:p>
          <a:r>
            <a:rPr lang="en-US" sz="1100"/>
            <a:t>Basic Cash Flow Model</a:t>
          </a:r>
        </a:p>
      </dgm:t>
    </dgm:pt>
    <dgm:pt modelId="{FDD6E25F-51A5-4170-9457-BAFBE6BBB933}" type="parTrans" cxnId="{2914F6C9-BB72-4A32-B8B3-27B610C9D887}">
      <dgm:prSet/>
      <dgm:spPr/>
      <dgm:t>
        <a:bodyPr/>
        <a:lstStyle/>
        <a:p>
          <a:endParaRPr lang="en-US" sz="1100"/>
        </a:p>
      </dgm:t>
    </dgm:pt>
    <dgm:pt modelId="{8E560B5B-D9AC-4E08-8E64-AC42BBF15FA3}" type="sibTrans" cxnId="{2914F6C9-BB72-4A32-B8B3-27B610C9D887}">
      <dgm:prSet/>
      <dgm:spPr/>
      <dgm:t>
        <a:bodyPr/>
        <a:lstStyle/>
        <a:p>
          <a:endParaRPr lang="en-US" sz="1100"/>
        </a:p>
      </dgm:t>
    </dgm:pt>
    <dgm:pt modelId="{13A249D0-9587-44FA-BFAC-3568A180E2EE}">
      <dgm:prSet custT="1"/>
      <dgm:spPr/>
      <dgm:t>
        <a:bodyPr/>
        <a:lstStyle/>
        <a:p>
          <a:r>
            <a:rPr lang="en-US" sz="1100" dirty="0"/>
            <a:t>Capital Costs (Direct and Indirect)</a:t>
          </a:r>
        </a:p>
      </dgm:t>
    </dgm:pt>
    <dgm:pt modelId="{B8CB8662-8A78-4F97-BB22-6542DC137B83}" type="parTrans" cxnId="{696F3FAD-2C21-4336-A585-0E87DF948A0D}">
      <dgm:prSet/>
      <dgm:spPr/>
      <dgm:t>
        <a:bodyPr/>
        <a:lstStyle/>
        <a:p>
          <a:endParaRPr lang="en-US" sz="1100"/>
        </a:p>
      </dgm:t>
    </dgm:pt>
    <dgm:pt modelId="{D7505305-A804-4D3E-9FB1-92B746B4E69C}" type="sibTrans" cxnId="{696F3FAD-2C21-4336-A585-0E87DF948A0D}">
      <dgm:prSet/>
      <dgm:spPr/>
      <dgm:t>
        <a:bodyPr/>
        <a:lstStyle/>
        <a:p>
          <a:endParaRPr lang="en-US" sz="1100"/>
        </a:p>
      </dgm:t>
    </dgm:pt>
    <dgm:pt modelId="{D0B13300-643E-423A-A720-78B750BDE236}">
      <dgm:prSet custT="1"/>
      <dgm:spPr/>
      <dgm:t>
        <a:bodyPr/>
        <a:lstStyle/>
        <a:p>
          <a:r>
            <a:rPr lang="en-US" sz="1100" dirty="0"/>
            <a:t>Operation and Maintenance Costs</a:t>
          </a:r>
        </a:p>
      </dgm:t>
    </dgm:pt>
    <dgm:pt modelId="{B5726131-928B-42CC-8805-1551040BD40B}" type="parTrans" cxnId="{72867051-D924-42E9-9E73-86C3781E844D}">
      <dgm:prSet/>
      <dgm:spPr/>
      <dgm:t>
        <a:bodyPr/>
        <a:lstStyle/>
        <a:p>
          <a:endParaRPr lang="en-US" sz="1100"/>
        </a:p>
      </dgm:t>
    </dgm:pt>
    <dgm:pt modelId="{8F774EB3-78D6-4EC8-9AFA-30508D60D05C}" type="sibTrans" cxnId="{72867051-D924-42E9-9E73-86C3781E844D}">
      <dgm:prSet/>
      <dgm:spPr/>
      <dgm:t>
        <a:bodyPr/>
        <a:lstStyle/>
        <a:p>
          <a:endParaRPr lang="en-US" sz="1100"/>
        </a:p>
      </dgm:t>
    </dgm:pt>
    <dgm:pt modelId="{7E355DFF-C801-4BAC-A1C5-58CA986B5E67}">
      <dgm:prSet custT="1"/>
      <dgm:spPr/>
      <dgm:t>
        <a:bodyPr/>
        <a:lstStyle/>
        <a:p>
          <a:r>
            <a:rPr lang="en-US" sz="1100" dirty="0"/>
            <a:t>Target Internal Rate of Return (IRR)</a:t>
          </a:r>
        </a:p>
      </dgm:t>
    </dgm:pt>
    <dgm:pt modelId="{D591FDCA-A39E-4775-950E-C86724D11CE2}" type="parTrans" cxnId="{B3EDBACE-0771-4455-9C17-15A9A797B31C}">
      <dgm:prSet/>
      <dgm:spPr/>
      <dgm:t>
        <a:bodyPr/>
        <a:lstStyle/>
        <a:p>
          <a:endParaRPr lang="en-US" sz="1100"/>
        </a:p>
      </dgm:t>
    </dgm:pt>
    <dgm:pt modelId="{A943D1BF-16F6-419C-B8E9-758509E3BEBB}" type="sibTrans" cxnId="{B3EDBACE-0771-4455-9C17-15A9A797B31C}">
      <dgm:prSet/>
      <dgm:spPr/>
      <dgm:t>
        <a:bodyPr/>
        <a:lstStyle/>
        <a:p>
          <a:endParaRPr lang="en-US" sz="1100"/>
        </a:p>
      </dgm:t>
    </dgm:pt>
    <dgm:pt modelId="{BDC03084-E427-43CC-A98D-88F63D22AF35}">
      <dgm:prSet custT="1"/>
      <dgm:spPr/>
      <dgm:t>
        <a:bodyPr/>
        <a:lstStyle/>
        <a:p>
          <a:r>
            <a:rPr lang="en-US" sz="1100" dirty="0"/>
            <a:t>And more…</a:t>
          </a:r>
        </a:p>
      </dgm:t>
    </dgm:pt>
    <dgm:pt modelId="{7CBF4CAC-0609-4D86-A1E5-00BF03118306}" type="parTrans" cxnId="{AAC3BDD3-47B2-4087-98B9-E07760C1DB94}">
      <dgm:prSet/>
      <dgm:spPr/>
      <dgm:t>
        <a:bodyPr/>
        <a:lstStyle/>
        <a:p>
          <a:endParaRPr lang="en-US" sz="1100"/>
        </a:p>
      </dgm:t>
    </dgm:pt>
    <dgm:pt modelId="{6DC8D299-DF36-4959-B743-6AAB18575511}" type="sibTrans" cxnId="{AAC3BDD3-47B2-4087-98B9-E07760C1DB94}">
      <dgm:prSet/>
      <dgm:spPr/>
      <dgm:t>
        <a:bodyPr/>
        <a:lstStyle/>
        <a:p>
          <a:endParaRPr lang="en-US" sz="1100"/>
        </a:p>
      </dgm:t>
    </dgm:pt>
    <dgm:pt modelId="{151001ED-E4B2-4F30-B825-6459FE105399}">
      <dgm:prSet custT="1"/>
      <dgm:spPr/>
      <dgm:t>
        <a:bodyPr/>
        <a:lstStyle/>
        <a:p>
          <a:r>
            <a:rPr lang="en-US" sz="1100"/>
            <a:t>Tax and Insurance</a:t>
          </a:r>
        </a:p>
      </dgm:t>
    </dgm:pt>
    <dgm:pt modelId="{8308C8B1-705E-44D8-AFE4-379E6D25C641}" type="parTrans" cxnId="{15E5C60C-566B-4728-9960-45E765B8D2E4}">
      <dgm:prSet/>
      <dgm:spPr/>
      <dgm:t>
        <a:bodyPr/>
        <a:lstStyle/>
        <a:p>
          <a:endParaRPr lang="en-US" sz="1100"/>
        </a:p>
      </dgm:t>
    </dgm:pt>
    <dgm:pt modelId="{97256598-DC46-4682-BCE0-C5AB4552C57B}" type="sibTrans" cxnId="{15E5C60C-566B-4728-9960-45E765B8D2E4}">
      <dgm:prSet/>
      <dgm:spPr/>
      <dgm:t>
        <a:bodyPr/>
        <a:lstStyle/>
        <a:p>
          <a:endParaRPr lang="en-US" sz="1100"/>
        </a:p>
      </dgm:t>
    </dgm:pt>
    <dgm:pt modelId="{213978E9-2DBD-42CE-B1B2-D88033204D74}">
      <dgm:prSet custT="1"/>
      <dgm:spPr/>
      <dgm:t>
        <a:bodyPr/>
        <a:lstStyle/>
        <a:p>
          <a:r>
            <a:rPr lang="en-US" sz="1100" dirty="0"/>
            <a:t>Federal and State Tax</a:t>
          </a:r>
        </a:p>
      </dgm:t>
    </dgm:pt>
    <dgm:pt modelId="{D6221BFB-4404-4429-80F3-43DA08B07AFC}" type="parTrans" cxnId="{9FE28220-0C7A-49FF-8643-E3346887D507}">
      <dgm:prSet/>
      <dgm:spPr/>
      <dgm:t>
        <a:bodyPr/>
        <a:lstStyle/>
        <a:p>
          <a:endParaRPr lang="en-US" sz="1100"/>
        </a:p>
      </dgm:t>
    </dgm:pt>
    <dgm:pt modelId="{F6C7373B-924B-407E-B235-690CDC09B083}" type="sibTrans" cxnId="{9FE28220-0C7A-49FF-8643-E3346887D507}">
      <dgm:prSet/>
      <dgm:spPr/>
      <dgm:t>
        <a:bodyPr/>
        <a:lstStyle/>
        <a:p>
          <a:endParaRPr lang="en-US" sz="1100"/>
        </a:p>
      </dgm:t>
    </dgm:pt>
    <dgm:pt modelId="{C5101C53-F299-451E-92B9-7D4B46184E5C}">
      <dgm:prSet custT="1"/>
      <dgm:spPr/>
      <dgm:t>
        <a:bodyPr/>
        <a:lstStyle/>
        <a:p>
          <a:r>
            <a:rPr lang="en-US" sz="1100" dirty="0"/>
            <a:t>Sales Tax</a:t>
          </a:r>
        </a:p>
      </dgm:t>
    </dgm:pt>
    <dgm:pt modelId="{797CB494-737D-49D8-A65E-6B6B99EA2D39}" type="parTrans" cxnId="{0BC69371-B94B-4542-99B2-8C4878B5ABC7}">
      <dgm:prSet/>
      <dgm:spPr/>
      <dgm:t>
        <a:bodyPr/>
        <a:lstStyle/>
        <a:p>
          <a:endParaRPr lang="en-US" sz="1100"/>
        </a:p>
      </dgm:t>
    </dgm:pt>
    <dgm:pt modelId="{99A3FFA7-0475-4801-A627-DC1705338508}" type="sibTrans" cxnId="{0BC69371-B94B-4542-99B2-8C4878B5ABC7}">
      <dgm:prSet/>
      <dgm:spPr/>
      <dgm:t>
        <a:bodyPr/>
        <a:lstStyle/>
        <a:p>
          <a:endParaRPr lang="en-US" sz="1100"/>
        </a:p>
      </dgm:t>
    </dgm:pt>
    <dgm:pt modelId="{2975FDEE-D75E-4A3D-8794-B05B10F0353C}">
      <dgm:prSet custT="1"/>
      <dgm:spPr/>
      <dgm:t>
        <a:bodyPr/>
        <a:lstStyle/>
        <a:p>
          <a:r>
            <a:rPr lang="en-US" sz="1100"/>
            <a:t>Project Term Debt</a:t>
          </a:r>
        </a:p>
      </dgm:t>
    </dgm:pt>
    <dgm:pt modelId="{B659DF03-442D-4451-BECF-541FD6639A3F}" type="parTrans" cxnId="{055865EC-3218-4291-8B08-09CB905FFA39}">
      <dgm:prSet/>
      <dgm:spPr/>
      <dgm:t>
        <a:bodyPr/>
        <a:lstStyle/>
        <a:p>
          <a:endParaRPr lang="en-US" sz="1100"/>
        </a:p>
      </dgm:t>
    </dgm:pt>
    <dgm:pt modelId="{0C3E13C6-C359-4BDD-BE3A-6D8456D8863E}" type="sibTrans" cxnId="{055865EC-3218-4291-8B08-09CB905FFA39}">
      <dgm:prSet/>
      <dgm:spPr/>
      <dgm:t>
        <a:bodyPr/>
        <a:lstStyle/>
        <a:p>
          <a:endParaRPr lang="en-US" sz="1100"/>
        </a:p>
      </dgm:t>
    </dgm:pt>
    <dgm:pt modelId="{2D7B8B68-A49B-4D3B-97A3-64DAFE0A1684}">
      <dgm:prSet custT="1"/>
      <dgm:spPr/>
      <dgm:t>
        <a:bodyPr/>
        <a:lstStyle/>
        <a:p>
          <a:r>
            <a:rPr lang="en-US" sz="1100"/>
            <a:t>Tax Credits</a:t>
          </a:r>
        </a:p>
      </dgm:t>
    </dgm:pt>
    <dgm:pt modelId="{47105AF1-60E8-4659-A238-013F905A8DE8}" type="parTrans" cxnId="{B41C5E05-CB26-441D-BFEE-7E6F00C35603}">
      <dgm:prSet/>
      <dgm:spPr/>
      <dgm:t>
        <a:bodyPr/>
        <a:lstStyle/>
        <a:p>
          <a:endParaRPr lang="en-US" sz="1100"/>
        </a:p>
      </dgm:t>
    </dgm:pt>
    <dgm:pt modelId="{6F709CF0-BEA8-4F04-BC62-C45BDFC0D964}" type="sibTrans" cxnId="{B41C5E05-CB26-441D-BFEE-7E6F00C35603}">
      <dgm:prSet/>
      <dgm:spPr/>
      <dgm:t>
        <a:bodyPr/>
        <a:lstStyle/>
        <a:p>
          <a:endParaRPr lang="en-US" sz="1100"/>
        </a:p>
      </dgm:t>
    </dgm:pt>
    <dgm:pt modelId="{D39A0EC9-7C76-4792-889F-4B6279353FA5}">
      <dgm:prSet custT="1"/>
      <dgm:spPr/>
      <dgm:t>
        <a:bodyPr/>
        <a:lstStyle/>
        <a:p>
          <a:r>
            <a:rPr lang="en-US" sz="1100" dirty="0"/>
            <a:t>Federal and State Tax Credits</a:t>
          </a:r>
        </a:p>
      </dgm:t>
    </dgm:pt>
    <dgm:pt modelId="{A527660D-A223-445D-8B83-990FFC0B4CAD}" type="parTrans" cxnId="{B42649DD-D460-4B6A-B772-21D7F963D986}">
      <dgm:prSet/>
      <dgm:spPr/>
      <dgm:t>
        <a:bodyPr/>
        <a:lstStyle/>
        <a:p>
          <a:endParaRPr lang="en-US" sz="1100"/>
        </a:p>
      </dgm:t>
    </dgm:pt>
    <dgm:pt modelId="{A7BDE23D-42AC-4DFF-9998-140279CC45A2}" type="sibTrans" cxnId="{B42649DD-D460-4B6A-B772-21D7F963D986}">
      <dgm:prSet/>
      <dgm:spPr/>
      <dgm:t>
        <a:bodyPr/>
        <a:lstStyle/>
        <a:p>
          <a:endParaRPr lang="en-US" sz="1100"/>
        </a:p>
      </dgm:t>
    </dgm:pt>
    <dgm:pt modelId="{DE7CB60F-78A6-4AB2-A57F-7DD1A8DCD6E9}">
      <dgm:prSet custT="1"/>
      <dgm:spPr/>
      <dgm:t>
        <a:bodyPr/>
        <a:lstStyle/>
        <a:p>
          <a:r>
            <a:rPr lang="en-US" sz="1100" dirty="0"/>
            <a:t>Property Tax</a:t>
          </a:r>
        </a:p>
      </dgm:t>
    </dgm:pt>
    <dgm:pt modelId="{1ED139A6-CA4A-4854-858B-1588AB80DFEB}" type="parTrans" cxnId="{0B72E27F-8913-44BF-8C62-16BC5A11A496}">
      <dgm:prSet/>
      <dgm:spPr/>
      <dgm:t>
        <a:bodyPr/>
        <a:lstStyle/>
        <a:p>
          <a:endParaRPr lang="en-US" sz="1100"/>
        </a:p>
      </dgm:t>
    </dgm:pt>
    <dgm:pt modelId="{CB3F1E53-FD18-4F80-BDB1-E812CF12AE54}" type="sibTrans" cxnId="{0B72E27F-8913-44BF-8C62-16BC5A11A496}">
      <dgm:prSet/>
      <dgm:spPr/>
      <dgm:t>
        <a:bodyPr/>
        <a:lstStyle/>
        <a:p>
          <a:endParaRPr lang="en-US" sz="1100"/>
        </a:p>
      </dgm:t>
    </dgm:pt>
    <dgm:pt modelId="{8528B467-5746-4387-AE80-C63A89062977}" type="pres">
      <dgm:prSet presAssocID="{47EB311E-F345-4408-BB0A-3FC4E5A61BEF}" presName="linear" presStyleCnt="0">
        <dgm:presLayoutVars>
          <dgm:dir/>
          <dgm:animLvl val="lvl"/>
          <dgm:resizeHandles val="exact"/>
        </dgm:presLayoutVars>
      </dgm:prSet>
      <dgm:spPr/>
    </dgm:pt>
    <dgm:pt modelId="{BDFE9111-4CB0-4837-AC3E-9A2699C52E8C}" type="pres">
      <dgm:prSet presAssocID="{89DCFA43-8DA2-47D8-96F4-A27E15CB9B17}" presName="parentLin" presStyleCnt="0"/>
      <dgm:spPr/>
    </dgm:pt>
    <dgm:pt modelId="{490DF478-8B87-4BDD-9A77-F3F1D3BF1588}" type="pres">
      <dgm:prSet presAssocID="{89DCFA43-8DA2-47D8-96F4-A27E15CB9B17}" presName="parentLeftMargin" presStyleLbl="node1" presStyleIdx="0" presStyleCnt="4"/>
      <dgm:spPr/>
    </dgm:pt>
    <dgm:pt modelId="{66D0AD3A-7B51-4ADF-8FA5-C4A859DF9770}" type="pres">
      <dgm:prSet presAssocID="{89DCFA43-8DA2-47D8-96F4-A27E15CB9B17}" presName="parentText" presStyleLbl="node1" presStyleIdx="0" presStyleCnt="4">
        <dgm:presLayoutVars>
          <dgm:chMax val="0"/>
          <dgm:bulletEnabled val="1"/>
        </dgm:presLayoutVars>
      </dgm:prSet>
      <dgm:spPr/>
    </dgm:pt>
    <dgm:pt modelId="{5FA27ECB-BBA3-4945-93AC-A89BC0CE7026}" type="pres">
      <dgm:prSet presAssocID="{89DCFA43-8DA2-47D8-96F4-A27E15CB9B17}" presName="negativeSpace" presStyleCnt="0"/>
      <dgm:spPr/>
    </dgm:pt>
    <dgm:pt modelId="{50E2EB9A-1018-4038-92D5-28326F49C93A}" type="pres">
      <dgm:prSet presAssocID="{89DCFA43-8DA2-47D8-96F4-A27E15CB9B17}" presName="childText" presStyleLbl="conFgAcc1" presStyleIdx="0" presStyleCnt="4">
        <dgm:presLayoutVars>
          <dgm:bulletEnabled val="1"/>
        </dgm:presLayoutVars>
      </dgm:prSet>
      <dgm:spPr/>
    </dgm:pt>
    <dgm:pt modelId="{1BBC77E9-EB57-4E96-B7F6-27755805368C}" type="pres">
      <dgm:prSet presAssocID="{8E560B5B-D9AC-4E08-8E64-AC42BBF15FA3}" presName="spaceBetweenRectangles" presStyleCnt="0"/>
      <dgm:spPr/>
    </dgm:pt>
    <dgm:pt modelId="{8F7109B4-BEE0-4B02-80DD-E53D8E03BD48}" type="pres">
      <dgm:prSet presAssocID="{151001ED-E4B2-4F30-B825-6459FE105399}" presName="parentLin" presStyleCnt="0"/>
      <dgm:spPr/>
    </dgm:pt>
    <dgm:pt modelId="{2CA54AA2-02A1-4A77-BBE2-C4828A311918}" type="pres">
      <dgm:prSet presAssocID="{151001ED-E4B2-4F30-B825-6459FE105399}" presName="parentLeftMargin" presStyleLbl="node1" presStyleIdx="0" presStyleCnt="4"/>
      <dgm:spPr/>
    </dgm:pt>
    <dgm:pt modelId="{333F2D13-9830-4EA1-8944-1BC5B1275F26}" type="pres">
      <dgm:prSet presAssocID="{151001ED-E4B2-4F30-B825-6459FE105399}" presName="parentText" presStyleLbl="node1" presStyleIdx="1" presStyleCnt="4">
        <dgm:presLayoutVars>
          <dgm:chMax val="0"/>
          <dgm:bulletEnabled val="1"/>
        </dgm:presLayoutVars>
      </dgm:prSet>
      <dgm:spPr/>
    </dgm:pt>
    <dgm:pt modelId="{56401293-34D3-4C15-A026-04EC8AA86354}" type="pres">
      <dgm:prSet presAssocID="{151001ED-E4B2-4F30-B825-6459FE105399}" presName="negativeSpace" presStyleCnt="0"/>
      <dgm:spPr/>
    </dgm:pt>
    <dgm:pt modelId="{B5BBFDC7-ADC4-49A9-BE6B-C3546CBAFAFD}" type="pres">
      <dgm:prSet presAssocID="{151001ED-E4B2-4F30-B825-6459FE105399}" presName="childText" presStyleLbl="conFgAcc1" presStyleIdx="1" presStyleCnt="4">
        <dgm:presLayoutVars>
          <dgm:bulletEnabled val="1"/>
        </dgm:presLayoutVars>
      </dgm:prSet>
      <dgm:spPr/>
    </dgm:pt>
    <dgm:pt modelId="{60270D3C-E716-4C58-8D2D-972369882916}" type="pres">
      <dgm:prSet presAssocID="{97256598-DC46-4682-BCE0-C5AB4552C57B}" presName="spaceBetweenRectangles" presStyleCnt="0"/>
      <dgm:spPr/>
    </dgm:pt>
    <dgm:pt modelId="{3D7F41BA-87C7-425F-A20D-6F8EE684D1C5}" type="pres">
      <dgm:prSet presAssocID="{2975FDEE-D75E-4A3D-8794-B05B10F0353C}" presName="parentLin" presStyleCnt="0"/>
      <dgm:spPr/>
    </dgm:pt>
    <dgm:pt modelId="{F95D37CE-D6B0-459B-AE6E-FA13ADE999E8}" type="pres">
      <dgm:prSet presAssocID="{2975FDEE-D75E-4A3D-8794-B05B10F0353C}" presName="parentLeftMargin" presStyleLbl="node1" presStyleIdx="1" presStyleCnt="4"/>
      <dgm:spPr/>
    </dgm:pt>
    <dgm:pt modelId="{38F46003-3EB7-4F95-AF5B-7AFDE77EAE5E}" type="pres">
      <dgm:prSet presAssocID="{2975FDEE-D75E-4A3D-8794-B05B10F0353C}" presName="parentText" presStyleLbl="node1" presStyleIdx="2" presStyleCnt="4">
        <dgm:presLayoutVars>
          <dgm:chMax val="0"/>
          <dgm:bulletEnabled val="1"/>
        </dgm:presLayoutVars>
      </dgm:prSet>
      <dgm:spPr/>
    </dgm:pt>
    <dgm:pt modelId="{B03C1BB0-87FD-4EFF-AB5D-BC2B5BD1B40A}" type="pres">
      <dgm:prSet presAssocID="{2975FDEE-D75E-4A3D-8794-B05B10F0353C}" presName="negativeSpace" presStyleCnt="0"/>
      <dgm:spPr/>
    </dgm:pt>
    <dgm:pt modelId="{E094B02F-EB94-4C18-90A6-B1239F251885}" type="pres">
      <dgm:prSet presAssocID="{2975FDEE-D75E-4A3D-8794-B05B10F0353C}" presName="childText" presStyleLbl="conFgAcc1" presStyleIdx="2" presStyleCnt="4">
        <dgm:presLayoutVars>
          <dgm:bulletEnabled val="1"/>
        </dgm:presLayoutVars>
      </dgm:prSet>
      <dgm:spPr/>
    </dgm:pt>
    <dgm:pt modelId="{D03FA439-5B39-4A31-9948-B8FF7122BC7F}" type="pres">
      <dgm:prSet presAssocID="{0C3E13C6-C359-4BDD-BE3A-6D8456D8863E}" presName="spaceBetweenRectangles" presStyleCnt="0"/>
      <dgm:spPr/>
    </dgm:pt>
    <dgm:pt modelId="{3D7D6C18-CE6F-4AE8-BD11-25E282C34A59}" type="pres">
      <dgm:prSet presAssocID="{2D7B8B68-A49B-4D3B-97A3-64DAFE0A1684}" presName="parentLin" presStyleCnt="0"/>
      <dgm:spPr/>
    </dgm:pt>
    <dgm:pt modelId="{ADCBCA69-4F4E-4AB8-9ABD-B9D6AD22E04E}" type="pres">
      <dgm:prSet presAssocID="{2D7B8B68-A49B-4D3B-97A3-64DAFE0A1684}" presName="parentLeftMargin" presStyleLbl="node1" presStyleIdx="2" presStyleCnt="4"/>
      <dgm:spPr/>
    </dgm:pt>
    <dgm:pt modelId="{2E784502-8AD0-4346-B91D-C59AFDD2853A}" type="pres">
      <dgm:prSet presAssocID="{2D7B8B68-A49B-4D3B-97A3-64DAFE0A1684}" presName="parentText" presStyleLbl="node1" presStyleIdx="3" presStyleCnt="4">
        <dgm:presLayoutVars>
          <dgm:chMax val="0"/>
          <dgm:bulletEnabled val="1"/>
        </dgm:presLayoutVars>
      </dgm:prSet>
      <dgm:spPr/>
    </dgm:pt>
    <dgm:pt modelId="{4FBD436D-C63D-4726-B588-65EBEBA5B771}" type="pres">
      <dgm:prSet presAssocID="{2D7B8B68-A49B-4D3B-97A3-64DAFE0A1684}" presName="negativeSpace" presStyleCnt="0"/>
      <dgm:spPr/>
    </dgm:pt>
    <dgm:pt modelId="{0EF18EC6-77D0-4190-9015-643441366F9C}" type="pres">
      <dgm:prSet presAssocID="{2D7B8B68-A49B-4D3B-97A3-64DAFE0A1684}" presName="childText" presStyleLbl="conFgAcc1" presStyleIdx="3" presStyleCnt="4">
        <dgm:presLayoutVars>
          <dgm:bulletEnabled val="1"/>
        </dgm:presLayoutVars>
      </dgm:prSet>
      <dgm:spPr/>
    </dgm:pt>
  </dgm:ptLst>
  <dgm:cxnLst>
    <dgm:cxn modelId="{B41C5E05-CB26-441D-BFEE-7E6F00C35603}" srcId="{47EB311E-F345-4408-BB0A-3FC4E5A61BEF}" destId="{2D7B8B68-A49B-4D3B-97A3-64DAFE0A1684}" srcOrd="3" destOrd="0" parTransId="{47105AF1-60E8-4659-A238-013F905A8DE8}" sibTransId="{6F709CF0-BEA8-4F04-BC62-C45BDFC0D964}"/>
    <dgm:cxn modelId="{15E5C60C-566B-4728-9960-45E765B8D2E4}" srcId="{47EB311E-F345-4408-BB0A-3FC4E5A61BEF}" destId="{151001ED-E4B2-4F30-B825-6459FE105399}" srcOrd="1" destOrd="0" parTransId="{8308C8B1-705E-44D8-AFE4-379E6D25C641}" sibTransId="{97256598-DC46-4682-BCE0-C5AB4552C57B}"/>
    <dgm:cxn modelId="{9FE28220-0C7A-49FF-8643-E3346887D507}" srcId="{151001ED-E4B2-4F30-B825-6459FE105399}" destId="{213978E9-2DBD-42CE-B1B2-D88033204D74}" srcOrd="0" destOrd="0" parTransId="{D6221BFB-4404-4429-80F3-43DA08B07AFC}" sibTransId="{F6C7373B-924B-407E-B235-690CDC09B083}"/>
    <dgm:cxn modelId="{17107D22-98F9-4DA1-A440-F6528A4CCFBD}" type="presOf" srcId="{2D7B8B68-A49B-4D3B-97A3-64DAFE0A1684}" destId="{ADCBCA69-4F4E-4AB8-9ABD-B9D6AD22E04E}" srcOrd="0" destOrd="0" presId="urn:microsoft.com/office/officeart/2005/8/layout/list1"/>
    <dgm:cxn modelId="{D9286925-EB0F-4FA7-A717-678BEE449CB5}" type="presOf" srcId="{2D7B8B68-A49B-4D3B-97A3-64DAFE0A1684}" destId="{2E784502-8AD0-4346-B91D-C59AFDD2853A}" srcOrd="1" destOrd="0" presId="urn:microsoft.com/office/officeart/2005/8/layout/list1"/>
    <dgm:cxn modelId="{7385342C-156F-4617-BA59-3589773D7FE8}" type="presOf" srcId="{89DCFA43-8DA2-47D8-96F4-A27E15CB9B17}" destId="{490DF478-8B87-4BDD-9A77-F3F1D3BF1588}" srcOrd="0" destOrd="0" presId="urn:microsoft.com/office/officeart/2005/8/layout/list1"/>
    <dgm:cxn modelId="{72867051-D924-42E9-9E73-86C3781E844D}" srcId="{89DCFA43-8DA2-47D8-96F4-A27E15CB9B17}" destId="{D0B13300-643E-423A-A720-78B750BDE236}" srcOrd="1" destOrd="0" parTransId="{B5726131-928B-42CC-8805-1551040BD40B}" sibTransId="{8F774EB3-78D6-4EC8-9AFA-30508D60D05C}"/>
    <dgm:cxn modelId="{4BF6C357-D375-4043-AEE7-ACDFDC366C3B}" type="presOf" srcId="{151001ED-E4B2-4F30-B825-6459FE105399}" destId="{333F2D13-9830-4EA1-8944-1BC5B1275F26}" srcOrd="1" destOrd="0" presId="urn:microsoft.com/office/officeart/2005/8/layout/list1"/>
    <dgm:cxn modelId="{62562258-71EF-4A3C-BBC9-B1956940CD5E}" type="presOf" srcId="{13A249D0-9587-44FA-BFAC-3568A180E2EE}" destId="{50E2EB9A-1018-4038-92D5-28326F49C93A}" srcOrd="0" destOrd="0" presId="urn:microsoft.com/office/officeart/2005/8/layout/list1"/>
    <dgm:cxn modelId="{32E66E5A-C8B6-440F-BE60-587A2E6F6674}" type="presOf" srcId="{47EB311E-F345-4408-BB0A-3FC4E5A61BEF}" destId="{8528B467-5746-4387-AE80-C63A89062977}" srcOrd="0" destOrd="0" presId="urn:microsoft.com/office/officeart/2005/8/layout/list1"/>
    <dgm:cxn modelId="{0BC69371-B94B-4542-99B2-8C4878B5ABC7}" srcId="{151001ED-E4B2-4F30-B825-6459FE105399}" destId="{C5101C53-F299-451E-92B9-7D4B46184E5C}" srcOrd="1" destOrd="0" parTransId="{797CB494-737D-49D8-A65E-6B6B99EA2D39}" sibTransId="{99A3FFA7-0475-4801-A627-DC1705338508}"/>
    <dgm:cxn modelId="{DC072079-4362-4592-9FA6-3A1E862CADAF}" type="presOf" srcId="{2975FDEE-D75E-4A3D-8794-B05B10F0353C}" destId="{F95D37CE-D6B0-459B-AE6E-FA13ADE999E8}" srcOrd="0" destOrd="0" presId="urn:microsoft.com/office/officeart/2005/8/layout/list1"/>
    <dgm:cxn modelId="{0B72E27F-8913-44BF-8C62-16BC5A11A496}" srcId="{151001ED-E4B2-4F30-B825-6459FE105399}" destId="{DE7CB60F-78A6-4AB2-A57F-7DD1A8DCD6E9}" srcOrd="2" destOrd="0" parTransId="{1ED139A6-CA4A-4854-858B-1588AB80DFEB}" sibTransId="{CB3F1E53-FD18-4F80-BDB1-E812CF12AE54}"/>
    <dgm:cxn modelId="{278A1680-0634-4872-93C5-E7AD26007582}" type="presOf" srcId="{D39A0EC9-7C76-4792-889F-4B6279353FA5}" destId="{0EF18EC6-77D0-4190-9015-643441366F9C}" srcOrd="0" destOrd="0" presId="urn:microsoft.com/office/officeart/2005/8/layout/list1"/>
    <dgm:cxn modelId="{F516778F-DA75-42E6-AACC-3686517D4146}" type="presOf" srcId="{BDC03084-E427-43CC-A98D-88F63D22AF35}" destId="{50E2EB9A-1018-4038-92D5-28326F49C93A}" srcOrd="0" destOrd="3" presId="urn:microsoft.com/office/officeart/2005/8/layout/list1"/>
    <dgm:cxn modelId="{D95A9698-07BD-4E83-878C-274161409D04}" type="presOf" srcId="{C5101C53-F299-451E-92B9-7D4B46184E5C}" destId="{B5BBFDC7-ADC4-49A9-BE6B-C3546CBAFAFD}" srcOrd="0" destOrd="1" presId="urn:microsoft.com/office/officeart/2005/8/layout/list1"/>
    <dgm:cxn modelId="{696F3FAD-2C21-4336-A585-0E87DF948A0D}" srcId="{89DCFA43-8DA2-47D8-96F4-A27E15CB9B17}" destId="{13A249D0-9587-44FA-BFAC-3568A180E2EE}" srcOrd="0" destOrd="0" parTransId="{B8CB8662-8A78-4F97-BB22-6542DC137B83}" sibTransId="{D7505305-A804-4D3E-9FB1-92B746B4E69C}"/>
    <dgm:cxn modelId="{BFAE59AF-A0C4-4CF4-91A2-3A79C65170D5}" type="presOf" srcId="{89DCFA43-8DA2-47D8-96F4-A27E15CB9B17}" destId="{66D0AD3A-7B51-4ADF-8FA5-C4A859DF9770}" srcOrd="1" destOrd="0" presId="urn:microsoft.com/office/officeart/2005/8/layout/list1"/>
    <dgm:cxn modelId="{090DD9B4-7A4E-4BDF-8097-50D78DB3B940}" type="presOf" srcId="{2975FDEE-D75E-4A3D-8794-B05B10F0353C}" destId="{38F46003-3EB7-4F95-AF5B-7AFDE77EAE5E}" srcOrd="1" destOrd="0" presId="urn:microsoft.com/office/officeart/2005/8/layout/list1"/>
    <dgm:cxn modelId="{C7A704C5-FCB5-439E-A4D9-790FDC902116}" type="presOf" srcId="{213978E9-2DBD-42CE-B1B2-D88033204D74}" destId="{B5BBFDC7-ADC4-49A9-BE6B-C3546CBAFAFD}" srcOrd="0" destOrd="0" presId="urn:microsoft.com/office/officeart/2005/8/layout/list1"/>
    <dgm:cxn modelId="{2914F6C9-BB72-4A32-B8B3-27B610C9D887}" srcId="{47EB311E-F345-4408-BB0A-3FC4E5A61BEF}" destId="{89DCFA43-8DA2-47D8-96F4-A27E15CB9B17}" srcOrd="0" destOrd="0" parTransId="{FDD6E25F-51A5-4170-9457-BAFBE6BBB933}" sibTransId="{8E560B5B-D9AC-4E08-8E64-AC42BBF15FA3}"/>
    <dgm:cxn modelId="{B3EDBACE-0771-4455-9C17-15A9A797B31C}" srcId="{89DCFA43-8DA2-47D8-96F4-A27E15CB9B17}" destId="{7E355DFF-C801-4BAC-A1C5-58CA986B5E67}" srcOrd="2" destOrd="0" parTransId="{D591FDCA-A39E-4775-950E-C86724D11CE2}" sibTransId="{A943D1BF-16F6-419C-B8E9-758509E3BEBB}"/>
    <dgm:cxn modelId="{C22937D0-37FC-4E1F-B868-10050494189C}" type="presOf" srcId="{D0B13300-643E-423A-A720-78B750BDE236}" destId="{50E2EB9A-1018-4038-92D5-28326F49C93A}" srcOrd="0" destOrd="1" presId="urn:microsoft.com/office/officeart/2005/8/layout/list1"/>
    <dgm:cxn modelId="{AAC3BDD3-47B2-4087-98B9-E07760C1DB94}" srcId="{89DCFA43-8DA2-47D8-96F4-A27E15CB9B17}" destId="{BDC03084-E427-43CC-A98D-88F63D22AF35}" srcOrd="3" destOrd="0" parTransId="{7CBF4CAC-0609-4D86-A1E5-00BF03118306}" sibTransId="{6DC8D299-DF36-4959-B743-6AAB18575511}"/>
    <dgm:cxn modelId="{341DD4D9-FCA7-4C8C-B071-8D8CBAEB53E3}" type="presOf" srcId="{DE7CB60F-78A6-4AB2-A57F-7DD1A8DCD6E9}" destId="{B5BBFDC7-ADC4-49A9-BE6B-C3546CBAFAFD}" srcOrd="0" destOrd="2" presId="urn:microsoft.com/office/officeart/2005/8/layout/list1"/>
    <dgm:cxn modelId="{B42649DD-D460-4B6A-B772-21D7F963D986}" srcId="{2D7B8B68-A49B-4D3B-97A3-64DAFE0A1684}" destId="{D39A0EC9-7C76-4792-889F-4B6279353FA5}" srcOrd="0" destOrd="0" parTransId="{A527660D-A223-445D-8B83-990FFC0B4CAD}" sibTransId="{A7BDE23D-42AC-4DFF-9998-140279CC45A2}"/>
    <dgm:cxn modelId="{19228EE1-503A-496B-9C6D-37B1AFBCA840}" type="presOf" srcId="{7E355DFF-C801-4BAC-A1C5-58CA986B5E67}" destId="{50E2EB9A-1018-4038-92D5-28326F49C93A}" srcOrd="0" destOrd="2" presId="urn:microsoft.com/office/officeart/2005/8/layout/list1"/>
    <dgm:cxn modelId="{055865EC-3218-4291-8B08-09CB905FFA39}" srcId="{47EB311E-F345-4408-BB0A-3FC4E5A61BEF}" destId="{2975FDEE-D75E-4A3D-8794-B05B10F0353C}" srcOrd="2" destOrd="0" parTransId="{B659DF03-442D-4451-BECF-541FD6639A3F}" sibTransId="{0C3E13C6-C359-4BDD-BE3A-6D8456D8863E}"/>
    <dgm:cxn modelId="{4CDB56ED-5E92-4A3F-864E-ADCA031A9CF8}" type="presOf" srcId="{151001ED-E4B2-4F30-B825-6459FE105399}" destId="{2CA54AA2-02A1-4A77-BBE2-C4828A311918}" srcOrd="0" destOrd="0" presId="urn:microsoft.com/office/officeart/2005/8/layout/list1"/>
    <dgm:cxn modelId="{7AEA8510-A1A2-411C-9BD8-ABF47F83DB60}" type="presParOf" srcId="{8528B467-5746-4387-AE80-C63A89062977}" destId="{BDFE9111-4CB0-4837-AC3E-9A2699C52E8C}" srcOrd="0" destOrd="0" presId="urn:microsoft.com/office/officeart/2005/8/layout/list1"/>
    <dgm:cxn modelId="{F70124B5-4FF2-49FA-81AA-6C3AE81B9808}" type="presParOf" srcId="{BDFE9111-4CB0-4837-AC3E-9A2699C52E8C}" destId="{490DF478-8B87-4BDD-9A77-F3F1D3BF1588}" srcOrd="0" destOrd="0" presId="urn:microsoft.com/office/officeart/2005/8/layout/list1"/>
    <dgm:cxn modelId="{AE8B5BCE-3885-4032-8F63-71FFE474C9DB}" type="presParOf" srcId="{BDFE9111-4CB0-4837-AC3E-9A2699C52E8C}" destId="{66D0AD3A-7B51-4ADF-8FA5-C4A859DF9770}" srcOrd="1" destOrd="0" presId="urn:microsoft.com/office/officeart/2005/8/layout/list1"/>
    <dgm:cxn modelId="{A7C25F6D-469E-415E-A24B-60748F1E6009}" type="presParOf" srcId="{8528B467-5746-4387-AE80-C63A89062977}" destId="{5FA27ECB-BBA3-4945-93AC-A89BC0CE7026}" srcOrd="1" destOrd="0" presId="urn:microsoft.com/office/officeart/2005/8/layout/list1"/>
    <dgm:cxn modelId="{E7A0CCAF-12C0-43F5-9ACF-A5FB465CCFB2}" type="presParOf" srcId="{8528B467-5746-4387-AE80-C63A89062977}" destId="{50E2EB9A-1018-4038-92D5-28326F49C93A}" srcOrd="2" destOrd="0" presId="urn:microsoft.com/office/officeart/2005/8/layout/list1"/>
    <dgm:cxn modelId="{CECE6B64-B9F3-410F-B9AE-6D14F10D03E7}" type="presParOf" srcId="{8528B467-5746-4387-AE80-C63A89062977}" destId="{1BBC77E9-EB57-4E96-B7F6-27755805368C}" srcOrd="3" destOrd="0" presId="urn:microsoft.com/office/officeart/2005/8/layout/list1"/>
    <dgm:cxn modelId="{5B7E65DA-E169-4EFC-88B4-8F43125610A0}" type="presParOf" srcId="{8528B467-5746-4387-AE80-C63A89062977}" destId="{8F7109B4-BEE0-4B02-80DD-E53D8E03BD48}" srcOrd="4" destOrd="0" presId="urn:microsoft.com/office/officeart/2005/8/layout/list1"/>
    <dgm:cxn modelId="{DEDC9E06-4A1B-4A23-924B-55F74B86174B}" type="presParOf" srcId="{8F7109B4-BEE0-4B02-80DD-E53D8E03BD48}" destId="{2CA54AA2-02A1-4A77-BBE2-C4828A311918}" srcOrd="0" destOrd="0" presId="urn:microsoft.com/office/officeart/2005/8/layout/list1"/>
    <dgm:cxn modelId="{69012803-3F94-4E80-BB13-D26E694334C3}" type="presParOf" srcId="{8F7109B4-BEE0-4B02-80DD-E53D8E03BD48}" destId="{333F2D13-9830-4EA1-8944-1BC5B1275F26}" srcOrd="1" destOrd="0" presId="urn:microsoft.com/office/officeart/2005/8/layout/list1"/>
    <dgm:cxn modelId="{6777FA02-02B6-40D2-9583-401A416D4AEF}" type="presParOf" srcId="{8528B467-5746-4387-AE80-C63A89062977}" destId="{56401293-34D3-4C15-A026-04EC8AA86354}" srcOrd="5" destOrd="0" presId="urn:microsoft.com/office/officeart/2005/8/layout/list1"/>
    <dgm:cxn modelId="{7FBDCD9A-FB6A-453A-8C54-D71F43DCDFAE}" type="presParOf" srcId="{8528B467-5746-4387-AE80-C63A89062977}" destId="{B5BBFDC7-ADC4-49A9-BE6B-C3546CBAFAFD}" srcOrd="6" destOrd="0" presId="urn:microsoft.com/office/officeart/2005/8/layout/list1"/>
    <dgm:cxn modelId="{B0309C31-1052-4C25-AC49-1EC9FFEBB886}" type="presParOf" srcId="{8528B467-5746-4387-AE80-C63A89062977}" destId="{60270D3C-E716-4C58-8D2D-972369882916}" srcOrd="7" destOrd="0" presId="urn:microsoft.com/office/officeart/2005/8/layout/list1"/>
    <dgm:cxn modelId="{C7820819-ECC1-4BDD-9B63-1016C40AD158}" type="presParOf" srcId="{8528B467-5746-4387-AE80-C63A89062977}" destId="{3D7F41BA-87C7-425F-A20D-6F8EE684D1C5}" srcOrd="8" destOrd="0" presId="urn:microsoft.com/office/officeart/2005/8/layout/list1"/>
    <dgm:cxn modelId="{39861A6C-0A6F-4415-B3DF-F96EF550E0E1}" type="presParOf" srcId="{3D7F41BA-87C7-425F-A20D-6F8EE684D1C5}" destId="{F95D37CE-D6B0-459B-AE6E-FA13ADE999E8}" srcOrd="0" destOrd="0" presId="urn:microsoft.com/office/officeart/2005/8/layout/list1"/>
    <dgm:cxn modelId="{8C6B8897-372E-4D66-8393-B0A06A8DB232}" type="presParOf" srcId="{3D7F41BA-87C7-425F-A20D-6F8EE684D1C5}" destId="{38F46003-3EB7-4F95-AF5B-7AFDE77EAE5E}" srcOrd="1" destOrd="0" presId="urn:microsoft.com/office/officeart/2005/8/layout/list1"/>
    <dgm:cxn modelId="{1945D6B4-D99F-4B5A-B29F-AED4C74C384D}" type="presParOf" srcId="{8528B467-5746-4387-AE80-C63A89062977}" destId="{B03C1BB0-87FD-4EFF-AB5D-BC2B5BD1B40A}" srcOrd="9" destOrd="0" presId="urn:microsoft.com/office/officeart/2005/8/layout/list1"/>
    <dgm:cxn modelId="{1A0E085D-368F-4B68-A15F-8D42A51D2DDF}" type="presParOf" srcId="{8528B467-5746-4387-AE80-C63A89062977}" destId="{E094B02F-EB94-4C18-90A6-B1239F251885}" srcOrd="10" destOrd="0" presId="urn:microsoft.com/office/officeart/2005/8/layout/list1"/>
    <dgm:cxn modelId="{E1DBAC32-E0A1-466D-91A9-9D9DD95F16F2}" type="presParOf" srcId="{8528B467-5746-4387-AE80-C63A89062977}" destId="{D03FA439-5B39-4A31-9948-B8FF7122BC7F}" srcOrd="11" destOrd="0" presId="urn:microsoft.com/office/officeart/2005/8/layout/list1"/>
    <dgm:cxn modelId="{43836A2F-86F0-4134-9E82-BB73081B280A}" type="presParOf" srcId="{8528B467-5746-4387-AE80-C63A89062977}" destId="{3D7D6C18-CE6F-4AE8-BD11-25E282C34A59}" srcOrd="12" destOrd="0" presId="urn:microsoft.com/office/officeart/2005/8/layout/list1"/>
    <dgm:cxn modelId="{7C97431B-EC57-4755-8EA4-1D3FF8050C5D}" type="presParOf" srcId="{3D7D6C18-CE6F-4AE8-BD11-25E282C34A59}" destId="{ADCBCA69-4F4E-4AB8-9ABD-B9D6AD22E04E}" srcOrd="0" destOrd="0" presId="urn:microsoft.com/office/officeart/2005/8/layout/list1"/>
    <dgm:cxn modelId="{202BF18F-A471-4A0F-81F8-96AB7A869483}" type="presParOf" srcId="{3D7D6C18-CE6F-4AE8-BD11-25E282C34A59}" destId="{2E784502-8AD0-4346-B91D-C59AFDD2853A}" srcOrd="1" destOrd="0" presId="urn:microsoft.com/office/officeart/2005/8/layout/list1"/>
    <dgm:cxn modelId="{C5D17687-1B74-40AB-BF8D-DD0EAAA17A5F}" type="presParOf" srcId="{8528B467-5746-4387-AE80-C63A89062977}" destId="{4FBD436D-C63D-4726-B588-65EBEBA5B771}" srcOrd="13" destOrd="0" presId="urn:microsoft.com/office/officeart/2005/8/layout/list1"/>
    <dgm:cxn modelId="{21446A9D-1D11-4879-BAB2-4D7B2F2EF4D3}" type="presParOf" srcId="{8528B467-5746-4387-AE80-C63A89062977}" destId="{0EF18EC6-77D0-4190-9015-643441366F9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2EB9A-1018-4038-92D5-28326F49C93A}">
      <dsp:nvSpPr>
        <dsp:cNvPr id="0" name=""/>
        <dsp:cNvSpPr/>
      </dsp:nvSpPr>
      <dsp:spPr>
        <a:xfrm>
          <a:off x="0" y="119825"/>
          <a:ext cx="4853294" cy="9575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6670" tIns="166624" rIns="376670"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Capital Costs (Direct and Indirect)</a:t>
          </a:r>
        </a:p>
        <a:p>
          <a:pPr marL="57150" lvl="1" indent="-57150" algn="l" defTabSz="488950">
            <a:lnSpc>
              <a:spcPct val="90000"/>
            </a:lnSpc>
            <a:spcBef>
              <a:spcPct val="0"/>
            </a:spcBef>
            <a:spcAft>
              <a:spcPct val="15000"/>
            </a:spcAft>
            <a:buChar char="•"/>
          </a:pPr>
          <a:r>
            <a:rPr lang="en-US" sz="1100" kern="1200" dirty="0"/>
            <a:t>Operation and Maintenance Costs</a:t>
          </a:r>
        </a:p>
        <a:p>
          <a:pPr marL="57150" lvl="1" indent="-57150" algn="l" defTabSz="488950">
            <a:lnSpc>
              <a:spcPct val="90000"/>
            </a:lnSpc>
            <a:spcBef>
              <a:spcPct val="0"/>
            </a:spcBef>
            <a:spcAft>
              <a:spcPct val="15000"/>
            </a:spcAft>
            <a:buChar char="•"/>
          </a:pPr>
          <a:r>
            <a:rPr lang="en-US" sz="1100" kern="1200" dirty="0"/>
            <a:t>Target Internal Rate of Return (IRR)</a:t>
          </a:r>
        </a:p>
        <a:p>
          <a:pPr marL="57150" lvl="1" indent="-57150" algn="l" defTabSz="488950">
            <a:lnSpc>
              <a:spcPct val="90000"/>
            </a:lnSpc>
            <a:spcBef>
              <a:spcPct val="0"/>
            </a:spcBef>
            <a:spcAft>
              <a:spcPct val="15000"/>
            </a:spcAft>
            <a:buChar char="•"/>
          </a:pPr>
          <a:r>
            <a:rPr lang="en-US" sz="1100" kern="1200" dirty="0"/>
            <a:t>And more…</a:t>
          </a:r>
        </a:p>
      </dsp:txBody>
      <dsp:txXfrm>
        <a:off x="0" y="119825"/>
        <a:ext cx="4853294" cy="957599"/>
      </dsp:txXfrm>
    </dsp:sp>
    <dsp:sp modelId="{66D0AD3A-7B51-4ADF-8FA5-C4A859DF9770}">
      <dsp:nvSpPr>
        <dsp:cNvPr id="0" name=""/>
        <dsp:cNvSpPr/>
      </dsp:nvSpPr>
      <dsp:spPr>
        <a:xfrm>
          <a:off x="242664" y="1745"/>
          <a:ext cx="3397305" cy="236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410" tIns="0" rIns="128410" bIns="0" numCol="1" spcCol="1270" anchor="ctr" anchorCtr="0">
          <a:noAutofit/>
        </a:bodyPr>
        <a:lstStyle/>
        <a:p>
          <a:pPr marL="0" lvl="0" indent="0" algn="l" defTabSz="488950">
            <a:lnSpc>
              <a:spcPct val="90000"/>
            </a:lnSpc>
            <a:spcBef>
              <a:spcPct val="0"/>
            </a:spcBef>
            <a:spcAft>
              <a:spcPct val="35000"/>
            </a:spcAft>
            <a:buNone/>
          </a:pPr>
          <a:r>
            <a:rPr lang="en-US" sz="1100" kern="1200"/>
            <a:t>Basic Cash Flow Model</a:t>
          </a:r>
        </a:p>
      </dsp:txBody>
      <dsp:txXfrm>
        <a:off x="254192" y="13273"/>
        <a:ext cx="3374249" cy="213104"/>
      </dsp:txXfrm>
    </dsp:sp>
    <dsp:sp modelId="{B5BBFDC7-ADC4-49A9-BE6B-C3546CBAFAFD}">
      <dsp:nvSpPr>
        <dsp:cNvPr id="0" name=""/>
        <dsp:cNvSpPr/>
      </dsp:nvSpPr>
      <dsp:spPr>
        <a:xfrm>
          <a:off x="0" y="1238705"/>
          <a:ext cx="4853294" cy="7685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6670" tIns="166624" rIns="376670"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Federal and State Tax</a:t>
          </a:r>
        </a:p>
        <a:p>
          <a:pPr marL="57150" lvl="1" indent="-57150" algn="l" defTabSz="488950">
            <a:lnSpc>
              <a:spcPct val="90000"/>
            </a:lnSpc>
            <a:spcBef>
              <a:spcPct val="0"/>
            </a:spcBef>
            <a:spcAft>
              <a:spcPct val="15000"/>
            </a:spcAft>
            <a:buChar char="•"/>
          </a:pPr>
          <a:r>
            <a:rPr lang="en-US" sz="1100" kern="1200" dirty="0"/>
            <a:t>Sales Tax</a:t>
          </a:r>
        </a:p>
        <a:p>
          <a:pPr marL="57150" lvl="1" indent="-57150" algn="l" defTabSz="488950">
            <a:lnSpc>
              <a:spcPct val="90000"/>
            </a:lnSpc>
            <a:spcBef>
              <a:spcPct val="0"/>
            </a:spcBef>
            <a:spcAft>
              <a:spcPct val="15000"/>
            </a:spcAft>
            <a:buChar char="•"/>
          </a:pPr>
          <a:r>
            <a:rPr lang="en-US" sz="1100" kern="1200" dirty="0"/>
            <a:t>Property Tax</a:t>
          </a:r>
        </a:p>
      </dsp:txBody>
      <dsp:txXfrm>
        <a:off x="0" y="1238705"/>
        <a:ext cx="4853294" cy="768599"/>
      </dsp:txXfrm>
    </dsp:sp>
    <dsp:sp modelId="{333F2D13-9830-4EA1-8944-1BC5B1275F26}">
      <dsp:nvSpPr>
        <dsp:cNvPr id="0" name=""/>
        <dsp:cNvSpPr/>
      </dsp:nvSpPr>
      <dsp:spPr>
        <a:xfrm>
          <a:off x="242664" y="1120625"/>
          <a:ext cx="3397305" cy="236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410" tIns="0" rIns="128410" bIns="0" numCol="1" spcCol="1270" anchor="ctr" anchorCtr="0">
          <a:noAutofit/>
        </a:bodyPr>
        <a:lstStyle/>
        <a:p>
          <a:pPr marL="0" lvl="0" indent="0" algn="l" defTabSz="488950">
            <a:lnSpc>
              <a:spcPct val="90000"/>
            </a:lnSpc>
            <a:spcBef>
              <a:spcPct val="0"/>
            </a:spcBef>
            <a:spcAft>
              <a:spcPct val="35000"/>
            </a:spcAft>
            <a:buNone/>
          </a:pPr>
          <a:r>
            <a:rPr lang="en-US" sz="1100" kern="1200"/>
            <a:t>Tax and Insurance</a:t>
          </a:r>
        </a:p>
      </dsp:txBody>
      <dsp:txXfrm>
        <a:off x="254192" y="1132153"/>
        <a:ext cx="3374249" cy="213104"/>
      </dsp:txXfrm>
    </dsp:sp>
    <dsp:sp modelId="{E094B02F-EB94-4C18-90A6-B1239F251885}">
      <dsp:nvSpPr>
        <dsp:cNvPr id="0" name=""/>
        <dsp:cNvSpPr/>
      </dsp:nvSpPr>
      <dsp:spPr>
        <a:xfrm>
          <a:off x="0" y="2168585"/>
          <a:ext cx="4853294" cy="2015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F46003-3EB7-4F95-AF5B-7AFDE77EAE5E}">
      <dsp:nvSpPr>
        <dsp:cNvPr id="0" name=""/>
        <dsp:cNvSpPr/>
      </dsp:nvSpPr>
      <dsp:spPr>
        <a:xfrm>
          <a:off x="242664" y="2050505"/>
          <a:ext cx="3397305" cy="236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410" tIns="0" rIns="128410" bIns="0" numCol="1" spcCol="1270" anchor="ctr" anchorCtr="0">
          <a:noAutofit/>
        </a:bodyPr>
        <a:lstStyle/>
        <a:p>
          <a:pPr marL="0" lvl="0" indent="0" algn="l" defTabSz="488950">
            <a:lnSpc>
              <a:spcPct val="90000"/>
            </a:lnSpc>
            <a:spcBef>
              <a:spcPct val="0"/>
            </a:spcBef>
            <a:spcAft>
              <a:spcPct val="35000"/>
            </a:spcAft>
            <a:buNone/>
          </a:pPr>
          <a:r>
            <a:rPr lang="en-US" sz="1100" kern="1200"/>
            <a:t>Project Term Debt</a:t>
          </a:r>
        </a:p>
      </dsp:txBody>
      <dsp:txXfrm>
        <a:off x="254192" y="2062033"/>
        <a:ext cx="3374249" cy="213104"/>
      </dsp:txXfrm>
    </dsp:sp>
    <dsp:sp modelId="{0EF18EC6-77D0-4190-9015-643441366F9C}">
      <dsp:nvSpPr>
        <dsp:cNvPr id="0" name=""/>
        <dsp:cNvSpPr/>
      </dsp:nvSpPr>
      <dsp:spPr>
        <a:xfrm>
          <a:off x="0" y="2531465"/>
          <a:ext cx="4853294" cy="4031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6670" tIns="166624" rIns="376670"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Federal and State Tax Credits</a:t>
          </a:r>
        </a:p>
      </dsp:txBody>
      <dsp:txXfrm>
        <a:off x="0" y="2531465"/>
        <a:ext cx="4853294" cy="403199"/>
      </dsp:txXfrm>
    </dsp:sp>
    <dsp:sp modelId="{2E784502-8AD0-4346-B91D-C59AFDD2853A}">
      <dsp:nvSpPr>
        <dsp:cNvPr id="0" name=""/>
        <dsp:cNvSpPr/>
      </dsp:nvSpPr>
      <dsp:spPr>
        <a:xfrm>
          <a:off x="242664" y="2413385"/>
          <a:ext cx="3397305" cy="236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410" tIns="0" rIns="128410" bIns="0" numCol="1" spcCol="1270" anchor="ctr" anchorCtr="0">
          <a:noAutofit/>
        </a:bodyPr>
        <a:lstStyle/>
        <a:p>
          <a:pPr marL="0" lvl="0" indent="0" algn="l" defTabSz="488950">
            <a:lnSpc>
              <a:spcPct val="90000"/>
            </a:lnSpc>
            <a:spcBef>
              <a:spcPct val="0"/>
            </a:spcBef>
            <a:spcAft>
              <a:spcPct val="35000"/>
            </a:spcAft>
            <a:buNone/>
          </a:pPr>
          <a:r>
            <a:rPr lang="en-US" sz="1100" kern="1200"/>
            <a:t>Tax Credits</a:t>
          </a:r>
        </a:p>
      </dsp:txBody>
      <dsp:txXfrm>
        <a:off x="254192" y="2424913"/>
        <a:ext cx="3374249" cy="21310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62C283-8B25-4E99-BA37-A6FD5B90B6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A31EE5-5610-40A4-B840-CD2FB1E646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2BFBF5-9F8A-40B1-88F4-AFAE0BF032A6}" type="datetimeFigureOut">
              <a:rPr lang="en-US" smtClean="0"/>
              <a:t>7/11/25</a:t>
            </a:fld>
            <a:endParaRPr lang="en-US"/>
          </a:p>
        </p:txBody>
      </p:sp>
      <p:sp>
        <p:nvSpPr>
          <p:cNvPr id="4" name="Footer Placeholder 3">
            <a:extLst>
              <a:ext uri="{FF2B5EF4-FFF2-40B4-BE49-F238E27FC236}">
                <a16:creationId xmlns:a16="http://schemas.microsoft.com/office/drawing/2014/main" id="{14C9C3F4-5B46-4B42-A455-56E0CC4F70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069E3E9-4AB4-4B8E-B9D1-E9F9AFC4E5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5CC656-0990-4576-BC00-328E448F3AC0}" type="slidenum">
              <a:rPr lang="en-US" smtClean="0"/>
              <a:t>‹#›</a:t>
            </a:fld>
            <a:endParaRPr lang="en-US"/>
          </a:p>
        </p:txBody>
      </p:sp>
    </p:spTree>
    <p:extLst>
      <p:ext uri="{BB962C8B-B14F-4D97-AF65-F5344CB8AC3E}">
        <p14:creationId xmlns:p14="http://schemas.microsoft.com/office/powerpoint/2010/main" val="14508757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1T22:15:39.002"/>
    </inkml:context>
    <inkml:brush xml:id="br0">
      <inkml:brushProperty name="width" value="0.035" units="cm"/>
      <inkml:brushProperty name="height" value="0.035" units="cm"/>
      <inkml:brushProperty name="color" value="#FFC114"/>
    </inkml:brush>
  </inkml:definitions>
  <inkml:trace contextRef="#ctx0" brushRef="#br0">1854 370 24575,'-3'-4'0,"0"0"0,-1-1 0,0 1 0,0 1 0,0-1 0,-1 1 0,-4-5 0,-4 1 0,-23-12 0,-12-3 0,-1 3 0,-98-29 0,-113-11 0,119 34 0,-1 5 0,-1 4 0,-1 5 0,-159 3 0,125 14 0,36 1 0,71-8 0,71 0 0,0-1 0,0 0 0,1 0 0,-1 0 0,0 1 0,1-1 0,0-2 0,3 0 0,0 0 0,0-1 0,0 1 0,2 0 0,-2 1 0,1-1 0,1 0 0,0 1 0,10-5 0,-8 4 0,0 0 0,-2 0 0,2 0 0,-2-1 0,9-7 0,-28 17 0,-10 7 0,-11 19 0,33-30 0,0 0 0,0 0 0,0 1 0,1-1 0,-1 0 0,1 0 0,-1 1 0,1-1 0,0 0 0,-1 0 0,1 1 0,0-1 0,0 0 0,0 1 0,1-1 0,-1 1 0,0-1 0,1 0 0,0 2 0,1 2 0,0 0 0,2-1 0,5 9 0,-5-8 17,0-1-1,2 1 1,-1-1-1,0 0 1,12 6-1,33 16-946,-43-22 396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1T22:15:55.297"/>
    </inkml:context>
    <inkml:brush xml:id="br0">
      <inkml:brushProperty name="width" value="0.035" units="cm"/>
      <inkml:brushProperty name="height" value="0.035" units="cm"/>
      <inkml:brushProperty name="color" value="#FFC114"/>
    </inkml:brush>
  </inkml:definitions>
  <inkml:trace contextRef="#ctx0" brushRef="#br0">2509 476 24575,'-5'-6'0,"1"1"0,-1-1 0,0 1 0,-1 1 0,1-2 0,-1 2 0,-8-5 0,-3-1 0,-32-15 0,-15-2 0,-3 2 0,-132-36 0,-153-16 0,161 45 0,-1 7 0,-1 5 0,-2 5 0,-215 5 0,170 18 0,47 0 0,97-8 0,96-3 0,0 1 0,0 0 0,1 0 0,-1-1 0,0 1 0,1 0 0,1-3 0,4-1 0,-1 1 0,0-1 0,1 1 0,1 0 0,0 0 0,-1 1 0,2-1 0,-1 1 0,17-7 0,-14 7 0,0-2 0,0 1 0,-1 0 0,0-1 0,11-10 0,-38 22 0,-13 10 0,-15 24 0,44-39 0,1 1 0,0-1 0,0 1 0,0-1 0,1 1 0,-1-1 0,0 1 0,0 0 0,1-1 0,0 1 0,0 0 0,0 0 0,0-1 0,0 1 0,0 0 0,0-1 0,1 1 0,0-1 0,1 4 0,0 1 0,2 0 0,-1 0 0,10 10 0,-7-10 17,0 0-1,1 0 1,0-1-1,0 0 1,15 9-1,47 19-946,-59-28 396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67FED6-1CE0-9E49-8E28-4BC1AFD39CD7}" type="datetimeFigureOut">
              <a:t>7/11/25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85793-58F2-5D45-93FF-B0076DA99FD1}" type="slidenum">
              <a:t>‹#›</a:t>
            </a:fld>
            <a:endParaRPr lang="en-US"/>
          </a:p>
        </p:txBody>
      </p:sp>
    </p:spTree>
    <p:extLst>
      <p:ext uri="{BB962C8B-B14F-4D97-AF65-F5344CB8AC3E}">
        <p14:creationId xmlns:p14="http://schemas.microsoft.com/office/powerpoint/2010/main" val="37290338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been hearing all about thermal energy networks, and more specifically geothermal energy networks, for the last day and half. Now I want us to think about modeling them. Why modeling matters and how to do it. </a:t>
            </a:r>
          </a:p>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1</a:t>
            </a:fld>
            <a:endParaRPr lang="en-US"/>
          </a:p>
        </p:txBody>
      </p:sp>
    </p:spTree>
    <p:extLst>
      <p:ext uri="{BB962C8B-B14F-4D97-AF65-F5344CB8AC3E}">
        <p14:creationId xmlns:p14="http://schemas.microsoft.com/office/powerpoint/2010/main" val="3364283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60D26-E45C-D666-21A4-4703BDACF1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B6395F-80BB-F948-5760-DA62BC2DE3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A56C5A-A9DD-F7BB-D228-5FCAEF631FFE}"/>
              </a:ext>
            </a:extLst>
          </p:cNvPr>
          <p:cNvSpPr>
            <a:spLocks noGrp="1"/>
          </p:cNvSpPr>
          <p:nvPr>
            <p:ph type="body" idx="1"/>
          </p:nvPr>
        </p:nvSpPr>
        <p:spPr/>
        <p:txBody>
          <a:bodyPr/>
          <a:lstStyle/>
          <a:p>
            <a:r>
              <a:rPr lang="en-US" dirty="0"/>
              <a:t>HEATNETS model created by NREL in collaboration with HEET as part of the </a:t>
            </a:r>
            <a:r>
              <a:rPr lang="en-US" dirty="0" err="1"/>
              <a:t>LeGUp</a:t>
            </a:r>
            <a:r>
              <a:rPr lang="en-US" dirty="0"/>
              <a:t> project.</a:t>
            </a:r>
          </a:p>
          <a:p>
            <a:endParaRPr lang="en-US" dirty="0"/>
          </a:p>
          <a:p>
            <a:r>
              <a:rPr lang="en-US" dirty="0"/>
              <a:t>System level modeling of the thermal loop, connected buildings, and borehole fields for improved understanding of the system control &amp; operation.</a:t>
            </a:r>
          </a:p>
          <a:p>
            <a:pPr marL="0" indent="0">
              <a:spcAft>
                <a:spcPts val="600"/>
              </a:spcAft>
              <a:buFont typeface="Arial" panose="020B0604020202020204" pitchFamily="34" charset="0"/>
              <a:buNone/>
            </a:pPr>
            <a:r>
              <a:rPr lang="en-US" sz="3600" dirty="0">
                <a:latin typeface="Arial" panose="020B0604020202020204" pitchFamily="34" charset="0"/>
                <a:cs typeface="Arial" panose="020B0604020202020204" pitchFamily="34" charset="0"/>
              </a:rPr>
              <a:t>Unique attributes: </a:t>
            </a:r>
          </a:p>
          <a:p>
            <a:pPr marL="457200" indent="-457200">
              <a:spcAft>
                <a:spcPts val="600"/>
              </a:spcAft>
              <a:buFont typeface="Arial" panose="020B0604020202020204" pitchFamily="34" charset="0"/>
              <a:buChar char="•"/>
            </a:pPr>
            <a:r>
              <a:rPr lang="en-US" sz="3400" dirty="0">
                <a:latin typeface="Arial" panose="020B0604020202020204" pitchFamily="34" charset="0"/>
                <a:cs typeface="Arial" panose="020B0604020202020204" pitchFamily="34" charset="0"/>
              </a:rPr>
              <a:t>Captures thermal inertia of the loop and load cancelling, without including complex building or borehole models, reducing computational time</a:t>
            </a:r>
          </a:p>
          <a:p>
            <a:pPr marL="457200" indent="-457200">
              <a:spcAft>
                <a:spcPts val="600"/>
              </a:spcAft>
              <a:buFont typeface="Arial" panose="020B0604020202020204" pitchFamily="34" charset="0"/>
              <a:buChar char="•"/>
            </a:pPr>
            <a:r>
              <a:rPr lang="en-US" sz="3400" dirty="0">
                <a:latin typeface="Arial" panose="020B0604020202020204" pitchFamily="34" charset="0"/>
                <a:cs typeface="Arial" panose="020B0604020202020204" pitchFamily="34" charset="0"/>
              </a:rPr>
              <a:t>Built-in capital cost and economic model </a:t>
            </a:r>
          </a:p>
          <a:p>
            <a:pPr marL="457200" indent="-457200">
              <a:spcAft>
                <a:spcPts val="600"/>
              </a:spcAft>
              <a:buFont typeface="Arial" panose="020B0604020202020204" pitchFamily="34" charset="0"/>
              <a:buChar char="•"/>
            </a:pPr>
            <a:r>
              <a:rPr lang="en-US" sz="3400" dirty="0">
                <a:latin typeface="Arial" panose="020B0604020202020204" pitchFamily="34" charset="0"/>
                <a:cs typeface="Arial" panose="020B0604020202020204" pitchFamily="34" charset="0"/>
              </a:rPr>
              <a:t>Economic model looks for thermal energy price (TEP) needed to recoup system costs</a:t>
            </a:r>
            <a:endParaRPr lang="en-US" altLang="en-US" sz="36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7C14C3AB-51A5-26AA-AF46-C5CC636AAAD7}"/>
              </a:ext>
            </a:extLst>
          </p:cNvPr>
          <p:cNvSpPr>
            <a:spLocks noGrp="1"/>
          </p:cNvSpPr>
          <p:nvPr>
            <p:ph type="sldNum" sz="quarter" idx="5"/>
          </p:nvPr>
        </p:nvSpPr>
        <p:spPr/>
        <p:txBody>
          <a:bodyPr/>
          <a:lstStyle/>
          <a:p>
            <a:fld id="{AF285793-58F2-5D45-93FF-B0076DA99FD1}" type="slidenum">
              <a:rPr lang="en-US" smtClean="0"/>
              <a:t>18</a:t>
            </a:fld>
            <a:endParaRPr lang="en-US"/>
          </a:p>
        </p:txBody>
      </p:sp>
    </p:spTree>
    <p:extLst>
      <p:ext uri="{BB962C8B-B14F-4D97-AF65-F5344CB8AC3E}">
        <p14:creationId xmlns:p14="http://schemas.microsoft.com/office/powerpoint/2010/main" val="3182382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19</a:t>
            </a:fld>
            <a:endParaRPr lang="en-US"/>
          </a:p>
        </p:txBody>
      </p:sp>
    </p:spTree>
    <p:extLst>
      <p:ext uri="{BB962C8B-B14F-4D97-AF65-F5344CB8AC3E}">
        <p14:creationId xmlns:p14="http://schemas.microsoft.com/office/powerpoint/2010/main" val="4227886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number of boreholes has the largest effect on system COP results.</a:t>
            </a:r>
          </a:p>
          <a:p>
            <a:endParaRPr lang="en-US"/>
          </a:p>
        </p:txBody>
      </p:sp>
      <p:sp>
        <p:nvSpPr>
          <p:cNvPr id="4" name="Slide Number Placeholder 3"/>
          <p:cNvSpPr>
            <a:spLocks noGrp="1"/>
          </p:cNvSpPr>
          <p:nvPr>
            <p:ph type="sldNum" sz="quarter" idx="5"/>
          </p:nvPr>
        </p:nvSpPr>
        <p:spPr/>
        <p:txBody>
          <a:bodyPr/>
          <a:lstStyle/>
          <a:p>
            <a:fld id="{AF285793-58F2-5D45-93FF-B0076DA99FD1}" type="slidenum">
              <a:rPr lang="en-US" smtClean="0"/>
              <a:t>21</a:t>
            </a:fld>
            <a:endParaRPr lang="en-US"/>
          </a:p>
        </p:txBody>
      </p:sp>
    </p:spTree>
    <p:extLst>
      <p:ext uri="{BB962C8B-B14F-4D97-AF65-F5344CB8AC3E}">
        <p14:creationId xmlns:p14="http://schemas.microsoft.com/office/powerpoint/2010/main" val="2972058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 level modeling of the thermal loop, connected buildings, and borehole fields for improved understanding of the system control &amp; operation</a:t>
            </a:r>
          </a:p>
        </p:txBody>
      </p:sp>
      <p:sp>
        <p:nvSpPr>
          <p:cNvPr id="4" name="Slide Number Placeholder 3"/>
          <p:cNvSpPr>
            <a:spLocks noGrp="1"/>
          </p:cNvSpPr>
          <p:nvPr>
            <p:ph type="sldNum" sz="quarter" idx="5"/>
          </p:nvPr>
        </p:nvSpPr>
        <p:spPr/>
        <p:txBody>
          <a:bodyPr/>
          <a:lstStyle/>
          <a:p>
            <a:fld id="{AF285793-58F2-5D45-93FF-B0076DA99FD1}" type="slidenum">
              <a:rPr lang="en-US" smtClean="0"/>
              <a:t>24</a:t>
            </a:fld>
            <a:endParaRPr lang="en-US"/>
          </a:p>
        </p:txBody>
      </p:sp>
    </p:spTree>
    <p:extLst>
      <p:ext uri="{BB962C8B-B14F-4D97-AF65-F5344CB8AC3E}">
        <p14:creationId xmlns:p14="http://schemas.microsoft.com/office/powerpoint/2010/main" val="1362621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rPr>
              <a:t>Simpson, Juliet G, and Guangdong Zhu. “An Efficient Annual-Performance Model of a Geothermal Network for Improved System Design, Operation, and Control: Preprint.” In </a:t>
            </a:r>
            <a:r>
              <a:rPr lang="en-US" i="1" dirty="0">
                <a:effectLst/>
              </a:rPr>
              <a:t>49th Stanford Geothermal Workshop</a:t>
            </a:r>
            <a:r>
              <a:rPr lang="en-US" dirty="0">
                <a:effectLst/>
              </a:rPr>
              <a:t>. Stanford, California, 2024.</a:t>
            </a:r>
          </a:p>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25</a:t>
            </a:fld>
            <a:endParaRPr lang="en-US"/>
          </a:p>
        </p:txBody>
      </p:sp>
    </p:spTree>
    <p:extLst>
      <p:ext uri="{BB962C8B-B14F-4D97-AF65-F5344CB8AC3E}">
        <p14:creationId xmlns:p14="http://schemas.microsoft.com/office/powerpoint/2010/main" val="2519918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ts val="3675"/>
              </a:lnSpc>
              <a:spcBef>
                <a:spcPts val="0"/>
              </a:spcBef>
              <a:spcAft>
                <a:spcPts val="0"/>
              </a:spcAft>
              <a:buClrTx/>
              <a:buSzTx/>
              <a:buFont typeface="Arial" panose="020B0604020202020204" pitchFamily="34" charset="0"/>
              <a:buChar char="•"/>
              <a:tabLst/>
              <a:defRPr/>
            </a:pPr>
            <a:r>
              <a:rPr lang="en-US" dirty="0"/>
              <a:t> (30 equally-sized sections)</a:t>
            </a:r>
          </a:p>
          <a:p>
            <a:pPr algn="l" rtl="0" fontAlgn="base">
              <a:lnSpc>
                <a:spcPts val="3675"/>
              </a:lnSpc>
              <a:buFont typeface="Arial" panose="020B0604020202020204" pitchFamily="34" charset="0"/>
              <a:buNone/>
            </a:pPr>
            <a:endParaRPr lang="en-US" b="0" i="0" u="none" strike="noStrike" dirty="0">
              <a:solidFill>
                <a:srgbClr val="333333"/>
              </a:solidFill>
              <a:effectLst/>
              <a:latin typeface="Calibri" panose="020F0502020204030204" pitchFamily="34" charset="0"/>
            </a:endParaRPr>
          </a:p>
          <a:p>
            <a:pPr algn="l" rtl="0" fontAlgn="base">
              <a:lnSpc>
                <a:spcPts val="3675"/>
              </a:lnSpc>
              <a:buFont typeface="Arial" panose="020B0604020202020204" pitchFamily="34" charset="0"/>
              <a:buChar char="•"/>
            </a:pPr>
            <a:r>
              <a:rPr lang="en-US" b="0" i="0" u="none" strike="noStrike" dirty="0">
                <a:solidFill>
                  <a:srgbClr val="333333"/>
                </a:solidFill>
                <a:effectLst/>
                <a:latin typeface="Calibri" panose="020F0502020204030204" pitchFamily="34" charset="0"/>
              </a:rPr>
              <a:t>Operational options:</a:t>
            </a:r>
            <a:r>
              <a:rPr lang="en-US" b="0" i="0" dirty="0">
                <a:solidFill>
                  <a:srgbClr val="333333"/>
                </a:solidFill>
                <a:effectLst/>
                <a:latin typeface="Calibri" panose="020F0502020204030204" pitchFamily="34" charset="0"/>
              </a:rPr>
              <a:t>​</a:t>
            </a:r>
            <a:endParaRPr lang="en-US" b="0" i="0" dirty="0">
              <a:solidFill>
                <a:srgbClr val="333333"/>
              </a:solidFill>
              <a:effectLst/>
              <a:latin typeface="Arial" panose="020B0604020202020204" pitchFamily="34" charset="0"/>
            </a:endParaRPr>
          </a:p>
          <a:p>
            <a:pPr algn="l" rtl="0" fontAlgn="base">
              <a:lnSpc>
                <a:spcPts val="3675"/>
              </a:lnSpc>
              <a:buFont typeface="Arial" panose="020B0604020202020204" pitchFamily="34" charset="0"/>
              <a:buChar char="•"/>
            </a:pPr>
            <a:r>
              <a:rPr lang="en-US" b="0" i="0" u="none" strike="noStrike" dirty="0">
                <a:solidFill>
                  <a:srgbClr val="333333"/>
                </a:solidFill>
                <a:effectLst/>
                <a:latin typeface="Calibri" panose="020F0502020204030204" pitchFamily="34" charset="0"/>
              </a:rPr>
              <a:t>Design equipment, operated as designed</a:t>
            </a:r>
            <a:r>
              <a:rPr lang="en-US" b="0" i="0" dirty="0">
                <a:solidFill>
                  <a:srgbClr val="333333"/>
                </a:solidFill>
                <a:effectLst/>
                <a:latin typeface="Calibri" panose="020F0502020204030204" pitchFamily="34" charset="0"/>
              </a:rPr>
              <a:t>​</a:t>
            </a:r>
            <a:endParaRPr lang="en-US" b="0" i="0" dirty="0">
              <a:solidFill>
                <a:srgbClr val="333333"/>
              </a:solidFill>
              <a:effectLst/>
              <a:latin typeface="Arial" panose="020B0604020202020204" pitchFamily="34" charset="0"/>
            </a:endParaRPr>
          </a:p>
          <a:p>
            <a:pPr algn="l" rtl="0" fontAlgn="base">
              <a:lnSpc>
                <a:spcPts val="3375"/>
              </a:lnSpc>
              <a:buFont typeface="Arial" panose="020B0604020202020204" pitchFamily="34" charset="0"/>
              <a:buChar char="•"/>
            </a:pPr>
            <a:r>
              <a:rPr lang="en-US" b="0" i="0" u="none" strike="noStrike" dirty="0">
                <a:solidFill>
                  <a:srgbClr val="333333"/>
                </a:solidFill>
                <a:effectLst/>
                <a:latin typeface="Calibri" panose="020F0502020204030204" pitchFamily="34" charset="0"/>
              </a:rPr>
              <a:t>Ex: constant flow rate through boreholes when operating</a:t>
            </a:r>
            <a:r>
              <a:rPr lang="en-US" b="0" i="0" dirty="0">
                <a:solidFill>
                  <a:srgbClr val="333333"/>
                </a:solidFill>
                <a:effectLst/>
                <a:latin typeface="Calibri" panose="020F0502020204030204" pitchFamily="34" charset="0"/>
              </a:rPr>
              <a:t>​</a:t>
            </a:r>
            <a:endParaRPr lang="en-US" b="0" i="0" dirty="0">
              <a:solidFill>
                <a:srgbClr val="333333"/>
              </a:solidFill>
              <a:effectLst/>
              <a:latin typeface="Arial" panose="020B0604020202020204" pitchFamily="34" charset="0"/>
            </a:endParaRPr>
          </a:p>
          <a:p>
            <a:pPr algn="l" rtl="0" fontAlgn="base">
              <a:lnSpc>
                <a:spcPts val="3675"/>
              </a:lnSpc>
              <a:buFont typeface="Arial" panose="020B0604020202020204" pitchFamily="34" charset="0"/>
              <a:buChar char="•"/>
            </a:pPr>
            <a:r>
              <a:rPr lang="en-US" b="0" i="0" u="none" strike="noStrike" dirty="0">
                <a:solidFill>
                  <a:srgbClr val="333333"/>
                </a:solidFill>
                <a:effectLst/>
                <a:latin typeface="Calibri" panose="020F0502020204030204" pitchFamily="34" charset="0"/>
              </a:rPr>
              <a:t>Design equipment, different control</a:t>
            </a:r>
            <a:r>
              <a:rPr lang="en-US" b="0" i="0" dirty="0">
                <a:solidFill>
                  <a:srgbClr val="333333"/>
                </a:solidFill>
                <a:effectLst/>
                <a:latin typeface="Calibri" panose="020F0502020204030204" pitchFamily="34" charset="0"/>
              </a:rPr>
              <a:t>​</a:t>
            </a:r>
            <a:endParaRPr lang="en-US" b="0" i="0" dirty="0">
              <a:solidFill>
                <a:srgbClr val="333333"/>
              </a:solidFill>
              <a:effectLst/>
              <a:latin typeface="Arial" panose="020B0604020202020204" pitchFamily="34" charset="0"/>
            </a:endParaRPr>
          </a:p>
          <a:p>
            <a:pPr algn="l" rtl="0" fontAlgn="base">
              <a:lnSpc>
                <a:spcPts val="3375"/>
              </a:lnSpc>
              <a:buFont typeface="Arial" panose="020B0604020202020204" pitchFamily="34" charset="0"/>
              <a:buChar char="•"/>
            </a:pPr>
            <a:r>
              <a:rPr lang="en-US" b="0" i="0" u="none" strike="noStrike" dirty="0">
                <a:solidFill>
                  <a:srgbClr val="333333"/>
                </a:solidFill>
                <a:effectLst/>
                <a:latin typeface="Calibri" panose="020F0502020204030204" pitchFamily="34" charset="0"/>
              </a:rPr>
              <a:t>Ex: varying flow rates and time of use for borehole fields</a:t>
            </a:r>
            <a:r>
              <a:rPr lang="en-US" b="0" i="0" dirty="0">
                <a:solidFill>
                  <a:srgbClr val="333333"/>
                </a:solidFill>
                <a:effectLst/>
                <a:latin typeface="Calibri" panose="020F0502020204030204" pitchFamily="34" charset="0"/>
              </a:rPr>
              <a:t>​</a:t>
            </a:r>
            <a:endParaRPr lang="en-US" b="0" i="0" dirty="0">
              <a:solidFill>
                <a:srgbClr val="333333"/>
              </a:solidFill>
              <a:effectLst/>
              <a:latin typeface="Arial" panose="020B0604020202020204" pitchFamily="34" charset="0"/>
            </a:endParaRPr>
          </a:p>
          <a:p>
            <a:pPr algn="l" rtl="0" fontAlgn="base">
              <a:lnSpc>
                <a:spcPts val="3675"/>
              </a:lnSpc>
              <a:buFont typeface="Arial" panose="020B0604020202020204" pitchFamily="34" charset="0"/>
              <a:buChar char="•"/>
            </a:pPr>
            <a:r>
              <a:rPr lang="en-US" b="0" i="0" u="none" strike="noStrike" dirty="0">
                <a:solidFill>
                  <a:srgbClr val="333333"/>
                </a:solidFill>
                <a:effectLst/>
                <a:latin typeface="Calibri" panose="020F0502020204030204" pitchFamily="34" charset="0"/>
              </a:rPr>
              <a:t>Different equipment, different control</a:t>
            </a:r>
            <a:r>
              <a:rPr lang="en-US" b="0" i="0" dirty="0">
                <a:solidFill>
                  <a:srgbClr val="333333"/>
                </a:solidFill>
                <a:effectLst/>
                <a:latin typeface="Calibri" panose="020F0502020204030204" pitchFamily="34" charset="0"/>
              </a:rPr>
              <a:t>​</a:t>
            </a:r>
            <a:endParaRPr lang="en-US" b="0" i="0" dirty="0">
              <a:solidFill>
                <a:srgbClr val="333333"/>
              </a:solidFill>
              <a:effectLst/>
              <a:latin typeface="Arial" panose="020B0604020202020204" pitchFamily="34" charset="0"/>
            </a:endParaRPr>
          </a:p>
          <a:p>
            <a:pPr algn="l" rtl="0" fontAlgn="base">
              <a:lnSpc>
                <a:spcPts val="3375"/>
              </a:lnSpc>
              <a:buFont typeface="Arial" panose="020B0604020202020204" pitchFamily="34" charset="0"/>
              <a:buChar char="•"/>
            </a:pPr>
            <a:r>
              <a:rPr lang="en-US" b="0" i="0" u="none" strike="noStrike" dirty="0">
                <a:solidFill>
                  <a:srgbClr val="333333"/>
                </a:solidFill>
                <a:effectLst/>
                <a:latin typeface="Calibri" panose="020F0502020204030204" pitchFamily="34" charset="0"/>
              </a:rPr>
              <a:t>Ex: larger range of circulation pump flow rates</a:t>
            </a:r>
            <a:endParaRPr lang="en-US" b="0" i="0" dirty="0">
              <a:solidFill>
                <a:srgbClr val="333333"/>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26</a:t>
            </a:fld>
            <a:endParaRPr lang="en-US"/>
          </a:p>
        </p:txBody>
      </p:sp>
    </p:spTree>
    <p:extLst>
      <p:ext uri="{BB962C8B-B14F-4D97-AF65-F5344CB8AC3E}">
        <p14:creationId xmlns:p14="http://schemas.microsoft.com/office/powerpoint/2010/main" val="189456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continuing to develop and validate our model. We currently are in the process of combining the technical model and TEA model so that there is one code to run to get the desired outputs. </a:t>
            </a:r>
          </a:p>
          <a:p>
            <a:r>
              <a:rPr lang="en-US" dirty="0"/>
              <a:t>Further we plan to create more sensitivity analyses, continue grid impact analyses, and continue updating the code to reflect real systems</a:t>
            </a:r>
          </a:p>
        </p:txBody>
      </p:sp>
      <p:sp>
        <p:nvSpPr>
          <p:cNvPr id="4" name="Slide Number Placeholder 3"/>
          <p:cNvSpPr>
            <a:spLocks noGrp="1"/>
          </p:cNvSpPr>
          <p:nvPr>
            <p:ph type="sldNum" sz="quarter" idx="5"/>
          </p:nvPr>
        </p:nvSpPr>
        <p:spPr/>
        <p:txBody>
          <a:bodyPr/>
          <a:lstStyle/>
          <a:p>
            <a:fld id="{AF285793-58F2-5D45-93FF-B0076DA99FD1}" type="slidenum">
              <a:rPr lang="en-US" smtClean="0"/>
              <a:t>28</a:t>
            </a:fld>
            <a:endParaRPr lang="en-US"/>
          </a:p>
        </p:txBody>
      </p:sp>
    </p:spTree>
    <p:extLst>
      <p:ext uri="{BB962C8B-B14F-4D97-AF65-F5344CB8AC3E}">
        <p14:creationId xmlns:p14="http://schemas.microsoft.com/office/powerpoint/2010/main" val="722281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talk through a techno-economic model we’ve been developing at NREL. But first, what does that mean?</a:t>
            </a:r>
          </a:p>
        </p:txBody>
      </p:sp>
      <p:sp>
        <p:nvSpPr>
          <p:cNvPr id="4" name="Slide Number Placeholder 3"/>
          <p:cNvSpPr>
            <a:spLocks noGrp="1"/>
          </p:cNvSpPr>
          <p:nvPr>
            <p:ph type="sldNum" sz="quarter" idx="5"/>
          </p:nvPr>
        </p:nvSpPr>
        <p:spPr/>
        <p:txBody>
          <a:bodyPr/>
          <a:lstStyle/>
          <a:p>
            <a:fld id="{AF285793-58F2-5D45-93FF-B0076DA99FD1}" type="slidenum">
              <a:rPr lang="en-US" smtClean="0"/>
              <a:t>2</a:t>
            </a:fld>
            <a:endParaRPr lang="en-US"/>
          </a:p>
        </p:txBody>
      </p:sp>
    </p:spTree>
    <p:extLst>
      <p:ext uri="{BB962C8B-B14F-4D97-AF65-F5344CB8AC3E}">
        <p14:creationId xmlns:p14="http://schemas.microsoft.com/office/powerpoint/2010/main" val="385801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CBD2D-C2C0-AB89-F0ED-01029D64BA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47FA8C-B78B-0007-058A-0E687D1A7A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459B08-B1F6-FD59-6F95-A0A35B55FCDF}"/>
              </a:ext>
            </a:extLst>
          </p:cNvPr>
          <p:cNvSpPr>
            <a:spLocks noGrp="1"/>
          </p:cNvSpPr>
          <p:nvPr>
            <p:ph type="body" idx="1"/>
          </p:nvPr>
        </p:nvSpPr>
        <p:spPr/>
        <p:txBody>
          <a:bodyPr/>
          <a:lstStyle/>
          <a:p>
            <a:r>
              <a:rPr lang="en-US" dirty="0"/>
              <a:t>HEATNETS model created by NREL in collaboration with HEET as part of the </a:t>
            </a:r>
            <a:r>
              <a:rPr lang="en-US" dirty="0" err="1"/>
              <a:t>LeGUp</a:t>
            </a:r>
            <a:r>
              <a:rPr lang="en-US" dirty="0"/>
              <a:t> project.</a:t>
            </a:r>
          </a:p>
          <a:p>
            <a:endParaRPr lang="en-US" dirty="0"/>
          </a:p>
          <a:p>
            <a:r>
              <a:rPr lang="en-US" dirty="0"/>
              <a:t>System level modeling of the thermal loop, connected buildings, and borehole fields for improved understanding of the system control &amp; operation.</a:t>
            </a:r>
          </a:p>
          <a:p>
            <a:pPr marL="0" indent="0">
              <a:spcAft>
                <a:spcPts val="600"/>
              </a:spcAft>
              <a:buFont typeface="Arial" panose="020B0604020202020204" pitchFamily="34" charset="0"/>
              <a:buNone/>
            </a:pPr>
            <a:r>
              <a:rPr lang="en-US" sz="3600" dirty="0">
                <a:latin typeface="Arial" panose="020B0604020202020204" pitchFamily="34" charset="0"/>
                <a:cs typeface="Arial" panose="020B0604020202020204" pitchFamily="34" charset="0"/>
              </a:rPr>
              <a:t>Unique attributes: </a:t>
            </a:r>
          </a:p>
          <a:p>
            <a:pPr marL="457200" indent="-457200">
              <a:spcAft>
                <a:spcPts val="600"/>
              </a:spcAft>
              <a:buFont typeface="Arial" panose="020B0604020202020204" pitchFamily="34" charset="0"/>
              <a:buChar char="•"/>
            </a:pPr>
            <a:r>
              <a:rPr lang="en-US" sz="3400" dirty="0">
                <a:latin typeface="Arial" panose="020B0604020202020204" pitchFamily="34" charset="0"/>
                <a:cs typeface="Arial" panose="020B0604020202020204" pitchFamily="34" charset="0"/>
              </a:rPr>
              <a:t>Captures thermal inertia of the loop and load cancelling, without including complex building or borehole models, reducing computational time</a:t>
            </a:r>
          </a:p>
          <a:p>
            <a:pPr marL="457200" indent="-457200">
              <a:spcAft>
                <a:spcPts val="600"/>
              </a:spcAft>
              <a:buFont typeface="Arial" panose="020B0604020202020204" pitchFamily="34" charset="0"/>
              <a:buChar char="•"/>
            </a:pPr>
            <a:r>
              <a:rPr lang="en-US" sz="3400" dirty="0">
                <a:latin typeface="Arial" panose="020B0604020202020204" pitchFamily="34" charset="0"/>
                <a:cs typeface="Arial" panose="020B0604020202020204" pitchFamily="34" charset="0"/>
              </a:rPr>
              <a:t>Built-in capital cost and economic model </a:t>
            </a:r>
          </a:p>
          <a:p>
            <a:pPr marL="457200" indent="-457200">
              <a:spcAft>
                <a:spcPts val="600"/>
              </a:spcAft>
              <a:buFont typeface="Arial" panose="020B0604020202020204" pitchFamily="34" charset="0"/>
              <a:buChar char="•"/>
            </a:pPr>
            <a:r>
              <a:rPr lang="en-US" sz="3400" dirty="0">
                <a:latin typeface="Arial" panose="020B0604020202020204" pitchFamily="34" charset="0"/>
                <a:cs typeface="Arial" panose="020B0604020202020204" pitchFamily="34" charset="0"/>
              </a:rPr>
              <a:t>Economic model looks for thermal energy price (TEP) needed to recoup system costs</a:t>
            </a:r>
            <a:endParaRPr lang="en-US" altLang="en-US" sz="36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40DC8F11-42DA-CA01-4604-586318B11F84}"/>
              </a:ext>
            </a:extLst>
          </p:cNvPr>
          <p:cNvSpPr>
            <a:spLocks noGrp="1"/>
          </p:cNvSpPr>
          <p:nvPr>
            <p:ph type="sldNum" sz="quarter" idx="5"/>
          </p:nvPr>
        </p:nvSpPr>
        <p:spPr/>
        <p:txBody>
          <a:bodyPr/>
          <a:lstStyle/>
          <a:p>
            <a:fld id="{AF285793-58F2-5D45-93FF-B0076DA99FD1}" type="slidenum">
              <a:rPr lang="en-US" smtClean="0"/>
              <a:t>5</a:t>
            </a:fld>
            <a:endParaRPr lang="en-US"/>
          </a:p>
        </p:txBody>
      </p:sp>
    </p:spTree>
    <p:extLst>
      <p:ext uri="{BB962C8B-B14F-4D97-AF65-F5344CB8AC3E}">
        <p14:creationId xmlns:p14="http://schemas.microsoft.com/office/powerpoint/2010/main" val="336544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major components</a:t>
            </a:r>
          </a:p>
          <a:p>
            <a:r>
              <a:rPr lang="en-US" dirty="0"/>
              <a:t>-things to consider:</a:t>
            </a:r>
          </a:p>
          <a:p>
            <a:pPr marL="171450" indent="-171450">
              <a:buFont typeface="Arial" panose="020B0604020202020204" pitchFamily="34" charset="0"/>
              <a:buChar char="•"/>
            </a:pPr>
            <a:r>
              <a:rPr lang="en-US" dirty="0"/>
              <a:t>Scale? (Looking at 5 houses? A neighborhood? City? Country?)</a:t>
            </a:r>
          </a:p>
          <a:p>
            <a:pPr marL="171450" indent="-171450">
              <a:buFont typeface="Arial" panose="020B0604020202020204" pitchFamily="34" charset="0"/>
              <a:buChar char="•"/>
            </a:pPr>
            <a:r>
              <a:rPr lang="en-US" dirty="0"/>
              <a:t>Do you need to represent individual buildings or combined load?</a:t>
            </a:r>
          </a:p>
          <a:p>
            <a:pPr marL="171450" indent="-171450">
              <a:buFont typeface="Arial" panose="020B0604020202020204" pitchFamily="34" charset="0"/>
              <a:buChar char="•"/>
            </a:pPr>
            <a:r>
              <a:rPr lang="en-US" dirty="0"/>
              <a:t>How spread out are the buildings? How significant is modeling the thermal loop?</a:t>
            </a:r>
          </a:p>
          <a:p>
            <a:pPr marL="171450" indent="-171450">
              <a:buFont typeface="Arial" panose="020B0604020202020204" pitchFamily="34" charset="0"/>
              <a:buChar char="•"/>
            </a:pPr>
            <a:r>
              <a:rPr lang="en-US" dirty="0"/>
              <a:t>Locations of thermal sources?</a:t>
            </a:r>
          </a:p>
          <a:p>
            <a:pPr marL="171450" indent="-171450">
              <a:buFont typeface="Arial" panose="020B0604020202020204" pitchFamily="34" charset="0"/>
              <a:buChar char="•"/>
            </a:pPr>
            <a:r>
              <a:rPr lang="en-US" dirty="0"/>
              <a:t>Operation? Not all components will always run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6</a:t>
            </a:fld>
            <a:endParaRPr lang="en-US"/>
          </a:p>
        </p:txBody>
      </p:sp>
    </p:spTree>
    <p:extLst>
      <p:ext uri="{BB962C8B-B14F-4D97-AF65-F5344CB8AC3E}">
        <p14:creationId xmlns:p14="http://schemas.microsoft.com/office/powerpoint/2010/main" val="3778299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7</a:t>
            </a:fld>
            <a:endParaRPr lang="en-US"/>
          </a:p>
        </p:txBody>
      </p:sp>
    </p:spTree>
    <p:extLst>
      <p:ext uri="{BB962C8B-B14F-4D97-AF65-F5344CB8AC3E}">
        <p14:creationId xmlns:p14="http://schemas.microsoft.com/office/powerpoint/2010/main" val="573915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some intermediate calculation such as system capital cost and electricity cost</a:t>
            </a:r>
          </a:p>
          <a:p>
            <a:r>
              <a:rPr lang="en-US" dirty="0"/>
              <a:t>-then calculates final economic metrics</a:t>
            </a:r>
          </a:p>
          <a:p>
            <a:r>
              <a:rPr lang="en-US" dirty="0" err="1"/>
              <a:t>LCOx</a:t>
            </a:r>
            <a:r>
              <a:rPr lang="en-US" dirty="0"/>
              <a:t> = holistic consideration of energy flows, heating/cooling and electricity. Heating and cooling are grouped together as one energy price, electricity consumption is considered as part of O&amp;M costs</a:t>
            </a:r>
          </a:p>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9</a:t>
            </a:fld>
            <a:endParaRPr lang="en-US"/>
          </a:p>
        </p:txBody>
      </p:sp>
    </p:spTree>
    <p:extLst>
      <p:ext uri="{BB962C8B-B14F-4D97-AF65-F5344CB8AC3E}">
        <p14:creationId xmlns:p14="http://schemas.microsoft.com/office/powerpoint/2010/main" val="834273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31B7C-DA4B-864A-860B-BF6DFCE0E2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4BE251-7796-4A70-7026-0CCA224668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B5E3BC-7679-253F-BABE-5536AE599E21}"/>
              </a:ext>
            </a:extLst>
          </p:cNvPr>
          <p:cNvSpPr>
            <a:spLocks noGrp="1"/>
          </p:cNvSpPr>
          <p:nvPr>
            <p:ph type="body" idx="1"/>
          </p:nvPr>
        </p:nvSpPr>
        <p:spPr/>
        <p:txBody>
          <a:bodyPr/>
          <a:lstStyle/>
          <a:p>
            <a:r>
              <a:rPr lang="en-US" dirty="0"/>
              <a:t>LCOX equation is pretty standard,</a:t>
            </a:r>
          </a:p>
          <a:p>
            <a:r>
              <a:rPr lang="en-US" dirty="0"/>
              <a:t>Revenue required is how we’re modifying it to accommodate the key attributes</a:t>
            </a:r>
          </a:p>
          <a:p>
            <a:r>
              <a:rPr lang="en-US" dirty="0"/>
              <a:t>Note how LCOX model derives </a:t>
            </a:r>
            <a:r>
              <a:rPr lang="en-US" b="1" dirty="0"/>
              <a:t>PPA and IRR</a:t>
            </a:r>
            <a:endParaRPr lang="en-US" dirty="0"/>
          </a:p>
          <a:p>
            <a:endParaRPr lang="en-US" dirty="0"/>
          </a:p>
        </p:txBody>
      </p:sp>
      <p:sp>
        <p:nvSpPr>
          <p:cNvPr id="4" name="Slide Number Placeholder 3">
            <a:extLst>
              <a:ext uri="{FF2B5EF4-FFF2-40B4-BE49-F238E27FC236}">
                <a16:creationId xmlns:a16="http://schemas.microsoft.com/office/drawing/2014/main" id="{2759D661-A56E-21CC-59A2-3CA3613FC46E}"/>
              </a:ext>
            </a:extLst>
          </p:cNvPr>
          <p:cNvSpPr>
            <a:spLocks noGrp="1"/>
          </p:cNvSpPr>
          <p:nvPr>
            <p:ph type="sldNum" sz="quarter" idx="5"/>
          </p:nvPr>
        </p:nvSpPr>
        <p:spPr/>
        <p:txBody>
          <a:bodyPr/>
          <a:lstStyle/>
          <a:p>
            <a:fld id="{4C71BE79-3E8E-4E73-9C76-0AAA1A95ACF3}" type="slidenum">
              <a:rPr lang="en-US" smtClean="0"/>
              <a:t>10</a:t>
            </a:fld>
            <a:endParaRPr lang="en-US"/>
          </a:p>
        </p:txBody>
      </p:sp>
    </p:spTree>
    <p:extLst>
      <p:ext uri="{BB962C8B-B14F-4D97-AF65-F5344CB8AC3E}">
        <p14:creationId xmlns:p14="http://schemas.microsoft.com/office/powerpoint/2010/main" val="1187919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IRR = minimum required IRR</a:t>
            </a:r>
          </a:p>
          <a:p>
            <a:r>
              <a:rPr lang="en-US" dirty="0"/>
              <a:t>Target year IRR, price of electricity charged, inflation rate, discount rate, project lifetime</a:t>
            </a:r>
          </a:p>
          <a:p>
            <a:r>
              <a:rPr lang="en-US" dirty="0"/>
              <a:t>Cost escalation rates</a:t>
            </a:r>
          </a:p>
          <a:p>
            <a:r>
              <a:rPr lang="en-US" dirty="0"/>
              <a:t>Time of delivery factor schedules</a:t>
            </a:r>
          </a:p>
          <a:p>
            <a:r>
              <a:rPr lang="en-US" dirty="0"/>
              <a:t>Options to include more financial parameters to increase complexity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71BE79-3E8E-4E73-9C76-0AAA1A95A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0796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EE951-1A41-0DDE-30B8-0AB123760F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829220-2EFC-BD5B-E070-BDBC5AE689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67CBCC-9E94-1B88-BC12-EF9EA2C7E39A}"/>
              </a:ext>
            </a:extLst>
          </p:cNvPr>
          <p:cNvSpPr>
            <a:spLocks noGrp="1"/>
          </p:cNvSpPr>
          <p:nvPr>
            <p:ph type="body" idx="1"/>
          </p:nvPr>
        </p:nvSpPr>
        <p:spPr/>
        <p:txBody>
          <a:bodyPr/>
          <a:lstStyle/>
          <a:p>
            <a:r>
              <a:rPr lang="en-US" dirty="0"/>
              <a:t>TEP = calculated base price per unit of energy in year 1. (similar to PPA in SAM model when a target IRR is specified.</a:t>
            </a:r>
          </a:p>
          <a:p>
            <a:endParaRPr lang="en-US" dirty="0"/>
          </a:p>
          <a:p>
            <a:r>
              <a:rPr lang="en-US" dirty="0"/>
              <a:t>Currently assumed single owner, and owner pays for electricity consumption of both utility &amp; non-utility components. Future – toggle will be implemented to allow for flexibility in who the ‘owner’ is and what they pay for (will consumer heat pump electrical loads be included as system cost). Also can change whether or not heat pumps are included when generating the electricity consumption file.</a:t>
            </a:r>
          </a:p>
        </p:txBody>
      </p:sp>
      <p:sp>
        <p:nvSpPr>
          <p:cNvPr id="4" name="Slide Number Placeholder 3">
            <a:extLst>
              <a:ext uri="{FF2B5EF4-FFF2-40B4-BE49-F238E27FC236}">
                <a16:creationId xmlns:a16="http://schemas.microsoft.com/office/drawing/2014/main" id="{31658080-A38B-2993-3FD9-F9C1C5141E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71BE79-3E8E-4E73-9C76-0AAA1A95A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86366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Simple">
    <p:spTree>
      <p:nvGrpSpPr>
        <p:cNvPr id="1" name=""/>
        <p:cNvGrpSpPr/>
        <p:nvPr/>
      </p:nvGrpSpPr>
      <p:grpSpPr>
        <a:xfrm>
          <a:off x="0" y="0"/>
          <a:ext cx="0" cy="0"/>
          <a:chOff x="0" y="0"/>
          <a:chExt cx="0" cy="0"/>
        </a:xfrm>
      </p:grpSpPr>
      <p:cxnSp>
        <p:nvCxnSpPr>
          <p:cNvPr id="10" name="Straight Connector 9"/>
          <p:cNvCxnSpPr/>
          <p:nvPr userDrawn="1"/>
        </p:nvCxnSpPr>
        <p:spPr>
          <a:xfrm>
            <a:off x="3839856" y="2780783"/>
            <a:ext cx="4219263"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p:ph type="body" sz="quarter" idx="11" hasCustomPrompt="1"/>
          </p:nvPr>
        </p:nvSpPr>
        <p:spPr>
          <a:xfrm>
            <a:off x="3736975" y="2961483"/>
            <a:ext cx="4322763" cy="1101551"/>
          </a:xfrm>
        </p:spPr>
        <p:txBody>
          <a:bodyPr>
            <a:noAutofit/>
          </a:bodyPr>
          <a:lstStyle>
            <a:lvl1pPr marL="0" indent="0">
              <a:spcBef>
                <a:spcPts val="400"/>
              </a:spcBef>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br>
              <a:rPr lang="en-US" dirty="0"/>
            </a:br>
            <a:r>
              <a:rPr lang="en-US" dirty="0"/>
              <a:t>Venue or Organization</a:t>
            </a:r>
            <a:br>
              <a:rPr lang="en-US" dirty="0"/>
            </a:br>
            <a:r>
              <a:rPr lang="en-US" dirty="0"/>
              <a:t>Date</a:t>
            </a:r>
          </a:p>
        </p:txBody>
      </p:sp>
      <p:pic>
        <p:nvPicPr>
          <p:cNvPr id="7" name="Graphic 6">
            <a:extLst>
              <a:ext uri="{FF2B5EF4-FFF2-40B4-BE49-F238E27FC236}">
                <a16:creationId xmlns:a16="http://schemas.microsoft.com/office/drawing/2014/main" id="{63528C9F-D43C-8E4B-8E26-1B7ED4C750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7454" y="0"/>
            <a:ext cx="2331892" cy="1092307"/>
          </a:xfrm>
          <a:prstGeom prst="rect">
            <a:avLst/>
          </a:prstGeom>
        </p:spPr>
      </p:pic>
      <p:sp>
        <p:nvSpPr>
          <p:cNvPr id="3" name="Title 2">
            <a:extLst>
              <a:ext uri="{FF2B5EF4-FFF2-40B4-BE49-F238E27FC236}">
                <a16:creationId xmlns:a16="http://schemas.microsoft.com/office/drawing/2014/main" id="{08A96CAC-91CB-46A4-B549-F63ACBD978EF}"/>
              </a:ext>
            </a:extLst>
          </p:cNvPr>
          <p:cNvSpPr>
            <a:spLocks noGrp="1"/>
          </p:cNvSpPr>
          <p:nvPr>
            <p:ph type="title" hasCustomPrompt="1"/>
          </p:nvPr>
        </p:nvSpPr>
        <p:spPr>
          <a:xfrm>
            <a:off x="3749007" y="1252017"/>
            <a:ext cx="4310731" cy="1348326"/>
          </a:xfrm>
          <a:noFill/>
        </p:spPr>
        <p:txBody>
          <a:bodyPr anchor="b" anchorCtr="0"/>
          <a:lstStyle>
            <a:lvl1pPr algn="l">
              <a:defRPr>
                <a:solidFill>
                  <a:schemeClr val="tx1"/>
                </a:solidFill>
              </a:defRPr>
            </a:lvl1pPr>
          </a:lstStyle>
          <a:p>
            <a:pPr lvl="0"/>
            <a:r>
              <a:rPr lang="en-US" dirty="0"/>
              <a:t>Title</a:t>
            </a:r>
          </a:p>
        </p:txBody>
      </p:sp>
    </p:spTree>
    <p:extLst>
      <p:ext uri="{BB962C8B-B14F-4D97-AF65-F5344CB8AC3E}">
        <p14:creationId xmlns:p14="http://schemas.microsoft.com/office/powerpoint/2010/main" val="4290127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imple Slide 3 - text, 2 columns">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541FC847-B580-4C25-B899-95B15EE8A84E}"/>
              </a:ext>
            </a:extLst>
          </p:cNvPr>
          <p:cNvSpPr>
            <a:spLocks noGrp="1"/>
          </p:cNvSpPr>
          <p:nvPr>
            <p:ph type="title" hasCustomPrompt="1"/>
          </p:nvPr>
        </p:nvSpPr>
        <p:spPr>
          <a:xfrm>
            <a:off x="457199" y="1"/>
            <a:ext cx="8236857" cy="907142"/>
          </a:xfrm>
        </p:spPr>
        <p:txBody>
          <a:bodyPr/>
          <a:lstStyle/>
          <a:p>
            <a:r>
              <a:rPr lang="en-US"/>
              <a:t>Simple Slide</a:t>
            </a:r>
          </a:p>
        </p:txBody>
      </p:sp>
      <p:sp>
        <p:nvSpPr>
          <p:cNvPr id="10" name="Text Placeholder 8">
            <a:extLst>
              <a:ext uri="{FF2B5EF4-FFF2-40B4-BE49-F238E27FC236}">
                <a16:creationId xmlns:a16="http://schemas.microsoft.com/office/drawing/2014/main" id="{28CFF8C6-439E-44A6-9BDC-A6F28DDA255F}"/>
              </a:ext>
            </a:extLst>
          </p:cNvPr>
          <p:cNvSpPr>
            <a:spLocks noGrp="1"/>
          </p:cNvSpPr>
          <p:nvPr>
            <p:ph type="body" sz="quarter" idx="11"/>
          </p:nvPr>
        </p:nvSpPr>
        <p:spPr>
          <a:xfrm>
            <a:off x="457200" y="1088858"/>
            <a:ext cx="8236855" cy="36577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F4C915AE-C5C8-4A6F-8FF4-0ABDA5B47066}"/>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1606644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mple Slide - Any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199" y="1"/>
            <a:ext cx="8236857" cy="907142"/>
          </a:xfrm>
        </p:spPr>
        <p:txBody>
          <a:bodyPr/>
          <a:lstStyle/>
          <a:p>
            <a:r>
              <a:rPr lang="en-US"/>
              <a:t>Simple Slide</a:t>
            </a:r>
          </a:p>
        </p:txBody>
      </p:sp>
      <p:sp>
        <p:nvSpPr>
          <p:cNvPr id="6" name="TextBox 5">
            <a:extLst>
              <a:ext uri="{FF2B5EF4-FFF2-40B4-BE49-F238E27FC236}">
                <a16:creationId xmlns:a16="http://schemas.microsoft.com/office/drawing/2014/main" id="{66B6C6E8-42C3-4A1F-BB59-EF4B7F76FB04}"/>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1485009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Slide - text and photo">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8355001-704C-4C10-815D-769315221263}"/>
              </a:ext>
            </a:extLst>
          </p:cNvPr>
          <p:cNvSpPr>
            <a:spLocks noGrp="1"/>
          </p:cNvSpPr>
          <p:nvPr>
            <p:ph type="body" sz="quarter" idx="12"/>
          </p:nvPr>
        </p:nvSpPr>
        <p:spPr>
          <a:xfrm>
            <a:off x="457200" y="1125538"/>
            <a:ext cx="5143500" cy="3621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57199" y="0"/>
            <a:ext cx="5936343" cy="907143"/>
          </a:xfrm>
        </p:spPr>
        <p:txBody>
          <a:bodyPr/>
          <a:lstStyle/>
          <a:p>
            <a:r>
              <a:rPr lang="en-US" dirty="0"/>
              <a:t>Simple Slide + Image</a:t>
            </a:r>
          </a:p>
        </p:txBody>
      </p:sp>
      <p:sp>
        <p:nvSpPr>
          <p:cNvPr id="5" name="Picture Placeholder 4">
            <a:extLst>
              <a:ext uri="{FF2B5EF4-FFF2-40B4-BE49-F238E27FC236}">
                <a16:creationId xmlns:a16="http://schemas.microsoft.com/office/drawing/2014/main" id="{610250B1-824A-CC4A-9A13-92F03EBFAA8F}"/>
              </a:ext>
            </a:extLst>
          </p:cNvPr>
          <p:cNvSpPr>
            <a:spLocks noGrp="1"/>
          </p:cNvSpPr>
          <p:nvPr>
            <p:ph type="pic" sz="quarter" idx="11" hasCustomPrompt="1"/>
          </p:nvPr>
        </p:nvSpPr>
        <p:spPr>
          <a:xfrm>
            <a:off x="5952392" y="1125538"/>
            <a:ext cx="2734407" cy="3180455"/>
          </a:xfrm>
          <a:solidFill>
            <a:schemeClr val="bg1">
              <a:lumMod val="85000"/>
            </a:schemeClr>
          </a:solidFill>
        </p:spPr>
        <p:txBody>
          <a:bodyPr>
            <a:normAutofit/>
          </a:bodyPr>
          <a:lstStyle>
            <a:lvl1pPr marL="0" indent="0">
              <a:buNone/>
              <a:defRPr sz="1600"/>
            </a:lvl1pPr>
          </a:lstStyle>
          <a:p>
            <a:r>
              <a:rPr lang="en-US" dirty="0"/>
              <a:t>Insert image here</a:t>
            </a:r>
          </a:p>
        </p:txBody>
      </p:sp>
      <p:sp>
        <p:nvSpPr>
          <p:cNvPr id="10" name="Text Placeholder 9">
            <a:extLst>
              <a:ext uri="{FF2B5EF4-FFF2-40B4-BE49-F238E27FC236}">
                <a16:creationId xmlns:a16="http://schemas.microsoft.com/office/drawing/2014/main" id="{3DB34FA8-4ACC-46E6-97AD-086A76B74A76}"/>
              </a:ext>
            </a:extLst>
          </p:cNvPr>
          <p:cNvSpPr>
            <a:spLocks noGrp="1"/>
          </p:cNvSpPr>
          <p:nvPr>
            <p:ph type="body" sz="quarter" idx="22" hasCustomPrompt="1"/>
          </p:nvPr>
        </p:nvSpPr>
        <p:spPr>
          <a:xfrm>
            <a:off x="5953125" y="4386263"/>
            <a:ext cx="2733675" cy="360362"/>
          </a:xfrm>
        </p:spPr>
        <p:txBody>
          <a:bodyPr lIns="0" tIns="0" rIns="0" bIns="0">
            <a:noAutofit/>
          </a:bodyPr>
          <a:lstStyle>
            <a:lvl1pPr marL="0" indent="0">
              <a:buNone/>
              <a:defRPr sz="600" i="1">
                <a:solidFill>
                  <a:schemeClr val="accent6"/>
                </a:solidFill>
              </a:defRPr>
            </a:lvl1pPr>
            <a:lvl2pPr marL="233362" indent="0">
              <a:buNone/>
              <a:defRPr sz="800"/>
            </a:lvl2pPr>
            <a:lvl3pPr marL="458787" indent="0">
              <a:buNone/>
              <a:defRPr sz="800"/>
            </a:lvl3pPr>
            <a:lvl4pPr marL="688975" indent="0">
              <a:buNone/>
              <a:defRPr sz="800"/>
            </a:lvl4pPr>
            <a:lvl5pPr marL="914400" indent="0">
              <a:buNone/>
              <a:defRPr sz="800"/>
            </a:lvl5pPr>
          </a:lstStyle>
          <a:p>
            <a:pPr lvl="0"/>
            <a:r>
              <a:rPr lang="en-US" dirty="0"/>
              <a:t>Photo/Image Credit</a:t>
            </a:r>
          </a:p>
        </p:txBody>
      </p:sp>
      <p:sp>
        <p:nvSpPr>
          <p:cNvPr id="8" name="TextBox 7">
            <a:extLst>
              <a:ext uri="{FF2B5EF4-FFF2-40B4-BE49-F238E27FC236}">
                <a16:creationId xmlns:a16="http://schemas.microsoft.com/office/drawing/2014/main" id="{338A16C9-18E2-47B3-8252-696CD0EE14C0}"/>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357078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mple Slide - 4 imag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932096-103A-4CD7-9B8E-116EDD3F44C2}"/>
              </a:ext>
            </a:extLst>
          </p:cNvPr>
          <p:cNvSpPr>
            <a:spLocks noGrp="1"/>
          </p:cNvSpPr>
          <p:nvPr>
            <p:ph type="body" sz="quarter" idx="15"/>
          </p:nvPr>
        </p:nvSpPr>
        <p:spPr>
          <a:xfrm>
            <a:off x="457200" y="395288"/>
            <a:ext cx="4114800" cy="217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610250B1-824A-CC4A-9A13-92F03EBFAA8F}"/>
              </a:ext>
            </a:extLst>
          </p:cNvPr>
          <p:cNvSpPr>
            <a:spLocks noGrp="1"/>
          </p:cNvSpPr>
          <p:nvPr>
            <p:ph type="pic" sz="quarter" idx="11" hasCustomPrompt="1"/>
          </p:nvPr>
        </p:nvSpPr>
        <p:spPr>
          <a:xfrm>
            <a:off x="457200" y="2795954"/>
            <a:ext cx="2651760" cy="1485101"/>
          </a:xfrm>
          <a:solidFill>
            <a:schemeClr val="bg1">
              <a:lumMod val="85000"/>
            </a:schemeClr>
          </a:solidFill>
        </p:spPr>
        <p:txBody>
          <a:bodyPr>
            <a:normAutofit/>
          </a:bodyPr>
          <a:lstStyle>
            <a:lvl1pPr marL="0" indent="0">
              <a:buNone/>
              <a:defRPr sz="1600"/>
            </a:lvl1pPr>
          </a:lstStyle>
          <a:p>
            <a:r>
              <a:rPr lang="en-US" dirty="0"/>
              <a:t>Insert image here</a:t>
            </a:r>
          </a:p>
        </p:txBody>
      </p:sp>
      <p:sp>
        <p:nvSpPr>
          <p:cNvPr id="6" name="Picture Placeholder 4">
            <a:extLst>
              <a:ext uri="{FF2B5EF4-FFF2-40B4-BE49-F238E27FC236}">
                <a16:creationId xmlns:a16="http://schemas.microsoft.com/office/drawing/2014/main" id="{4F619479-75AC-A745-A352-0D743D62E3EA}"/>
              </a:ext>
            </a:extLst>
          </p:cNvPr>
          <p:cNvSpPr>
            <a:spLocks noGrp="1"/>
          </p:cNvSpPr>
          <p:nvPr>
            <p:ph type="pic" sz="quarter" idx="12" hasCustomPrompt="1"/>
          </p:nvPr>
        </p:nvSpPr>
        <p:spPr>
          <a:xfrm>
            <a:off x="3246120" y="2795954"/>
            <a:ext cx="2651760" cy="1485101"/>
          </a:xfrm>
          <a:solidFill>
            <a:schemeClr val="bg1">
              <a:lumMod val="85000"/>
            </a:schemeClr>
          </a:solidFill>
        </p:spPr>
        <p:txBody>
          <a:bodyPr>
            <a:normAutofit/>
          </a:bodyPr>
          <a:lstStyle>
            <a:lvl1pPr marL="0" indent="0">
              <a:buNone/>
              <a:defRPr sz="1600"/>
            </a:lvl1pPr>
          </a:lstStyle>
          <a:p>
            <a:r>
              <a:rPr lang="en-US" dirty="0"/>
              <a:t>Insert image here</a:t>
            </a:r>
          </a:p>
        </p:txBody>
      </p:sp>
      <p:sp>
        <p:nvSpPr>
          <p:cNvPr id="7" name="Picture Placeholder 4">
            <a:extLst>
              <a:ext uri="{FF2B5EF4-FFF2-40B4-BE49-F238E27FC236}">
                <a16:creationId xmlns:a16="http://schemas.microsoft.com/office/drawing/2014/main" id="{FEC72F80-AAAF-2747-9B70-3072CB21FAAD}"/>
              </a:ext>
            </a:extLst>
          </p:cNvPr>
          <p:cNvSpPr>
            <a:spLocks noGrp="1"/>
          </p:cNvSpPr>
          <p:nvPr>
            <p:ph type="pic" sz="quarter" idx="13" hasCustomPrompt="1"/>
          </p:nvPr>
        </p:nvSpPr>
        <p:spPr>
          <a:xfrm>
            <a:off x="6035040" y="2795954"/>
            <a:ext cx="2651760" cy="1485101"/>
          </a:xfrm>
          <a:solidFill>
            <a:schemeClr val="bg1">
              <a:lumMod val="85000"/>
            </a:schemeClr>
          </a:solidFill>
        </p:spPr>
        <p:txBody>
          <a:bodyPr>
            <a:normAutofit/>
          </a:bodyPr>
          <a:lstStyle>
            <a:lvl1pPr marL="0" indent="0">
              <a:buNone/>
              <a:defRPr sz="1600"/>
            </a:lvl1pPr>
          </a:lstStyle>
          <a:p>
            <a:r>
              <a:rPr lang="en-US" dirty="0"/>
              <a:t>Insert image here</a:t>
            </a:r>
          </a:p>
        </p:txBody>
      </p:sp>
      <p:sp>
        <p:nvSpPr>
          <p:cNvPr id="8" name="Chart Placeholder 6">
            <a:extLst>
              <a:ext uri="{FF2B5EF4-FFF2-40B4-BE49-F238E27FC236}">
                <a16:creationId xmlns:a16="http://schemas.microsoft.com/office/drawing/2014/main" id="{EEADAD7D-0DCA-B946-BD57-8AFA7A8BDDF7}"/>
              </a:ext>
            </a:extLst>
          </p:cNvPr>
          <p:cNvSpPr>
            <a:spLocks noGrp="1"/>
          </p:cNvSpPr>
          <p:nvPr>
            <p:ph type="chart" sz="quarter" idx="14" hasCustomPrompt="1"/>
          </p:nvPr>
        </p:nvSpPr>
        <p:spPr>
          <a:xfrm>
            <a:off x="4765432" y="395095"/>
            <a:ext cx="3921368" cy="2176655"/>
          </a:xfrm>
          <a:prstGeom prst="rect">
            <a:avLst/>
          </a:prstGeom>
          <a:solidFill>
            <a:schemeClr val="bg1">
              <a:lumMod val="95000"/>
            </a:schemeClr>
          </a:solidFill>
        </p:spPr>
        <p:txBody>
          <a:bodyPr vert="horz"/>
          <a:lstStyle>
            <a:lvl1pPr marL="0" indent="0">
              <a:buNone/>
              <a:defRPr sz="1200"/>
            </a:lvl1pPr>
          </a:lstStyle>
          <a:p>
            <a:r>
              <a:rPr lang="en-US"/>
              <a:t>Insert Chart</a:t>
            </a:r>
          </a:p>
        </p:txBody>
      </p:sp>
      <p:sp>
        <p:nvSpPr>
          <p:cNvPr id="4" name="Text Placeholder 3">
            <a:extLst>
              <a:ext uri="{FF2B5EF4-FFF2-40B4-BE49-F238E27FC236}">
                <a16:creationId xmlns:a16="http://schemas.microsoft.com/office/drawing/2014/main" id="{ECC0D0F7-B8F0-4F72-9A30-CBED9FC951F6}"/>
              </a:ext>
            </a:extLst>
          </p:cNvPr>
          <p:cNvSpPr>
            <a:spLocks noGrp="1"/>
          </p:cNvSpPr>
          <p:nvPr>
            <p:ph type="body" sz="quarter" idx="17" hasCustomPrompt="1"/>
          </p:nvPr>
        </p:nvSpPr>
        <p:spPr>
          <a:xfrm>
            <a:off x="457200" y="4371975"/>
            <a:ext cx="2651125" cy="341341"/>
          </a:xfrm>
        </p:spPr>
        <p:txBody>
          <a:bodyPr lIns="0" tIns="0" rIns="0" bIns="0">
            <a:noAutofit/>
          </a:bodyPr>
          <a:lstStyle>
            <a:lvl1pPr marL="0" indent="0">
              <a:buNone/>
              <a:defRPr sz="600" i="1">
                <a:solidFill>
                  <a:schemeClr val="accent6"/>
                </a:solidFill>
              </a:defRPr>
            </a:lvl1pPr>
            <a:lvl2pPr marL="233362" indent="0">
              <a:buNone/>
              <a:defRPr sz="700">
                <a:solidFill>
                  <a:schemeClr val="accent6"/>
                </a:solidFill>
              </a:defRPr>
            </a:lvl2pPr>
            <a:lvl3pPr marL="458787" indent="0">
              <a:buNone/>
              <a:defRPr sz="700">
                <a:solidFill>
                  <a:schemeClr val="accent6"/>
                </a:solidFill>
              </a:defRPr>
            </a:lvl3pPr>
            <a:lvl4pPr marL="688975" indent="0">
              <a:buNone/>
              <a:defRPr sz="700">
                <a:solidFill>
                  <a:schemeClr val="accent6"/>
                </a:solidFill>
              </a:defRPr>
            </a:lvl4pPr>
            <a:lvl5pPr marL="914400" indent="0">
              <a:buNone/>
              <a:defRPr sz="700">
                <a:solidFill>
                  <a:schemeClr val="accent6"/>
                </a:solidFill>
              </a:defRPr>
            </a:lvl5pPr>
          </a:lstStyle>
          <a:p>
            <a:pPr lvl="0"/>
            <a:r>
              <a:rPr lang="en-US" dirty="0"/>
              <a:t>Photo/Image Credit</a:t>
            </a:r>
          </a:p>
        </p:txBody>
      </p:sp>
      <p:sp>
        <p:nvSpPr>
          <p:cNvPr id="13" name="Text Placeholder 3">
            <a:extLst>
              <a:ext uri="{FF2B5EF4-FFF2-40B4-BE49-F238E27FC236}">
                <a16:creationId xmlns:a16="http://schemas.microsoft.com/office/drawing/2014/main" id="{280900F6-3B3F-4F4A-8429-17E4076D24C1}"/>
              </a:ext>
            </a:extLst>
          </p:cNvPr>
          <p:cNvSpPr>
            <a:spLocks noGrp="1"/>
          </p:cNvSpPr>
          <p:nvPr>
            <p:ph type="body" sz="quarter" idx="18" hasCustomPrompt="1"/>
          </p:nvPr>
        </p:nvSpPr>
        <p:spPr>
          <a:xfrm>
            <a:off x="3246755" y="4365914"/>
            <a:ext cx="2651125" cy="341341"/>
          </a:xfrm>
        </p:spPr>
        <p:txBody>
          <a:bodyPr lIns="0" tIns="0" rIns="0" bIns="0">
            <a:noAutofit/>
          </a:bodyPr>
          <a:lstStyle>
            <a:lvl1pPr marL="0" indent="0">
              <a:buNone/>
              <a:defRPr sz="600" i="1">
                <a:solidFill>
                  <a:schemeClr val="accent6"/>
                </a:solidFill>
              </a:defRPr>
            </a:lvl1pPr>
            <a:lvl2pPr marL="233362" indent="0">
              <a:buNone/>
              <a:defRPr sz="700">
                <a:solidFill>
                  <a:schemeClr val="accent6"/>
                </a:solidFill>
              </a:defRPr>
            </a:lvl2pPr>
            <a:lvl3pPr marL="458787" indent="0">
              <a:buNone/>
              <a:defRPr sz="700">
                <a:solidFill>
                  <a:schemeClr val="accent6"/>
                </a:solidFill>
              </a:defRPr>
            </a:lvl3pPr>
            <a:lvl4pPr marL="688975" indent="0">
              <a:buNone/>
              <a:defRPr sz="700">
                <a:solidFill>
                  <a:schemeClr val="accent6"/>
                </a:solidFill>
              </a:defRPr>
            </a:lvl4pPr>
            <a:lvl5pPr marL="914400" indent="0">
              <a:buNone/>
              <a:defRPr sz="700">
                <a:solidFill>
                  <a:schemeClr val="accent6"/>
                </a:solidFill>
              </a:defRPr>
            </a:lvl5pPr>
          </a:lstStyle>
          <a:p>
            <a:pPr lvl="0"/>
            <a:r>
              <a:rPr lang="en-US" dirty="0"/>
              <a:t>Photo/Image Credit</a:t>
            </a:r>
          </a:p>
        </p:txBody>
      </p:sp>
      <p:sp>
        <p:nvSpPr>
          <p:cNvPr id="12" name="Text Placeholder 3">
            <a:extLst>
              <a:ext uri="{FF2B5EF4-FFF2-40B4-BE49-F238E27FC236}">
                <a16:creationId xmlns:a16="http://schemas.microsoft.com/office/drawing/2014/main" id="{02023008-9212-4632-B985-C05ACD7E15EA}"/>
              </a:ext>
            </a:extLst>
          </p:cNvPr>
          <p:cNvSpPr>
            <a:spLocks noGrp="1"/>
          </p:cNvSpPr>
          <p:nvPr>
            <p:ph type="body" sz="quarter" idx="22" hasCustomPrompt="1"/>
          </p:nvPr>
        </p:nvSpPr>
        <p:spPr>
          <a:xfrm>
            <a:off x="6050280" y="4371975"/>
            <a:ext cx="2651125" cy="341341"/>
          </a:xfrm>
        </p:spPr>
        <p:txBody>
          <a:bodyPr lIns="0" tIns="0" rIns="0" bIns="0">
            <a:noAutofit/>
          </a:bodyPr>
          <a:lstStyle>
            <a:lvl1pPr marL="0" indent="0">
              <a:buNone/>
              <a:defRPr sz="600" i="1">
                <a:solidFill>
                  <a:schemeClr val="accent6"/>
                </a:solidFill>
              </a:defRPr>
            </a:lvl1pPr>
            <a:lvl2pPr marL="233362" indent="0">
              <a:buNone/>
              <a:defRPr sz="700">
                <a:solidFill>
                  <a:schemeClr val="accent6"/>
                </a:solidFill>
              </a:defRPr>
            </a:lvl2pPr>
            <a:lvl3pPr marL="458787" indent="0">
              <a:buNone/>
              <a:defRPr sz="700">
                <a:solidFill>
                  <a:schemeClr val="accent6"/>
                </a:solidFill>
              </a:defRPr>
            </a:lvl3pPr>
            <a:lvl4pPr marL="688975" indent="0">
              <a:buNone/>
              <a:defRPr sz="700">
                <a:solidFill>
                  <a:schemeClr val="accent6"/>
                </a:solidFill>
              </a:defRPr>
            </a:lvl4pPr>
            <a:lvl5pPr marL="914400" indent="0">
              <a:buNone/>
              <a:defRPr sz="700">
                <a:solidFill>
                  <a:schemeClr val="accent6"/>
                </a:solidFill>
              </a:defRPr>
            </a:lvl5pPr>
          </a:lstStyle>
          <a:p>
            <a:pPr lvl="0"/>
            <a:r>
              <a:rPr lang="en-US" dirty="0"/>
              <a:t>Photo/Image Credit</a:t>
            </a:r>
          </a:p>
        </p:txBody>
      </p:sp>
      <p:sp>
        <p:nvSpPr>
          <p:cNvPr id="14" name="TextBox 13">
            <a:extLst>
              <a:ext uri="{FF2B5EF4-FFF2-40B4-BE49-F238E27FC236}">
                <a16:creationId xmlns:a16="http://schemas.microsoft.com/office/drawing/2014/main" id="{36130C30-FD65-48E6-857B-DB0C44DBF507}"/>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3045453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57200" y="2148571"/>
            <a:ext cx="8120063" cy="536572"/>
          </a:xfrm>
        </p:spPr>
        <p:txBody>
          <a:bodyPr/>
          <a:lstStyle>
            <a:lvl1pPr marL="0" indent="0" algn="ctr">
              <a:buNone/>
              <a:defRPr baseline="0"/>
            </a:lvl1pPr>
          </a:lstStyle>
          <a:p>
            <a:pPr lvl="0"/>
            <a:r>
              <a:rPr lang="en-US"/>
              <a:t>Blank Slide for Any Content</a:t>
            </a:r>
          </a:p>
        </p:txBody>
      </p:sp>
      <p:sp>
        <p:nvSpPr>
          <p:cNvPr id="5" name="TextBox 4">
            <a:extLst>
              <a:ext uri="{FF2B5EF4-FFF2-40B4-BE49-F238E27FC236}">
                <a16:creationId xmlns:a16="http://schemas.microsoft.com/office/drawing/2014/main" id="{C7EF4F54-F4DA-4D9C-B4E0-952F2ABC82EF}"/>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2278570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 Slide - White">
    <p:spTree>
      <p:nvGrpSpPr>
        <p:cNvPr id="1" name=""/>
        <p:cNvGrpSpPr/>
        <p:nvPr/>
      </p:nvGrpSpPr>
      <p:grpSpPr>
        <a:xfrm>
          <a:off x="0" y="0"/>
          <a:ext cx="0" cy="0"/>
          <a:chOff x="0" y="0"/>
          <a:chExt cx="0" cy="0"/>
        </a:xfrm>
      </p:grpSpPr>
      <p:cxnSp>
        <p:nvCxnSpPr>
          <p:cNvPr id="4" name="Straight Connector 3"/>
          <p:cNvCxnSpPr/>
          <p:nvPr userDrawn="1"/>
        </p:nvCxnSpPr>
        <p:spPr>
          <a:xfrm>
            <a:off x="570335" y="2780783"/>
            <a:ext cx="4574979" cy="0"/>
          </a:xfrm>
          <a:prstGeom prst="line">
            <a:avLst/>
          </a:prstGeom>
          <a:ln w="28575"/>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467455" y="2961483"/>
            <a:ext cx="3952712" cy="1101551"/>
          </a:xfrm>
        </p:spPr>
        <p:txBody>
          <a:bodyPr>
            <a:noAutofit/>
          </a:bodyPr>
          <a:lstStyle>
            <a:lvl1pPr marL="0" indent="0">
              <a:spcBef>
                <a:spcPts val="400"/>
              </a:spcBef>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or additional text</a:t>
            </a:r>
          </a:p>
        </p:txBody>
      </p:sp>
      <p:sp>
        <p:nvSpPr>
          <p:cNvPr id="2" name="Title 1">
            <a:extLst>
              <a:ext uri="{FF2B5EF4-FFF2-40B4-BE49-F238E27FC236}">
                <a16:creationId xmlns:a16="http://schemas.microsoft.com/office/drawing/2014/main" id="{795E67DE-D090-4E05-A78B-1B661FF15B03}"/>
              </a:ext>
            </a:extLst>
          </p:cNvPr>
          <p:cNvSpPr>
            <a:spLocks noGrp="1"/>
          </p:cNvSpPr>
          <p:nvPr>
            <p:ph type="title" hasCustomPrompt="1"/>
          </p:nvPr>
        </p:nvSpPr>
        <p:spPr>
          <a:xfrm>
            <a:off x="451752" y="1252017"/>
            <a:ext cx="3962400" cy="1358834"/>
          </a:xfrm>
          <a:noFill/>
        </p:spPr>
        <p:txBody>
          <a:bodyPr tIns="45720" anchor="b" anchorCtr="0"/>
          <a:lstStyle>
            <a:lvl1pPr algn="l">
              <a:defRPr>
                <a:solidFill>
                  <a:schemeClr val="tx1"/>
                </a:solidFill>
              </a:defRPr>
            </a:lvl1pPr>
          </a:lstStyle>
          <a:p>
            <a:pPr lvl="0"/>
            <a:r>
              <a:rPr lang="en-US" dirty="0"/>
              <a:t>Transition Slide Title</a:t>
            </a:r>
          </a:p>
        </p:txBody>
      </p:sp>
    </p:spTree>
    <p:extLst>
      <p:ext uri="{BB962C8B-B14F-4D97-AF65-F5344CB8AC3E}">
        <p14:creationId xmlns:p14="http://schemas.microsoft.com/office/powerpoint/2010/main" val="2811229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ansition Slide - Blue">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p:nvPr userDrawn="1"/>
        </p:nvCxnSpPr>
        <p:spPr>
          <a:xfrm>
            <a:off x="570335" y="2780783"/>
            <a:ext cx="4574979"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467455" y="2961483"/>
            <a:ext cx="3952712" cy="1101551"/>
          </a:xfrm>
        </p:spPr>
        <p:txBody>
          <a:bodyPr>
            <a:noAutofit/>
          </a:bodyPr>
          <a:lstStyle>
            <a:lvl1pPr marL="0" indent="0">
              <a:spcBef>
                <a:spcPts val="400"/>
              </a:spcBef>
              <a:buNone/>
              <a:defRPr sz="180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or additional text</a:t>
            </a:r>
          </a:p>
        </p:txBody>
      </p:sp>
      <p:sp>
        <p:nvSpPr>
          <p:cNvPr id="7" name="Title 1">
            <a:extLst>
              <a:ext uri="{FF2B5EF4-FFF2-40B4-BE49-F238E27FC236}">
                <a16:creationId xmlns:a16="http://schemas.microsoft.com/office/drawing/2014/main" id="{68794D23-6074-4A1B-BA3A-739DFE96CA3D}"/>
              </a:ext>
            </a:extLst>
          </p:cNvPr>
          <p:cNvSpPr>
            <a:spLocks noGrp="1"/>
          </p:cNvSpPr>
          <p:nvPr>
            <p:ph type="title" hasCustomPrompt="1"/>
          </p:nvPr>
        </p:nvSpPr>
        <p:spPr>
          <a:xfrm>
            <a:off x="467455" y="1252017"/>
            <a:ext cx="3962400" cy="1358834"/>
          </a:xfrm>
          <a:noFill/>
        </p:spPr>
        <p:txBody>
          <a:bodyPr tIns="45720" anchor="b" anchorCtr="0"/>
          <a:lstStyle>
            <a:lvl1pPr algn="l">
              <a:defRPr>
                <a:solidFill>
                  <a:schemeClr val="bg1"/>
                </a:solidFill>
              </a:defRPr>
            </a:lvl1pPr>
          </a:lstStyle>
          <a:p>
            <a:pPr lvl="0"/>
            <a:r>
              <a:rPr lang="en-US" dirty="0"/>
              <a:t>Transition Slide Title</a:t>
            </a:r>
          </a:p>
        </p:txBody>
      </p:sp>
    </p:spTree>
    <p:extLst>
      <p:ext uri="{BB962C8B-B14F-4D97-AF65-F5344CB8AC3E}">
        <p14:creationId xmlns:p14="http://schemas.microsoft.com/office/powerpoint/2010/main" val="19411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Messaging - Large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5143500"/>
          </a:xfrm>
          <a:solidFill>
            <a:schemeClr val="bg1">
              <a:lumMod val="95000"/>
            </a:schemeClr>
          </a:solidFill>
        </p:spPr>
        <p:txBody>
          <a:bodyPr/>
          <a:lstStyle>
            <a:lvl1pPr marL="0" indent="0" algn="ctr">
              <a:buNone/>
              <a:defRPr baseline="0"/>
            </a:lvl1pPr>
          </a:lstStyle>
          <a:p>
            <a:r>
              <a:rPr lang="en-US" dirty="0"/>
              <a:t>Insert a large image here</a:t>
            </a:r>
          </a:p>
        </p:txBody>
      </p:sp>
      <p:sp>
        <p:nvSpPr>
          <p:cNvPr id="6" name="Text Placeholder 5"/>
          <p:cNvSpPr>
            <a:spLocks noGrp="1"/>
          </p:cNvSpPr>
          <p:nvPr>
            <p:ph type="body" sz="quarter" idx="11" hasCustomPrompt="1"/>
          </p:nvPr>
        </p:nvSpPr>
        <p:spPr>
          <a:xfrm>
            <a:off x="-1" y="1590675"/>
            <a:ext cx="5565779" cy="628650"/>
          </a:xfrm>
          <a:solidFill>
            <a:srgbClr val="000000">
              <a:alpha val="75000"/>
            </a:srgbClr>
          </a:solidFill>
        </p:spPr>
        <p:txBody>
          <a:bodyPr wrap="none" lIns="457200" tIns="36576" rIns="457200" bIns="91440" anchor="ctr" anchorCtr="0">
            <a:noAutofit/>
          </a:bodyPr>
          <a:lstStyle>
            <a:lvl1pPr marL="0" indent="0">
              <a:buNone/>
              <a:defRPr sz="3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Key Messaging Slide One</a:t>
            </a:r>
          </a:p>
        </p:txBody>
      </p:sp>
      <p:sp>
        <p:nvSpPr>
          <p:cNvPr id="7" name="Text Placeholder 5"/>
          <p:cNvSpPr>
            <a:spLocks noGrp="1"/>
          </p:cNvSpPr>
          <p:nvPr>
            <p:ph type="body" sz="quarter" idx="12" hasCustomPrompt="1"/>
          </p:nvPr>
        </p:nvSpPr>
        <p:spPr>
          <a:xfrm>
            <a:off x="0" y="2281663"/>
            <a:ext cx="3747874" cy="628650"/>
          </a:xfrm>
          <a:solidFill>
            <a:srgbClr val="000000">
              <a:alpha val="75000"/>
            </a:srgbClr>
          </a:solidFill>
        </p:spPr>
        <p:txBody>
          <a:bodyPr wrap="none" lIns="457200" tIns="36576" rIns="457200" bIns="91440" anchor="ctr" anchorCtr="0">
            <a:noAutofit/>
          </a:bodyPr>
          <a:lstStyle>
            <a:lvl1pPr marL="0" indent="0">
              <a:buNone/>
              <a:defRPr sz="3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Transition Slide</a:t>
            </a:r>
          </a:p>
        </p:txBody>
      </p:sp>
      <p:sp>
        <p:nvSpPr>
          <p:cNvPr id="3" name="Text Placeholder 2">
            <a:extLst>
              <a:ext uri="{FF2B5EF4-FFF2-40B4-BE49-F238E27FC236}">
                <a16:creationId xmlns:a16="http://schemas.microsoft.com/office/drawing/2014/main" id="{3CB9030D-4C76-415A-95F6-CB8F61DED023}"/>
              </a:ext>
            </a:extLst>
          </p:cNvPr>
          <p:cNvSpPr>
            <a:spLocks noGrp="1"/>
          </p:cNvSpPr>
          <p:nvPr>
            <p:ph type="body" sz="quarter" idx="13" hasCustomPrompt="1"/>
          </p:nvPr>
        </p:nvSpPr>
        <p:spPr>
          <a:xfrm>
            <a:off x="465438" y="4819650"/>
            <a:ext cx="2779713" cy="114815"/>
          </a:xfrm>
        </p:spPr>
        <p:txBody>
          <a:bodyPr lIns="0" tIns="0" rIns="0" bIns="0">
            <a:noAutofit/>
          </a:bodyPr>
          <a:lstStyle>
            <a:lvl1pPr marL="0" indent="0">
              <a:buNone/>
              <a:defRPr sz="600" i="1">
                <a:solidFill>
                  <a:schemeClr val="tx1">
                    <a:lumMod val="20000"/>
                    <a:lumOff val="80000"/>
                  </a:schemeClr>
                </a:solidFill>
              </a:defRPr>
            </a:lvl1pPr>
            <a:lvl2pPr marL="233362" indent="0">
              <a:buNone/>
              <a:defRPr sz="700">
                <a:solidFill>
                  <a:schemeClr val="tx1">
                    <a:lumMod val="20000"/>
                    <a:lumOff val="80000"/>
                  </a:schemeClr>
                </a:solidFill>
              </a:defRPr>
            </a:lvl2pPr>
            <a:lvl3pPr marL="458787" indent="0">
              <a:buNone/>
              <a:defRPr sz="700">
                <a:solidFill>
                  <a:schemeClr val="tx1">
                    <a:lumMod val="20000"/>
                    <a:lumOff val="80000"/>
                  </a:schemeClr>
                </a:solidFill>
              </a:defRPr>
            </a:lvl3pPr>
            <a:lvl4pPr marL="688975" indent="0">
              <a:buNone/>
              <a:defRPr sz="700">
                <a:solidFill>
                  <a:schemeClr val="tx1">
                    <a:lumMod val="20000"/>
                    <a:lumOff val="80000"/>
                  </a:schemeClr>
                </a:solidFill>
              </a:defRPr>
            </a:lvl4pPr>
            <a:lvl5pPr marL="914400" indent="0">
              <a:buNone/>
              <a:defRPr sz="700">
                <a:solidFill>
                  <a:schemeClr val="tx1">
                    <a:lumMod val="20000"/>
                    <a:lumOff val="80000"/>
                  </a:schemeClr>
                </a:solidFill>
              </a:defRPr>
            </a:lvl5pPr>
          </a:lstStyle>
          <a:p>
            <a:pPr lvl="0"/>
            <a:r>
              <a:rPr lang="en-US" dirty="0"/>
              <a:t>Photo/Image Credit</a:t>
            </a:r>
          </a:p>
        </p:txBody>
      </p:sp>
    </p:spTree>
    <p:extLst>
      <p:ext uri="{BB962C8B-B14F-4D97-AF65-F5344CB8AC3E}">
        <p14:creationId xmlns:p14="http://schemas.microsoft.com/office/powerpoint/2010/main" val="3788749747"/>
      </p:ext>
    </p:extLst>
  </p:cSld>
  <p:clrMapOvr>
    <a:masterClrMapping/>
  </p:clrMapOvr>
  <p:extLst>
    <p:ext uri="{DCECCB84-F9BA-43D5-87BE-67443E8EF086}">
      <p15:sldGuideLst xmlns:p15="http://schemas.microsoft.com/office/powerpoint/2012/main">
        <p15:guide id="6" orient="horz" pos="1428" userDrawn="1">
          <p15:clr>
            <a:srgbClr val="FBAE40"/>
          </p15:clr>
        </p15:guide>
        <p15:guide id="7" orient="horz" pos="1404" userDrawn="1">
          <p15:clr>
            <a:srgbClr val="FBAE40"/>
          </p15:clr>
        </p15:guide>
        <p15:guide id="8" orient="horz" pos="99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ta Slide -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3209739" cy="1699456"/>
          </a:xfrm>
        </p:spPr>
        <p:txBody>
          <a:bodyPr/>
          <a:lstStyle/>
          <a:p>
            <a:r>
              <a:rPr lang="en-US" dirty="0"/>
              <a:t>Data Slide: </a:t>
            </a:r>
            <a:br>
              <a:rPr lang="en-US" dirty="0"/>
            </a:br>
            <a:r>
              <a:rPr lang="en-US" dirty="0"/>
              <a:t>Keep Title Concise</a:t>
            </a:r>
          </a:p>
        </p:txBody>
      </p:sp>
      <p:sp>
        <p:nvSpPr>
          <p:cNvPr id="5" name="Chart Placeholder 6"/>
          <p:cNvSpPr>
            <a:spLocks noGrp="1"/>
          </p:cNvSpPr>
          <p:nvPr>
            <p:ph type="chart" sz="quarter" idx="11" hasCustomPrompt="1"/>
          </p:nvPr>
        </p:nvSpPr>
        <p:spPr>
          <a:xfrm>
            <a:off x="468313" y="2081080"/>
            <a:ext cx="1883539" cy="1436109"/>
          </a:xfrm>
          <a:prstGeom prst="rect">
            <a:avLst/>
          </a:prstGeom>
        </p:spPr>
        <p:txBody>
          <a:bodyPr vert="horz"/>
          <a:lstStyle>
            <a:lvl1pPr marL="0" indent="0">
              <a:buNone/>
              <a:defRPr sz="1200"/>
            </a:lvl1pPr>
          </a:lstStyle>
          <a:p>
            <a:r>
              <a:rPr lang="en-US"/>
              <a:t>Insert Chart</a:t>
            </a:r>
          </a:p>
        </p:txBody>
      </p:sp>
      <p:sp>
        <p:nvSpPr>
          <p:cNvPr id="10" name="Chart Placeholder 6"/>
          <p:cNvSpPr>
            <a:spLocks noGrp="1"/>
          </p:cNvSpPr>
          <p:nvPr>
            <p:ph type="chart" sz="quarter" idx="12" hasCustomPrompt="1"/>
          </p:nvPr>
        </p:nvSpPr>
        <p:spPr>
          <a:xfrm>
            <a:off x="6963599" y="2081080"/>
            <a:ext cx="1883539" cy="1436109"/>
          </a:xfrm>
          <a:prstGeom prst="rect">
            <a:avLst/>
          </a:prstGeom>
        </p:spPr>
        <p:txBody>
          <a:bodyPr vert="horz"/>
          <a:lstStyle>
            <a:lvl1pPr marL="0" indent="0">
              <a:buNone/>
              <a:defRPr sz="1200"/>
            </a:lvl1pPr>
          </a:lstStyle>
          <a:p>
            <a:r>
              <a:rPr lang="en-US"/>
              <a:t>Insert Chart</a:t>
            </a:r>
          </a:p>
        </p:txBody>
      </p:sp>
      <p:sp>
        <p:nvSpPr>
          <p:cNvPr id="11" name="Chart Placeholder 6"/>
          <p:cNvSpPr>
            <a:spLocks noGrp="1"/>
          </p:cNvSpPr>
          <p:nvPr>
            <p:ph type="chart" sz="quarter" idx="13" hasCustomPrompt="1"/>
          </p:nvPr>
        </p:nvSpPr>
        <p:spPr>
          <a:xfrm>
            <a:off x="4765926" y="2081080"/>
            <a:ext cx="1883539" cy="1436109"/>
          </a:xfrm>
          <a:prstGeom prst="rect">
            <a:avLst/>
          </a:prstGeom>
        </p:spPr>
        <p:txBody>
          <a:bodyPr vert="horz"/>
          <a:lstStyle>
            <a:lvl1pPr marL="0" indent="0">
              <a:buNone/>
              <a:defRPr sz="1200"/>
            </a:lvl1pPr>
          </a:lstStyle>
          <a:p>
            <a:r>
              <a:rPr lang="en-US"/>
              <a:t>Insert Chart</a:t>
            </a:r>
          </a:p>
        </p:txBody>
      </p:sp>
      <p:sp>
        <p:nvSpPr>
          <p:cNvPr id="12" name="Chart Placeholder 6"/>
          <p:cNvSpPr>
            <a:spLocks noGrp="1"/>
          </p:cNvSpPr>
          <p:nvPr>
            <p:ph type="chart" sz="quarter" idx="14" hasCustomPrompt="1"/>
          </p:nvPr>
        </p:nvSpPr>
        <p:spPr>
          <a:xfrm>
            <a:off x="2618059" y="2081080"/>
            <a:ext cx="1883539" cy="1436109"/>
          </a:xfrm>
          <a:prstGeom prst="rect">
            <a:avLst/>
          </a:prstGeom>
        </p:spPr>
        <p:txBody>
          <a:bodyPr vert="horz"/>
          <a:lstStyle>
            <a:lvl1pPr marL="0" indent="0">
              <a:buNone/>
              <a:defRPr sz="1200"/>
            </a:lvl1pPr>
          </a:lstStyle>
          <a:p>
            <a:r>
              <a:rPr lang="en-US"/>
              <a:t>Insert Chart</a:t>
            </a:r>
          </a:p>
        </p:txBody>
      </p:sp>
      <p:sp>
        <p:nvSpPr>
          <p:cNvPr id="40" name="Text Placeholder 38">
            <a:extLst>
              <a:ext uri="{FF2B5EF4-FFF2-40B4-BE49-F238E27FC236}">
                <a16:creationId xmlns:a16="http://schemas.microsoft.com/office/drawing/2014/main" id="{BB44AFF9-5CA2-4EFB-B05E-64011B1C80DD}"/>
              </a:ext>
            </a:extLst>
          </p:cNvPr>
          <p:cNvSpPr>
            <a:spLocks noGrp="1"/>
          </p:cNvSpPr>
          <p:nvPr>
            <p:ph type="body" sz="quarter" idx="29"/>
          </p:nvPr>
        </p:nvSpPr>
        <p:spPr>
          <a:xfrm>
            <a:off x="469077" y="3664284"/>
            <a:ext cx="1882775" cy="795338"/>
          </a:xfrm>
        </p:spPr>
        <p:txBody>
          <a:bodyPr>
            <a:normAutofit/>
          </a:bodyPr>
          <a:lstStyle>
            <a:lvl1pPr>
              <a:defRPr sz="1800"/>
            </a:lvl1pPr>
          </a:lstStyle>
          <a:p>
            <a:pPr lvl="0"/>
            <a:r>
              <a:rPr lang="en-US"/>
              <a:t>Click to edit Master text styles</a:t>
            </a:r>
          </a:p>
        </p:txBody>
      </p:sp>
      <p:sp>
        <p:nvSpPr>
          <p:cNvPr id="41" name="Text Placeholder 38">
            <a:extLst>
              <a:ext uri="{FF2B5EF4-FFF2-40B4-BE49-F238E27FC236}">
                <a16:creationId xmlns:a16="http://schemas.microsoft.com/office/drawing/2014/main" id="{F20737D2-3AF9-49C4-B984-BC8F45A24AF4}"/>
              </a:ext>
            </a:extLst>
          </p:cNvPr>
          <p:cNvSpPr>
            <a:spLocks noGrp="1"/>
          </p:cNvSpPr>
          <p:nvPr>
            <p:ph type="body" sz="quarter" idx="30"/>
          </p:nvPr>
        </p:nvSpPr>
        <p:spPr>
          <a:xfrm>
            <a:off x="2618059" y="3664284"/>
            <a:ext cx="1882775" cy="795338"/>
          </a:xfrm>
        </p:spPr>
        <p:txBody>
          <a:bodyPr>
            <a:normAutofit/>
          </a:bodyPr>
          <a:lstStyle>
            <a:lvl1pPr>
              <a:defRPr sz="1800"/>
            </a:lvl1pPr>
          </a:lstStyle>
          <a:p>
            <a:pPr lvl="0"/>
            <a:r>
              <a:rPr lang="en-US"/>
              <a:t>Click to edit Master text styles</a:t>
            </a:r>
          </a:p>
        </p:txBody>
      </p:sp>
      <p:sp>
        <p:nvSpPr>
          <p:cNvPr id="42" name="Text Placeholder 38">
            <a:extLst>
              <a:ext uri="{FF2B5EF4-FFF2-40B4-BE49-F238E27FC236}">
                <a16:creationId xmlns:a16="http://schemas.microsoft.com/office/drawing/2014/main" id="{87788D4B-F605-40F2-A462-8A63E3AB856B}"/>
              </a:ext>
            </a:extLst>
          </p:cNvPr>
          <p:cNvSpPr>
            <a:spLocks noGrp="1"/>
          </p:cNvSpPr>
          <p:nvPr>
            <p:ph type="body" sz="quarter" idx="31"/>
          </p:nvPr>
        </p:nvSpPr>
        <p:spPr>
          <a:xfrm>
            <a:off x="4813853" y="3664284"/>
            <a:ext cx="1882775" cy="795338"/>
          </a:xfrm>
        </p:spPr>
        <p:txBody>
          <a:bodyPr>
            <a:normAutofit/>
          </a:bodyPr>
          <a:lstStyle>
            <a:lvl1pPr>
              <a:defRPr sz="1800"/>
            </a:lvl1pPr>
          </a:lstStyle>
          <a:p>
            <a:pPr lvl="0"/>
            <a:r>
              <a:rPr lang="en-US"/>
              <a:t>Click to edit Master text styles</a:t>
            </a:r>
          </a:p>
        </p:txBody>
      </p:sp>
      <p:sp>
        <p:nvSpPr>
          <p:cNvPr id="15" name="Text Placeholder 8">
            <a:extLst>
              <a:ext uri="{FF2B5EF4-FFF2-40B4-BE49-F238E27FC236}">
                <a16:creationId xmlns:a16="http://schemas.microsoft.com/office/drawing/2014/main" id="{BBB32518-80C2-490A-8EDF-A9BC4D5EE087}"/>
              </a:ext>
            </a:extLst>
          </p:cNvPr>
          <p:cNvSpPr>
            <a:spLocks noGrp="1"/>
          </p:cNvSpPr>
          <p:nvPr>
            <p:ph type="body" sz="quarter" idx="10"/>
          </p:nvPr>
        </p:nvSpPr>
        <p:spPr>
          <a:xfrm>
            <a:off x="4078288" y="413132"/>
            <a:ext cx="4768850" cy="1286324"/>
          </a:xfrm>
        </p:spPr>
        <p:txBody>
          <a:bodyPr/>
          <a:lstStyle/>
          <a:p>
            <a:pPr lvl="0"/>
            <a:r>
              <a:rPr lang="en-US"/>
              <a:t>Click to edit Master text styles</a:t>
            </a:r>
          </a:p>
        </p:txBody>
      </p:sp>
      <p:sp>
        <p:nvSpPr>
          <p:cNvPr id="16" name="Text Placeholder 8">
            <a:extLst>
              <a:ext uri="{FF2B5EF4-FFF2-40B4-BE49-F238E27FC236}">
                <a16:creationId xmlns:a16="http://schemas.microsoft.com/office/drawing/2014/main" id="{30803C72-3ECE-47FE-AAFE-2FA8EAD7B66C}"/>
              </a:ext>
            </a:extLst>
          </p:cNvPr>
          <p:cNvSpPr>
            <a:spLocks noGrp="1"/>
          </p:cNvSpPr>
          <p:nvPr>
            <p:ph type="body" sz="quarter" idx="34"/>
          </p:nvPr>
        </p:nvSpPr>
        <p:spPr>
          <a:xfrm>
            <a:off x="6963599" y="3664284"/>
            <a:ext cx="1883539" cy="795338"/>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p:txBody>
      </p:sp>
      <p:sp>
        <p:nvSpPr>
          <p:cNvPr id="14" name="TextBox 13">
            <a:extLst>
              <a:ext uri="{FF2B5EF4-FFF2-40B4-BE49-F238E27FC236}">
                <a16:creationId xmlns:a16="http://schemas.microsoft.com/office/drawing/2014/main" id="{A8559408-3876-4B5B-BD71-E3C30A4C481E}"/>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1332969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Infographic Large Photo">
    <p:spTree>
      <p:nvGrpSpPr>
        <p:cNvPr id="1" name=""/>
        <p:cNvGrpSpPr/>
        <p:nvPr/>
      </p:nvGrpSpPr>
      <p:grpSpPr>
        <a:xfrm>
          <a:off x="0" y="0"/>
          <a:ext cx="0" cy="0"/>
          <a:chOff x="0" y="0"/>
          <a:chExt cx="0" cy="0"/>
        </a:xfrm>
      </p:grpSpPr>
      <p:sp>
        <p:nvSpPr>
          <p:cNvPr id="29" name="Picture Placeholder 28"/>
          <p:cNvSpPr>
            <a:spLocks noGrp="1"/>
          </p:cNvSpPr>
          <p:nvPr>
            <p:ph type="pic" sz="quarter" idx="49" hasCustomPrompt="1"/>
          </p:nvPr>
        </p:nvSpPr>
        <p:spPr>
          <a:xfrm>
            <a:off x="0" y="0"/>
            <a:ext cx="9144000" cy="5143500"/>
          </a:xfrm>
        </p:spPr>
        <p:txBody>
          <a:bodyPr>
            <a:normAutofit/>
          </a:bodyPr>
          <a:lstStyle>
            <a:lvl1pPr marL="0" indent="0" algn="r">
              <a:buNone/>
              <a:defRPr sz="1800"/>
            </a:lvl1pPr>
          </a:lstStyle>
          <a:p>
            <a:r>
              <a:rPr lang="en-US" dirty="0"/>
              <a:t>Insert a large image here</a:t>
            </a:r>
          </a:p>
        </p:txBody>
      </p:sp>
      <p:sp>
        <p:nvSpPr>
          <p:cNvPr id="16" name="Text Placeholder 6"/>
          <p:cNvSpPr>
            <a:spLocks noGrp="1"/>
          </p:cNvSpPr>
          <p:nvPr>
            <p:ph type="body" sz="quarter" idx="40"/>
          </p:nvPr>
        </p:nvSpPr>
        <p:spPr>
          <a:xfrm>
            <a:off x="0" y="2561212"/>
            <a:ext cx="9144000" cy="1983121"/>
          </a:xfrm>
          <a:prstGeom prst="rect">
            <a:avLst/>
          </a:prstGeom>
          <a:solidFill>
            <a:schemeClr val="bg1">
              <a:lumMod val="95000"/>
              <a:alpha val="85000"/>
            </a:schemeClr>
          </a:solidFill>
        </p:spPr>
        <p:txBody>
          <a:bodyPr vert="horz"/>
          <a:lstStyle>
            <a:lvl1pPr marL="0" indent="0" algn="ctr">
              <a:buNone/>
              <a:defRPr sz="100">
                <a:solidFill>
                  <a:srgbClr val="333333"/>
                </a:solidFill>
              </a:defRPr>
            </a:lvl1pPr>
          </a:lstStyle>
          <a:p>
            <a:pPr lvl="0"/>
            <a:r>
              <a:rPr lang="en-US"/>
              <a:t>Click to edit Master text styles</a:t>
            </a:r>
          </a:p>
        </p:txBody>
      </p:sp>
      <p:sp>
        <p:nvSpPr>
          <p:cNvPr id="32" name="Title 31"/>
          <p:cNvSpPr>
            <a:spLocks noGrp="1"/>
          </p:cNvSpPr>
          <p:nvPr>
            <p:ph type="title" hasCustomPrompt="1"/>
          </p:nvPr>
        </p:nvSpPr>
        <p:spPr>
          <a:xfrm>
            <a:off x="457200" y="0"/>
            <a:ext cx="3213510" cy="1704258"/>
          </a:xfrm>
        </p:spPr>
        <p:txBody>
          <a:bodyPr/>
          <a:lstStyle/>
          <a:p>
            <a:r>
              <a:rPr lang="en-US"/>
              <a:t>Messaging + Blue Infographic Content</a:t>
            </a:r>
          </a:p>
        </p:txBody>
      </p:sp>
      <p:sp>
        <p:nvSpPr>
          <p:cNvPr id="33" name="Picture Placeholder 24"/>
          <p:cNvSpPr>
            <a:spLocks noGrp="1" noChangeAspect="1"/>
          </p:cNvSpPr>
          <p:nvPr>
            <p:ph type="pic" sz="quarter" idx="50" hasCustomPrompt="1"/>
          </p:nvPr>
        </p:nvSpPr>
        <p:spPr>
          <a:xfrm>
            <a:off x="490683"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dirty="0"/>
              <a:t>Insert icon</a:t>
            </a:r>
          </a:p>
        </p:txBody>
      </p:sp>
      <p:sp>
        <p:nvSpPr>
          <p:cNvPr id="35" name="Picture Placeholder 24"/>
          <p:cNvSpPr>
            <a:spLocks noGrp="1" noChangeAspect="1"/>
          </p:cNvSpPr>
          <p:nvPr>
            <p:ph type="pic" sz="quarter" idx="51" hasCustomPrompt="1"/>
          </p:nvPr>
        </p:nvSpPr>
        <p:spPr>
          <a:xfrm>
            <a:off x="2239612"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6" name="Picture Placeholder 24"/>
          <p:cNvSpPr>
            <a:spLocks noGrp="1" noChangeAspect="1"/>
          </p:cNvSpPr>
          <p:nvPr>
            <p:ph type="pic" sz="quarter" idx="52" hasCustomPrompt="1"/>
          </p:nvPr>
        </p:nvSpPr>
        <p:spPr>
          <a:xfrm>
            <a:off x="3926034"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7" name="Picture Placeholder 24"/>
          <p:cNvSpPr>
            <a:spLocks noGrp="1" noChangeAspect="1"/>
          </p:cNvSpPr>
          <p:nvPr>
            <p:ph type="pic" sz="quarter" idx="53" hasCustomPrompt="1"/>
          </p:nvPr>
        </p:nvSpPr>
        <p:spPr>
          <a:xfrm>
            <a:off x="5675688"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8" name="Picture Placeholder 24"/>
          <p:cNvSpPr>
            <a:spLocks noGrp="1" noChangeAspect="1"/>
          </p:cNvSpPr>
          <p:nvPr>
            <p:ph type="pic" sz="quarter" idx="54" hasCustomPrompt="1"/>
          </p:nvPr>
        </p:nvSpPr>
        <p:spPr>
          <a:xfrm>
            <a:off x="7336601"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27" name="Text Placeholder 2">
            <a:extLst>
              <a:ext uri="{FF2B5EF4-FFF2-40B4-BE49-F238E27FC236}">
                <a16:creationId xmlns:a16="http://schemas.microsoft.com/office/drawing/2014/main" id="{05006D69-EA13-4B2D-9C01-B58C39377031}"/>
              </a:ext>
            </a:extLst>
          </p:cNvPr>
          <p:cNvSpPr>
            <a:spLocks noGrp="1"/>
          </p:cNvSpPr>
          <p:nvPr>
            <p:ph type="body" sz="quarter" idx="13" hasCustomPrompt="1"/>
          </p:nvPr>
        </p:nvSpPr>
        <p:spPr>
          <a:xfrm>
            <a:off x="465438" y="4819650"/>
            <a:ext cx="2779713" cy="114815"/>
          </a:xfrm>
        </p:spPr>
        <p:txBody>
          <a:bodyPr lIns="0" tIns="0" rIns="0" bIns="0">
            <a:noAutofit/>
          </a:bodyPr>
          <a:lstStyle>
            <a:lvl1pPr marL="0" indent="0">
              <a:buNone/>
              <a:defRPr sz="600" i="1">
                <a:solidFill>
                  <a:schemeClr val="tx1">
                    <a:lumMod val="20000"/>
                    <a:lumOff val="80000"/>
                  </a:schemeClr>
                </a:solidFill>
              </a:defRPr>
            </a:lvl1pPr>
            <a:lvl2pPr marL="233362" indent="0">
              <a:buNone/>
              <a:defRPr sz="700">
                <a:solidFill>
                  <a:schemeClr val="tx1">
                    <a:lumMod val="20000"/>
                    <a:lumOff val="80000"/>
                  </a:schemeClr>
                </a:solidFill>
              </a:defRPr>
            </a:lvl2pPr>
            <a:lvl3pPr marL="458787" indent="0">
              <a:buNone/>
              <a:defRPr sz="700">
                <a:solidFill>
                  <a:schemeClr val="tx1">
                    <a:lumMod val="20000"/>
                    <a:lumOff val="80000"/>
                  </a:schemeClr>
                </a:solidFill>
              </a:defRPr>
            </a:lvl3pPr>
            <a:lvl4pPr marL="688975" indent="0">
              <a:buNone/>
              <a:defRPr sz="700">
                <a:solidFill>
                  <a:schemeClr val="tx1">
                    <a:lumMod val="20000"/>
                    <a:lumOff val="80000"/>
                  </a:schemeClr>
                </a:solidFill>
              </a:defRPr>
            </a:lvl4pPr>
            <a:lvl5pPr marL="914400" indent="0">
              <a:buNone/>
              <a:defRPr sz="700">
                <a:solidFill>
                  <a:schemeClr val="tx1">
                    <a:lumMod val="20000"/>
                    <a:lumOff val="80000"/>
                  </a:schemeClr>
                </a:solidFill>
              </a:defRPr>
            </a:lvl5pPr>
          </a:lstStyle>
          <a:p>
            <a:pPr lvl="0"/>
            <a:r>
              <a:rPr lang="en-US" dirty="0"/>
              <a:t>Photo/Image Credit</a:t>
            </a:r>
          </a:p>
        </p:txBody>
      </p:sp>
      <p:sp>
        <p:nvSpPr>
          <p:cNvPr id="25" name="Text Placeholder 3"/>
          <p:cNvSpPr>
            <a:spLocks noGrp="1"/>
          </p:cNvSpPr>
          <p:nvPr>
            <p:ph type="body" sz="quarter" idx="47" hasCustomPrompt="1"/>
          </p:nvPr>
        </p:nvSpPr>
        <p:spPr>
          <a:xfrm>
            <a:off x="733660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Infographic information goes here</a:t>
            </a:r>
          </a:p>
        </p:txBody>
      </p:sp>
      <p:sp>
        <p:nvSpPr>
          <p:cNvPr id="26" name="Text Placeholder 17"/>
          <p:cNvSpPr>
            <a:spLocks noGrp="1"/>
          </p:cNvSpPr>
          <p:nvPr>
            <p:ph type="body" sz="quarter" idx="48" hasCustomPrompt="1"/>
          </p:nvPr>
        </p:nvSpPr>
        <p:spPr>
          <a:xfrm>
            <a:off x="733660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dirty="0"/>
              <a:t>Emphasis Text</a:t>
            </a:r>
          </a:p>
        </p:txBody>
      </p:sp>
      <p:sp>
        <p:nvSpPr>
          <p:cNvPr id="23" name="Text Placeholder 3"/>
          <p:cNvSpPr>
            <a:spLocks noGrp="1"/>
          </p:cNvSpPr>
          <p:nvPr>
            <p:ph type="body" sz="quarter" idx="45" hasCustomPrompt="1"/>
          </p:nvPr>
        </p:nvSpPr>
        <p:spPr>
          <a:xfrm>
            <a:off x="565565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Infographic information goes here</a:t>
            </a:r>
          </a:p>
        </p:txBody>
      </p:sp>
      <p:sp>
        <p:nvSpPr>
          <p:cNvPr id="24" name="Text Placeholder 17"/>
          <p:cNvSpPr>
            <a:spLocks noGrp="1"/>
          </p:cNvSpPr>
          <p:nvPr>
            <p:ph type="body" sz="quarter" idx="46" hasCustomPrompt="1"/>
          </p:nvPr>
        </p:nvSpPr>
        <p:spPr>
          <a:xfrm>
            <a:off x="565566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dirty="0"/>
              <a:t>Emphasis Text</a:t>
            </a:r>
          </a:p>
        </p:txBody>
      </p:sp>
      <p:sp>
        <p:nvSpPr>
          <p:cNvPr id="21" name="Text Placeholder 3"/>
          <p:cNvSpPr>
            <a:spLocks noGrp="1"/>
          </p:cNvSpPr>
          <p:nvPr>
            <p:ph type="body" sz="quarter" idx="43" hasCustomPrompt="1"/>
          </p:nvPr>
        </p:nvSpPr>
        <p:spPr>
          <a:xfrm>
            <a:off x="393114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Infographic information goes here</a:t>
            </a:r>
          </a:p>
        </p:txBody>
      </p:sp>
      <p:sp>
        <p:nvSpPr>
          <p:cNvPr id="22" name="Text Placeholder 17"/>
          <p:cNvSpPr>
            <a:spLocks noGrp="1"/>
          </p:cNvSpPr>
          <p:nvPr>
            <p:ph type="body" sz="quarter" idx="44" hasCustomPrompt="1"/>
          </p:nvPr>
        </p:nvSpPr>
        <p:spPr>
          <a:xfrm>
            <a:off x="393114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dirty="0"/>
              <a:t>Emphasis Text</a:t>
            </a:r>
          </a:p>
        </p:txBody>
      </p:sp>
      <p:sp>
        <p:nvSpPr>
          <p:cNvPr id="19" name="Text Placeholder 3"/>
          <p:cNvSpPr>
            <a:spLocks noGrp="1"/>
          </p:cNvSpPr>
          <p:nvPr>
            <p:ph type="body" sz="quarter" idx="41" hasCustomPrompt="1"/>
          </p:nvPr>
        </p:nvSpPr>
        <p:spPr>
          <a:xfrm>
            <a:off x="219486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Infographic information goes here</a:t>
            </a:r>
          </a:p>
        </p:txBody>
      </p:sp>
      <p:sp>
        <p:nvSpPr>
          <p:cNvPr id="20" name="Text Placeholder 17"/>
          <p:cNvSpPr>
            <a:spLocks noGrp="1"/>
          </p:cNvSpPr>
          <p:nvPr>
            <p:ph type="body" sz="quarter" idx="42" hasCustomPrompt="1"/>
          </p:nvPr>
        </p:nvSpPr>
        <p:spPr>
          <a:xfrm>
            <a:off x="219487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dirty="0"/>
              <a:t>Emphasis Text</a:t>
            </a:r>
          </a:p>
        </p:txBody>
      </p:sp>
      <p:sp>
        <p:nvSpPr>
          <p:cNvPr id="28" name="Text Placeholder 8">
            <a:extLst>
              <a:ext uri="{FF2B5EF4-FFF2-40B4-BE49-F238E27FC236}">
                <a16:creationId xmlns:a16="http://schemas.microsoft.com/office/drawing/2014/main" id="{EF547DDC-F696-4D14-A37E-2EF7474AC2BE}"/>
              </a:ext>
            </a:extLst>
          </p:cNvPr>
          <p:cNvSpPr>
            <a:spLocks noGrp="1"/>
          </p:cNvSpPr>
          <p:nvPr>
            <p:ph type="body" sz="quarter" idx="10" hasCustomPrompt="1"/>
          </p:nvPr>
        </p:nvSpPr>
        <p:spPr>
          <a:xfrm>
            <a:off x="468313" y="3389856"/>
            <a:ext cx="1336675" cy="326535"/>
          </a:xfrm>
        </p:spPr>
        <p:txBody>
          <a:bodyPr lIns="0" tIns="0" rIns="0" bIns="0">
            <a:noAutofit/>
          </a:bodyPr>
          <a:lstStyle>
            <a:lvl1pPr marL="0" indent="0" algn="ctr">
              <a:buNone/>
              <a:defRPr sz="1800"/>
            </a:lvl1pPr>
          </a:lstStyle>
          <a:p>
            <a:pPr lvl="0"/>
            <a:r>
              <a:rPr lang="en-US" dirty="0"/>
              <a:t>Emphasis Text</a:t>
            </a:r>
          </a:p>
        </p:txBody>
      </p:sp>
      <p:sp>
        <p:nvSpPr>
          <p:cNvPr id="30" name="Text Placeholder 8">
            <a:extLst>
              <a:ext uri="{FF2B5EF4-FFF2-40B4-BE49-F238E27FC236}">
                <a16:creationId xmlns:a16="http://schemas.microsoft.com/office/drawing/2014/main" id="{1D542F68-27CA-4381-B06E-F293CB59986F}"/>
              </a:ext>
            </a:extLst>
          </p:cNvPr>
          <p:cNvSpPr>
            <a:spLocks noGrp="1"/>
          </p:cNvSpPr>
          <p:nvPr>
            <p:ph type="body" sz="quarter" idx="12" hasCustomPrompt="1"/>
          </p:nvPr>
        </p:nvSpPr>
        <p:spPr>
          <a:xfrm>
            <a:off x="468314" y="3793136"/>
            <a:ext cx="1336674" cy="570668"/>
          </a:xfrm>
        </p:spPr>
        <p:txBody>
          <a:bodyPr lIns="0" tIns="0" rIns="0" bIns="0">
            <a:noAutofit/>
          </a:bodyPr>
          <a:lstStyle>
            <a:lvl1pPr marL="0" indent="0" algn="ctr">
              <a:buNone/>
              <a:defRPr sz="1200"/>
            </a:lvl1pPr>
            <a:lvl2pPr>
              <a:defRPr sz="1200"/>
            </a:lvl2pPr>
            <a:lvl3pPr>
              <a:defRPr sz="1200"/>
            </a:lvl3pPr>
            <a:lvl4pPr>
              <a:defRPr sz="1200"/>
            </a:lvl4pPr>
            <a:lvl5pPr>
              <a:defRPr sz="1200"/>
            </a:lvl5pPr>
          </a:lstStyle>
          <a:p>
            <a:pPr lvl="0"/>
            <a:r>
              <a:rPr lang="en-US" dirty="0"/>
              <a:t>Infographic information goes here</a:t>
            </a:r>
          </a:p>
        </p:txBody>
      </p:sp>
      <p:sp>
        <p:nvSpPr>
          <p:cNvPr id="31" name="TextBox 30">
            <a:extLst>
              <a:ext uri="{FF2B5EF4-FFF2-40B4-BE49-F238E27FC236}">
                <a16:creationId xmlns:a16="http://schemas.microsoft.com/office/drawing/2014/main" id="{ECB0FA8B-B330-4468-BB80-FF22E50F5EEA}"/>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3982103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ull Photo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1CEB93-B319-4B7C-A580-74D0269E1C4B}"/>
              </a:ext>
            </a:extLst>
          </p:cNvPr>
          <p:cNvPicPr>
            <a:picLocks noChangeAspect="1"/>
          </p:cNvPicPr>
          <p:nvPr userDrawn="1"/>
        </p:nvPicPr>
        <p:blipFill>
          <a:blip r:embed="rId2"/>
          <a:srcRect/>
          <a:stretch/>
        </p:blipFill>
        <p:spPr>
          <a:xfrm>
            <a:off x="7155" y="0"/>
            <a:ext cx="9130475" cy="5143501"/>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br>
              <a:rPr lang="en-US" dirty="0"/>
            </a:br>
            <a:r>
              <a:rPr lang="en-US" dirty="0"/>
              <a:t>Venue or Organization</a:t>
            </a:r>
            <a:br>
              <a:rPr lang="en-US" dirty="0"/>
            </a:br>
            <a:r>
              <a:rPr lang="en-US" dirty="0"/>
              <a:t>Date</a:t>
            </a:r>
          </a:p>
        </p:txBody>
      </p:sp>
      <p:pic>
        <p:nvPicPr>
          <p:cNvPr id="7" name="Graphic 6">
            <a:extLst>
              <a:ext uri="{FF2B5EF4-FFF2-40B4-BE49-F238E27FC236}">
                <a16:creationId xmlns:a16="http://schemas.microsoft.com/office/drawing/2014/main" id="{465B8CD2-BF47-094F-B614-5CEAE71B3F3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7454" y="0"/>
            <a:ext cx="2331892" cy="1092307"/>
          </a:xfrm>
          <a:prstGeom prst="rect">
            <a:avLst/>
          </a:prstGeom>
        </p:spPr>
      </p:pic>
      <p:sp>
        <p:nvSpPr>
          <p:cNvPr id="9" name="TextBox 8">
            <a:extLst>
              <a:ext uri="{FF2B5EF4-FFF2-40B4-BE49-F238E27FC236}">
                <a16:creationId xmlns:a16="http://schemas.microsoft.com/office/drawing/2014/main" id="{BD30BCCF-CBC7-5646-AFBB-E99D6B7D4D8F}"/>
              </a:ext>
            </a:extLst>
          </p:cNvPr>
          <p:cNvSpPr txBox="1"/>
          <p:nvPr userDrawn="1"/>
        </p:nvSpPr>
        <p:spPr>
          <a:xfrm>
            <a:off x="467454" y="4830962"/>
            <a:ext cx="2093495" cy="200055"/>
          </a:xfrm>
          <a:prstGeom prst="rect">
            <a:avLst/>
          </a:prstGeom>
          <a:noFill/>
        </p:spPr>
        <p:txBody>
          <a:bodyPr wrap="square" lIns="0" tIns="0" rIns="0" bIns="0" rtlCol="0">
            <a:noAutofit/>
          </a:bodyPr>
          <a:lstStyle/>
          <a:p>
            <a:r>
              <a:rPr lang="en-US" sz="600" i="1" dirty="0">
                <a:solidFill>
                  <a:schemeClr val="tx1">
                    <a:lumMod val="20000"/>
                    <a:lumOff val="80000"/>
                  </a:schemeClr>
                </a:solidFill>
              </a:rPr>
              <a:t>Photo from iStock-627281636</a:t>
            </a:r>
          </a:p>
        </p:txBody>
      </p:sp>
    </p:spTree>
    <p:extLst>
      <p:ext uri="{BB962C8B-B14F-4D97-AF65-F5344CB8AC3E}">
        <p14:creationId xmlns:p14="http://schemas.microsoft.com/office/powerpoint/2010/main" val="1274677542"/>
      </p:ext>
    </p:extLst>
  </p:cSld>
  <p:clrMapOvr>
    <a:masterClrMapping/>
  </p:clrMapOvr>
  <p:extLst>
    <p:ext uri="{DCECCB84-F9BA-43D5-87BE-67443E8EF086}">
      <p15:sldGuideLst xmlns:p15="http://schemas.microsoft.com/office/powerpoint/2012/main">
        <p15:guide id="1" orient="horz" pos="3036" userDrawn="1">
          <p15:clr>
            <a:srgbClr val="FBAE40"/>
          </p15:clr>
        </p15:guide>
        <p15:guide id="2" pos="2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Infographic Large Photo 2">
    <p:spTree>
      <p:nvGrpSpPr>
        <p:cNvPr id="1" name=""/>
        <p:cNvGrpSpPr/>
        <p:nvPr/>
      </p:nvGrpSpPr>
      <p:grpSpPr>
        <a:xfrm>
          <a:off x="0" y="0"/>
          <a:ext cx="0" cy="0"/>
          <a:chOff x="0" y="0"/>
          <a:chExt cx="0" cy="0"/>
        </a:xfrm>
      </p:grpSpPr>
      <p:sp>
        <p:nvSpPr>
          <p:cNvPr id="31" name="Picture Placeholder 2">
            <a:extLst>
              <a:ext uri="{FF2B5EF4-FFF2-40B4-BE49-F238E27FC236}">
                <a16:creationId xmlns:a16="http://schemas.microsoft.com/office/drawing/2014/main" id="{9B11AF2C-EBE2-41A1-A2E6-4146F22C1028}"/>
              </a:ext>
            </a:extLst>
          </p:cNvPr>
          <p:cNvSpPr>
            <a:spLocks noGrp="1"/>
          </p:cNvSpPr>
          <p:nvPr>
            <p:ph type="pic" sz="quarter" idx="49" hasCustomPrompt="1"/>
          </p:nvPr>
        </p:nvSpPr>
        <p:spPr>
          <a:xfrm>
            <a:off x="0" y="0"/>
            <a:ext cx="9144000" cy="2682875"/>
          </a:xfrm>
          <a:solidFill>
            <a:schemeClr val="bg1">
              <a:lumMod val="85000"/>
            </a:schemeClr>
          </a:solidFill>
        </p:spPr>
        <p:txBody>
          <a:bodyPr>
            <a:normAutofit/>
          </a:bodyPr>
          <a:lstStyle>
            <a:lvl1pPr marL="0" indent="0" algn="r">
              <a:buNone/>
              <a:defRPr sz="1600"/>
            </a:lvl1pPr>
          </a:lstStyle>
          <a:p>
            <a:r>
              <a:rPr lang="en-US" dirty="0"/>
              <a:t>Insert a large image here</a:t>
            </a:r>
          </a:p>
        </p:txBody>
      </p:sp>
      <p:sp>
        <p:nvSpPr>
          <p:cNvPr id="16" name="Text Placeholder 6"/>
          <p:cNvSpPr>
            <a:spLocks noGrp="1"/>
          </p:cNvSpPr>
          <p:nvPr>
            <p:ph type="body" sz="quarter" idx="40"/>
          </p:nvPr>
        </p:nvSpPr>
        <p:spPr>
          <a:xfrm>
            <a:off x="0" y="2682874"/>
            <a:ext cx="9144000" cy="2460625"/>
          </a:xfrm>
          <a:prstGeom prst="rect">
            <a:avLst/>
          </a:prstGeom>
          <a:solidFill>
            <a:schemeClr val="bg1"/>
          </a:solidFill>
        </p:spPr>
        <p:txBody>
          <a:bodyPr vert="horz"/>
          <a:lstStyle>
            <a:lvl1pPr marL="0" indent="0" algn="ctr">
              <a:buNone/>
              <a:defRPr sz="100">
                <a:solidFill>
                  <a:srgbClr val="333333"/>
                </a:solidFill>
              </a:defRPr>
            </a:lvl1pPr>
          </a:lstStyle>
          <a:p>
            <a:pPr lvl="0"/>
            <a:r>
              <a:rPr lang="en-US"/>
              <a:t>Click to edit Master text styles</a:t>
            </a:r>
          </a:p>
        </p:txBody>
      </p:sp>
      <p:sp>
        <p:nvSpPr>
          <p:cNvPr id="32" name="Title 31"/>
          <p:cNvSpPr>
            <a:spLocks noGrp="1"/>
          </p:cNvSpPr>
          <p:nvPr>
            <p:ph type="title" hasCustomPrompt="1"/>
          </p:nvPr>
        </p:nvSpPr>
        <p:spPr>
          <a:xfrm>
            <a:off x="457200" y="0"/>
            <a:ext cx="3213510" cy="1704258"/>
          </a:xfrm>
        </p:spPr>
        <p:txBody>
          <a:bodyPr/>
          <a:lstStyle/>
          <a:p>
            <a:r>
              <a:rPr lang="en-US"/>
              <a:t>Messaging + Blue Infographic Content</a:t>
            </a:r>
          </a:p>
        </p:txBody>
      </p:sp>
      <p:sp>
        <p:nvSpPr>
          <p:cNvPr id="33" name="Picture Placeholder 24"/>
          <p:cNvSpPr>
            <a:spLocks noGrp="1" noChangeAspect="1"/>
          </p:cNvSpPr>
          <p:nvPr>
            <p:ph type="pic" sz="quarter" idx="50" hasCustomPrompt="1"/>
          </p:nvPr>
        </p:nvSpPr>
        <p:spPr>
          <a:xfrm>
            <a:off x="490683"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dirty="0"/>
              <a:t>Insert icon</a:t>
            </a:r>
          </a:p>
        </p:txBody>
      </p:sp>
      <p:sp>
        <p:nvSpPr>
          <p:cNvPr id="35" name="Picture Placeholder 24"/>
          <p:cNvSpPr>
            <a:spLocks noGrp="1" noChangeAspect="1"/>
          </p:cNvSpPr>
          <p:nvPr>
            <p:ph type="pic" sz="quarter" idx="51" hasCustomPrompt="1"/>
          </p:nvPr>
        </p:nvSpPr>
        <p:spPr>
          <a:xfrm>
            <a:off x="2239612"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6" name="Picture Placeholder 24"/>
          <p:cNvSpPr>
            <a:spLocks noGrp="1" noChangeAspect="1"/>
          </p:cNvSpPr>
          <p:nvPr>
            <p:ph type="pic" sz="quarter" idx="52" hasCustomPrompt="1"/>
          </p:nvPr>
        </p:nvSpPr>
        <p:spPr>
          <a:xfrm>
            <a:off x="3926034"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7" name="Picture Placeholder 24"/>
          <p:cNvSpPr>
            <a:spLocks noGrp="1" noChangeAspect="1"/>
          </p:cNvSpPr>
          <p:nvPr>
            <p:ph type="pic" sz="quarter" idx="53" hasCustomPrompt="1"/>
          </p:nvPr>
        </p:nvSpPr>
        <p:spPr>
          <a:xfrm>
            <a:off x="5675688"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8" name="Picture Placeholder 24"/>
          <p:cNvSpPr>
            <a:spLocks noGrp="1" noChangeAspect="1"/>
          </p:cNvSpPr>
          <p:nvPr>
            <p:ph type="pic" sz="quarter" idx="54" hasCustomPrompt="1"/>
          </p:nvPr>
        </p:nvSpPr>
        <p:spPr>
          <a:xfrm>
            <a:off x="7336601"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27" name="Text Placeholder 2">
            <a:extLst>
              <a:ext uri="{FF2B5EF4-FFF2-40B4-BE49-F238E27FC236}">
                <a16:creationId xmlns:a16="http://schemas.microsoft.com/office/drawing/2014/main" id="{05006D69-EA13-4B2D-9C01-B58C39377031}"/>
              </a:ext>
            </a:extLst>
          </p:cNvPr>
          <p:cNvSpPr>
            <a:spLocks noGrp="1"/>
          </p:cNvSpPr>
          <p:nvPr>
            <p:ph type="body" sz="quarter" idx="13" hasCustomPrompt="1"/>
          </p:nvPr>
        </p:nvSpPr>
        <p:spPr>
          <a:xfrm>
            <a:off x="465438" y="4819650"/>
            <a:ext cx="2779713" cy="114815"/>
          </a:xfrm>
        </p:spPr>
        <p:txBody>
          <a:bodyPr lIns="0" tIns="0" rIns="0" bIns="0">
            <a:noAutofit/>
          </a:bodyPr>
          <a:lstStyle>
            <a:lvl1pPr marL="0" indent="0">
              <a:buNone/>
              <a:defRPr sz="600" i="1">
                <a:solidFill>
                  <a:schemeClr val="accent6"/>
                </a:solidFill>
              </a:defRPr>
            </a:lvl1pPr>
            <a:lvl2pPr marL="233362" indent="0">
              <a:buNone/>
              <a:defRPr sz="700">
                <a:solidFill>
                  <a:schemeClr val="tx1">
                    <a:lumMod val="20000"/>
                    <a:lumOff val="80000"/>
                  </a:schemeClr>
                </a:solidFill>
              </a:defRPr>
            </a:lvl2pPr>
            <a:lvl3pPr marL="458787" indent="0">
              <a:buNone/>
              <a:defRPr sz="700">
                <a:solidFill>
                  <a:schemeClr val="tx1">
                    <a:lumMod val="20000"/>
                    <a:lumOff val="80000"/>
                  </a:schemeClr>
                </a:solidFill>
              </a:defRPr>
            </a:lvl3pPr>
            <a:lvl4pPr marL="688975" indent="0">
              <a:buNone/>
              <a:defRPr sz="700">
                <a:solidFill>
                  <a:schemeClr val="tx1">
                    <a:lumMod val="20000"/>
                    <a:lumOff val="80000"/>
                  </a:schemeClr>
                </a:solidFill>
              </a:defRPr>
            </a:lvl4pPr>
            <a:lvl5pPr marL="914400" indent="0">
              <a:buNone/>
              <a:defRPr sz="700">
                <a:solidFill>
                  <a:schemeClr val="tx1">
                    <a:lumMod val="20000"/>
                    <a:lumOff val="80000"/>
                  </a:schemeClr>
                </a:solidFill>
              </a:defRPr>
            </a:lvl5pPr>
          </a:lstStyle>
          <a:p>
            <a:pPr lvl="0"/>
            <a:r>
              <a:rPr lang="en-US" dirty="0"/>
              <a:t>Photo/Image Credit</a:t>
            </a:r>
          </a:p>
        </p:txBody>
      </p:sp>
      <p:sp>
        <p:nvSpPr>
          <p:cNvPr id="25" name="Text Placeholder 3"/>
          <p:cNvSpPr>
            <a:spLocks noGrp="1"/>
          </p:cNvSpPr>
          <p:nvPr>
            <p:ph type="body" sz="quarter" idx="47" hasCustomPrompt="1"/>
          </p:nvPr>
        </p:nvSpPr>
        <p:spPr>
          <a:xfrm>
            <a:off x="733660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Infographic information goes here</a:t>
            </a:r>
          </a:p>
        </p:txBody>
      </p:sp>
      <p:sp>
        <p:nvSpPr>
          <p:cNvPr id="26" name="Text Placeholder 17"/>
          <p:cNvSpPr>
            <a:spLocks noGrp="1"/>
          </p:cNvSpPr>
          <p:nvPr>
            <p:ph type="body" sz="quarter" idx="48" hasCustomPrompt="1"/>
          </p:nvPr>
        </p:nvSpPr>
        <p:spPr>
          <a:xfrm>
            <a:off x="733660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dirty="0"/>
              <a:t>Emphasis Text</a:t>
            </a:r>
          </a:p>
        </p:txBody>
      </p:sp>
      <p:sp>
        <p:nvSpPr>
          <p:cNvPr id="23" name="Text Placeholder 3"/>
          <p:cNvSpPr>
            <a:spLocks noGrp="1"/>
          </p:cNvSpPr>
          <p:nvPr>
            <p:ph type="body" sz="quarter" idx="45" hasCustomPrompt="1"/>
          </p:nvPr>
        </p:nvSpPr>
        <p:spPr>
          <a:xfrm>
            <a:off x="565565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Infographic information goes here</a:t>
            </a:r>
          </a:p>
        </p:txBody>
      </p:sp>
      <p:sp>
        <p:nvSpPr>
          <p:cNvPr id="24" name="Text Placeholder 17"/>
          <p:cNvSpPr>
            <a:spLocks noGrp="1"/>
          </p:cNvSpPr>
          <p:nvPr>
            <p:ph type="body" sz="quarter" idx="46" hasCustomPrompt="1"/>
          </p:nvPr>
        </p:nvSpPr>
        <p:spPr>
          <a:xfrm>
            <a:off x="565566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dirty="0"/>
              <a:t>Emphasis Text</a:t>
            </a:r>
          </a:p>
        </p:txBody>
      </p:sp>
      <p:sp>
        <p:nvSpPr>
          <p:cNvPr id="21" name="Text Placeholder 3"/>
          <p:cNvSpPr>
            <a:spLocks noGrp="1"/>
          </p:cNvSpPr>
          <p:nvPr>
            <p:ph type="body" sz="quarter" idx="43" hasCustomPrompt="1"/>
          </p:nvPr>
        </p:nvSpPr>
        <p:spPr>
          <a:xfrm>
            <a:off x="393114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Infographic information goes here</a:t>
            </a:r>
          </a:p>
        </p:txBody>
      </p:sp>
      <p:sp>
        <p:nvSpPr>
          <p:cNvPr id="22" name="Text Placeholder 17"/>
          <p:cNvSpPr>
            <a:spLocks noGrp="1"/>
          </p:cNvSpPr>
          <p:nvPr>
            <p:ph type="body" sz="quarter" idx="44" hasCustomPrompt="1"/>
          </p:nvPr>
        </p:nvSpPr>
        <p:spPr>
          <a:xfrm>
            <a:off x="393114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dirty="0"/>
              <a:t>Emphasis Text</a:t>
            </a:r>
          </a:p>
        </p:txBody>
      </p:sp>
      <p:sp>
        <p:nvSpPr>
          <p:cNvPr id="19" name="Text Placeholder 3"/>
          <p:cNvSpPr>
            <a:spLocks noGrp="1"/>
          </p:cNvSpPr>
          <p:nvPr>
            <p:ph type="body" sz="quarter" idx="41" hasCustomPrompt="1"/>
          </p:nvPr>
        </p:nvSpPr>
        <p:spPr>
          <a:xfrm>
            <a:off x="219486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Infographic information goes here</a:t>
            </a:r>
          </a:p>
        </p:txBody>
      </p:sp>
      <p:sp>
        <p:nvSpPr>
          <p:cNvPr id="20" name="Text Placeholder 17"/>
          <p:cNvSpPr>
            <a:spLocks noGrp="1"/>
          </p:cNvSpPr>
          <p:nvPr>
            <p:ph type="body" sz="quarter" idx="42" hasCustomPrompt="1"/>
          </p:nvPr>
        </p:nvSpPr>
        <p:spPr>
          <a:xfrm>
            <a:off x="219487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dirty="0"/>
              <a:t>Emphasis Text</a:t>
            </a:r>
          </a:p>
        </p:txBody>
      </p:sp>
      <p:sp>
        <p:nvSpPr>
          <p:cNvPr id="28" name="Text Placeholder 8">
            <a:extLst>
              <a:ext uri="{FF2B5EF4-FFF2-40B4-BE49-F238E27FC236}">
                <a16:creationId xmlns:a16="http://schemas.microsoft.com/office/drawing/2014/main" id="{EF547DDC-F696-4D14-A37E-2EF7474AC2BE}"/>
              </a:ext>
            </a:extLst>
          </p:cNvPr>
          <p:cNvSpPr>
            <a:spLocks noGrp="1"/>
          </p:cNvSpPr>
          <p:nvPr>
            <p:ph type="body" sz="quarter" idx="10" hasCustomPrompt="1"/>
          </p:nvPr>
        </p:nvSpPr>
        <p:spPr>
          <a:xfrm>
            <a:off x="468313" y="3389856"/>
            <a:ext cx="1336675" cy="326535"/>
          </a:xfrm>
        </p:spPr>
        <p:txBody>
          <a:bodyPr lIns="0" tIns="0" rIns="0" bIns="0">
            <a:noAutofit/>
          </a:bodyPr>
          <a:lstStyle>
            <a:lvl1pPr marL="0" indent="0" algn="ctr">
              <a:buNone/>
              <a:defRPr sz="1800"/>
            </a:lvl1pPr>
          </a:lstStyle>
          <a:p>
            <a:pPr lvl="0"/>
            <a:r>
              <a:rPr lang="en-US" dirty="0"/>
              <a:t>Emphasis Text</a:t>
            </a:r>
          </a:p>
        </p:txBody>
      </p:sp>
      <p:sp>
        <p:nvSpPr>
          <p:cNvPr id="30" name="Text Placeholder 8">
            <a:extLst>
              <a:ext uri="{FF2B5EF4-FFF2-40B4-BE49-F238E27FC236}">
                <a16:creationId xmlns:a16="http://schemas.microsoft.com/office/drawing/2014/main" id="{1D542F68-27CA-4381-B06E-F293CB59986F}"/>
              </a:ext>
            </a:extLst>
          </p:cNvPr>
          <p:cNvSpPr>
            <a:spLocks noGrp="1"/>
          </p:cNvSpPr>
          <p:nvPr>
            <p:ph type="body" sz="quarter" idx="12" hasCustomPrompt="1"/>
          </p:nvPr>
        </p:nvSpPr>
        <p:spPr>
          <a:xfrm>
            <a:off x="468314" y="3793136"/>
            <a:ext cx="1336674" cy="570668"/>
          </a:xfrm>
        </p:spPr>
        <p:txBody>
          <a:bodyPr lIns="0" tIns="0" rIns="0" bIns="0">
            <a:noAutofit/>
          </a:bodyPr>
          <a:lstStyle>
            <a:lvl1pPr marL="0" indent="0" algn="ctr">
              <a:buNone/>
              <a:defRPr sz="1200"/>
            </a:lvl1pPr>
            <a:lvl2pPr>
              <a:defRPr sz="1200"/>
            </a:lvl2pPr>
            <a:lvl3pPr>
              <a:defRPr sz="1200"/>
            </a:lvl3pPr>
            <a:lvl4pPr>
              <a:defRPr sz="1200"/>
            </a:lvl4pPr>
            <a:lvl5pPr>
              <a:defRPr sz="1200"/>
            </a:lvl5pPr>
          </a:lstStyle>
          <a:p>
            <a:pPr lvl="0"/>
            <a:r>
              <a:rPr lang="en-US" dirty="0"/>
              <a:t>Infographic information goes here</a:t>
            </a:r>
          </a:p>
        </p:txBody>
      </p:sp>
      <p:sp>
        <p:nvSpPr>
          <p:cNvPr id="34" name="TextBox 33">
            <a:extLst>
              <a:ext uri="{FF2B5EF4-FFF2-40B4-BE49-F238E27FC236}">
                <a16:creationId xmlns:a16="http://schemas.microsoft.com/office/drawing/2014/main" id="{23C495A5-6A79-42D1-9501-3481B5753125}"/>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2742105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Half Photo">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0"/>
            <a:ext cx="9144000" cy="2682875"/>
          </a:xfrm>
          <a:solidFill>
            <a:schemeClr val="bg1">
              <a:lumMod val="85000"/>
            </a:schemeClr>
          </a:solidFill>
        </p:spPr>
        <p:txBody>
          <a:bodyPr>
            <a:normAutofit/>
          </a:bodyPr>
          <a:lstStyle>
            <a:lvl1pPr marL="0" indent="0" algn="r">
              <a:buNone/>
              <a:defRPr sz="1600"/>
            </a:lvl1pPr>
          </a:lstStyle>
          <a:p>
            <a:r>
              <a:rPr lang="en-US" dirty="0"/>
              <a:t>Insert a large image here</a:t>
            </a:r>
          </a:p>
        </p:txBody>
      </p:sp>
      <p:sp>
        <p:nvSpPr>
          <p:cNvPr id="2" name="Title 1"/>
          <p:cNvSpPr>
            <a:spLocks noGrp="1"/>
          </p:cNvSpPr>
          <p:nvPr>
            <p:ph type="title" hasCustomPrompt="1"/>
          </p:nvPr>
        </p:nvSpPr>
        <p:spPr>
          <a:xfrm>
            <a:off x="0" y="2135605"/>
            <a:ext cx="4936982" cy="548154"/>
          </a:xfrm>
        </p:spPr>
        <p:txBody>
          <a:bodyPr lIns="274320" tIns="118872" bIns="45720">
            <a:noAutofit/>
          </a:bodyPr>
          <a:lstStyle>
            <a:lvl1pPr algn="l">
              <a:defRPr/>
            </a:lvl1pPr>
          </a:lstStyle>
          <a:p>
            <a:pPr lvl="0"/>
            <a:r>
              <a:rPr lang="en-US" dirty="0"/>
              <a:t>Title: Content Slide</a:t>
            </a:r>
          </a:p>
        </p:txBody>
      </p:sp>
      <p:sp>
        <p:nvSpPr>
          <p:cNvPr id="15" name="Text Placeholder 14">
            <a:extLst>
              <a:ext uri="{FF2B5EF4-FFF2-40B4-BE49-F238E27FC236}">
                <a16:creationId xmlns:a16="http://schemas.microsoft.com/office/drawing/2014/main" id="{24B73B91-ED3C-4FB3-BF3A-127FF6200B68}"/>
              </a:ext>
            </a:extLst>
          </p:cNvPr>
          <p:cNvSpPr>
            <a:spLocks noGrp="1"/>
          </p:cNvSpPr>
          <p:nvPr>
            <p:ph type="body" sz="quarter" idx="56"/>
          </p:nvPr>
        </p:nvSpPr>
        <p:spPr>
          <a:xfrm>
            <a:off x="457201" y="2943225"/>
            <a:ext cx="4023360" cy="1762125"/>
          </a:xfrm>
        </p:spPr>
        <p:txBody>
          <a:bodyPr/>
          <a:lstStyle/>
          <a:p>
            <a:pPr lvl="0"/>
            <a:r>
              <a:rPr lang="en-US"/>
              <a:t>Click to edit Master text styles</a:t>
            </a:r>
          </a:p>
        </p:txBody>
      </p:sp>
      <p:sp>
        <p:nvSpPr>
          <p:cNvPr id="17" name="Text Placeholder 16">
            <a:extLst>
              <a:ext uri="{FF2B5EF4-FFF2-40B4-BE49-F238E27FC236}">
                <a16:creationId xmlns:a16="http://schemas.microsoft.com/office/drawing/2014/main" id="{CAAC7818-041E-483D-B6B5-A5441FAD4511}"/>
              </a:ext>
            </a:extLst>
          </p:cNvPr>
          <p:cNvSpPr>
            <a:spLocks noGrp="1"/>
          </p:cNvSpPr>
          <p:nvPr>
            <p:ph type="body" sz="quarter" idx="57"/>
          </p:nvPr>
        </p:nvSpPr>
        <p:spPr>
          <a:xfrm>
            <a:off x="4778925" y="2943225"/>
            <a:ext cx="3974378" cy="1762125"/>
          </a:xfrm>
        </p:spPr>
        <p:txBody>
          <a:bodyPr/>
          <a:lstStyle/>
          <a:p>
            <a:pPr lvl="0"/>
            <a:r>
              <a:rPr lang="en-US"/>
              <a:t>Click to edit Master text styles</a:t>
            </a:r>
          </a:p>
        </p:txBody>
      </p:sp>
      <p:sp>
        <p:nvSpPr>
          <p:cNvPr id="18" name="Text Placeholder 2">
            <a:extLst>
              <a:ext uri="{FF2B5EF4-FFF2-40B4-BE49-F238E27FC236}">
                <a16:creationId xmlns:a16="http://schemas.microsoft.com/office/drawing/2014/main" id="{1B8A3555-C79D-42B2-BFE0-E2004460478D}"/>
              </a:ext>
            </a:extLst>
          </p:cNvPr>
          <p:cNvSpPr>
            <a:spLocks noGrp="1"/>
          </p:cNvSpPr>
          <p:nvPr>
            <p:ph type="body" sz="quarter" idx="13" hasCustomPrompt="1"/>
          </p:nvPr>
        </p:nvSpPr>
        <p:spPr>
          <a:xfrm>
            <a:off x="465438" y="4819650"/>
            <a:ext cx="2779713" cy="114815"/>
          </a:xfrm>
        </p:spPr>
        <p:txBody>
          <a:bodyPr lIns="0" tIns="0" rIns="0" bIns="0">
            <a:noAutofit/>
          </a:bodyPr>
          <a:lstStyle>
            <a:lvl1pPr marL="0" indent="0">
              <a:buNone/>
              <a:defRPr sz="600" i="1">
                <a:solidFill>
                  <a:schemeClr val="accent6"/>
                </a:solidFill>
              </a:defRPr>
            </a:lvl1pPr>
            <a:lvl2pPr marL="233362" indent="0">
              <a:buNone/>
              <a:defRPr sz="700">
                <a:solidFill>
                  <a:schemeClr val="tx1">
                    <a:lumMod val="20000"/>
                    <a:lumOff val="80000"/>
                  </a:schemeClr>
                </a:solidFill>
              </a:defRPr>
            </a:lvl2pPr>
            <a:lvl3pPr marL="458787" indent="0">
              <a:buNone/>
              <a:defRPr sz="700">
                <a:solidFill>
                  <a:schemeClr val="tx1">
                    <a:lumMod val="20000"/>
                    <a:lumOff val="80000"/>
                  </a:schemeClr>
                </a:solidFill>
              </a:defRPr>
            </a:lvl3pPr>
            <a:lvl4pPr marL="688975" indent="0">
              <a:buNone/>
              <a:defRPr sz="700">
                <a:solidFill>
                  <a:schemeClr val="tx1">
                    <a:lumMod val="20000"/>
                    <a:lumOff val="80000"/>
                  </a:schemeClr>
                </a:solidFill>
              </a:defRPr>
            </a:lvl4pPr>
            <a:lvl5pPr marL="914400" indent="0">
              <a:buNone/>
              <a:defRPr sz="700">
                <a:solidFill>
                  <a:schemeClr val="tx1">
                    <a:lumMod val="20000"/>
                    <a:lumOff val="80000"/>
                  </a:schemeClr>
                </a:solidFill>
              </a:defRPr>
            </a:lvl5pPr>
          </a:lstStyle>
          <a:p>
            <a:pPr lvl="0"/>
            <a:r>
              <a:rPr lang="en-US" dirty="0"/>
              <a:t>Photo/Image Credit</a:t>
            </a:r>
          </a:p>
        </p:txBody>
      </p:sp>
      <p:sp>
        <p:nvSpPr>
          <p:cNvPr id="9" name="TextBox 8">
            <a:extLst>
              <a:ext uri="{FF2B5EF4-FFF2-40B4-BE49-F238E27FC236}">
                <a16:creationId xmlns:a16="http://schemas.microsoft.com/office/drawing/2014/main" id="{37942666-E6BA-4BA3-9385-05926FE5819A}"/>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1638536139"/>
      </p:ext>
    </p:extLst>
  </p:cSld>
  <p:clrMapOvr>
    <a:masterClrMapping/>
  </p:clrMapOvr>
  <p:extLst>
    <p:ext uri="{DCECCB84-F9BA-43D5-87BE-67443E8EF086}">
      <p15:sldGuideLst xmlns:p15="http://schemas.microsoft.com/office/powerpoint/2012/main">
        <p15:guide id="1" pos="28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 Half Blue - Half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3C7420-D1E3-2748-83F1-0C3F1C99A95C}"/>
              </a:ext>
            </a:extLst>
          </p:cNvPr>
          <p:cNvSpPr/>
          <p:nvPr userDrawn="1"/>
        </p:nvSpPr>
        <p:spPr>
          <a:xfrm>
            <a:off x="0" y="3205163"/>
            <a:ext cx="9144000" cy="19390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0" y="0"/>
            <a:ext cx="9144000" cy="3205163"/>
          </a:xfrm>
          <a:solidFill>
            <a:schemeClr val="bg1">
              <a:lumMod val="95000"/>
            </a:schemeClr>
          </a:solidFill>
        </p:spPr>
        <p:txBody>
          <a:bodyPr/>
          <a:lstStyle>
            <a:lvl1pPr marL="0" indent="0" algn="ctr">
              <a:buNone/>
              <a:defRPr/>
            </a:lvl1pPr>
          </a:lstStyle>
          <a:p>
            <a:r>
              <a:rPr lang="en-US" dirty="0"/>
              <a:t>Insert Photo or Graphic</a:t>
            </a:r>
          </a:p>
        </p:txBody>
      </p:sp>
      <p:sp>
        <p:nvSpPr>
          <p:cNvPr id="12" name="Title 1">
            <a:extLst>
              <a:ext uri="{FF2B5EF4-FFF2-40B4-BE49-F238E27FC236}">
                <a16:creationId xmlns:a16="http://schemas.microsoft.com/office/drawing/2014/main" id="{8AF67F07-FC40-4A48-9D06-A0AE1C2B5CE9}"/>
              </a:ext>
            </a:extLst>
          </p:cNvPr>
          <p:cNvSpPr>
            <a:spLocks noGrp="1"/>
          </p:cNvSpPr>
          <p:nvPr>
            <p:ph type="title"/>
          </p:nvPr>
        </p:nvSpPr>
        <p:spPr>
          <a:xfrm>
            <a:off x="479425" y="3536950"/>
            <a:ext cx="3308350" cy="1096963"/>
          </a:xfrm>
          <a:noFill/>
        </p:spPr>
        <p:txBody>
          <a:bodyPr lIns="0" tIns="0" rIns="0" bIns="0" anchor="t" anchorCtr="0"/>
          <a:lstStyle>
            <a:lvl1pPr algn="l">
              <a:defRPr sz="2800" b="1"/>
            </a:lvl1pPr>
          </a:lstStyle>
          <a:p>
            <a:r>
              <a:rPr lang="en-US"/>
              <a:t>Click to edit Master title style</a:t>
            </a:r>
            <a:endParaRPr lang="en-US" dirty="0"/>
          </a:p>
        </p:txBody>
      </p:sp>
      <p:sp>
        <p:nvSpPr>
          <p:cNvPr id="14" name="Text Placeholder 5">
            <a:extLst>
              <a:ext uri="{FF2B5EF4-FFF2-40B4-BE49-F238E27FC236}">
                <a16:creationId xmlns:a16="http://schemas.microsoft.com/office/drawing/2014/main" id="{9F8F470B-7468-4549-B5A7-39A947D7C0A6}"/>
              </a:ext>
            </a:extLst>
          </p:cNvPr>
          <p:cNvSpPr>
            <a:spLocks noGrp="1"/>
          </p:cNvSpPr>
          <p:nvPr>
            <p:ph type="body" sz="quarter" idx="54"/>
          </p:nvPr>
        </p:nvSpPr>
        <p:spPr>
          <a:xfrm>
            <a:off x="4105261" y="3536950"/>
            <a:ext cx="4641850" cy="1096963"/>
          </a:xfrm>
        </p:spPr>
        <p:txBody>
          <a:bodyPr lIns="0" tIns="0" rIns="0" bIns="0">
            <a:normAutofit/>
          </a:bodyPr>
          <a:lstStyle>
            <a:lvl1pPr>
              <a:defRPr sz="2000">
                <a:solidFill>
                  <a:schemeClr val="bg1"/>
                </a:solidFill>
              </a:defRPr>
            </a:lvl1pPr>
          </a:lstStyle>
          <a:p>
            <a:pPr lvl="0"/>
            <a:r>
              <a:rPr lang="en-US"/>
              <a:t>Click to edit Master text styles</a:t>
            </a:r>
          </a:p>
        </p:txBody>
      </p:sp>
      <p:sp>
        <p:nvSpPr>
          <p:cNvPr id="8" name="Text Placeholder 2">
            <a:extLst>
              <a:ext uri="{FF2B5EF4-FFF2-40B4-BE49-F238E27FC236}">
                <a16:creationId xmlns:a16="http://schemas.microsoft.com/office/drawing/2014/main" id="{0A7B8E6B-B480-42E2-ABF7-01AB7B2EA909}"/>
              </a:ext>
            </a:extLst>
          </p:cNvPr>
          <p:cNvSpPr>
            <a:spLocks noGrp="1"/>
          </p:cNvSpPr>
          <p:nvPr>
            <p:ph type="body" sz="quarter" idx="13" hasCustomPrompt="1"/>
          </p:nvPr>
        </p:nvSpPr>
        <p:spPr>
          <a:xfrm>
            <a:off x="465438" y="4819650"/>
            <a:ext cx="2779713" cy="114815"/>
          </a:xfrm>
        </p:spPr>
        <p:txBody>
          <a:bodyPr lIns="0" tIns="0" rIns="0" bIns="0">
            <a:noAutofit/>
          </a:bodyPr>
          <a:lstStyle>
            <a:lvl1pPr marL="0" indent="0">
              <a:buNone/>
              <a:defRPr sz="600" i="1">
                <a:solidFill>
                  <a:schemeClr val="tx1">
                    <a:lumMod val="20000"/>
                    <a:lumOff val="80000"/>
                  </a:schemeClr>
                </a:solidFill>
              </a:defRPr>
            </a:lvl1pPr>
            <a:lvl2pPr marL="233362" indent="0">
              <a:buNone/>
              <a:defRPr sz="700">
                <a:solidFill>
                  <a:schemeClr val="tx1">
                    <a:lumMod val="20000"/>
                    <a:lumOff val="80000"/>
                  </a:schemeClr>
                </a:solidFill>
              </a:defRPr>
            </a:lvl2pPr>
            <a:lvl3pPr marL="458787" indent="0">
              <a:buNone/>
              <a:defRPr sz="700">
                <a:solidFill>
                  <a:schemeClr val="tx1">
                    <a:lumMod val="20000"/>
                    <a:lumOff val="80000"/>
                  </a:schemeClr>
                </a:solidFill>
              </a:defRPr>
            </a:lvl3pPr>
            <a:lvl4pPr marL="688975" indent="0">
              <a:buNone/>
              <a:defRPr sz="700">
                <a:solidFill>
                  <a:schemeClr val="tx1">
                    <a:lumMod val="20000"/>
                    <a:lumOff val="80000"/>
                  </a:schemeClr>
                </a:solidFill>
              </a:defRPr>
            </a:lvl4pPr>
            <a:lvl5pPr marL="914400" indent="0">
              <a:buNone/>
              <a:defRPr sz="700">
                <a:solidFill>
                  <a:schemeClr val="tx1">
                    <a:lumMod val="20000"/>
                    <a:lumOff val="80000"/>
                  </a:schemeClr>
                </a:solidFill>
              </a:defRPr>
            </a:lvl5pPr>
          </a:lstStyle>
          <a:p>
            <a:pPr lvl="0"/>
            <a:r>
              <a:rPr lang="en-US" dirty="0"/>
              <a:t>Photo/Image Credit</a:t>
            </a:r>
          </a:p>
        </p:txBody>
      </p:sp>
      <p:sp>
        <p:nvSpPr>
          <p:cNvPr id="16" name="TextBox 15">
            <a:extLst>
              <a:ext uri="{FF2B5EF4-FFF2-40B4-BE49-F238E27FC236}">
                <a16:creationId xmlns:a16="http://schemas.microsoft.com/office/drawing/2014/main" id="{127DB6FF-EB87-4DCF-8ECF-FDA3E4380AAA}"/>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NREL</a:t>
            </a:r>
            <a:r>
              <a:rPr lang="en-US" sz="800" baseline="0" dirty="0">
                <a:solidFill>
                  <a:schemeClr val="bg1"/>
                </a:solidFill>
              </a:rPr>
              <a:t>    </a:t>
            </a:r>
            <a:r>
              <a:rPr lang="en-US" sz="800" dirty="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bg1"/>
              </a:solidFill>
            </a:endParaRPr>
          </a:p>
        </p:txBody>
      </p:sp>
    </p:spTree>
    <p:extLst>
      <p:ext uri="{BB962C8B-B14F-4D97-AF65-F5344CB8AC3E}">
        <p14:creationId xmlns:p14="http://schemas.microsoft.com/office/powerpoint/2010/main" val="2367864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 Half Blue, Half Gra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3C7420-D1E3-2748-83F1-0C3F1C99A95C}"/>
              </a:ext>
            </a:extLst>
          </p:cNvPr>
          <p:cNvSpPr/>
          <p:nvPr userDrawn="1"/>
        </p:nvSpPr>
        <p:spPr>
          <a:xfrm>
            <a:off x="0" y="3204446"/>
            <a:ext cx="9144000" cy="19390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NREL</a:t>
            </a:r>
            <a:r>
              <a:rPr lang="en-US" sz="800" baseline="0" dirty="0">
                <a:solidFill>
                  <a:schemeClr val="bg1"/>
                </a:solidFill>
              </a:rPr>
              <a:t>    </a:t>
            </a:r>
            <a:r>
              <a:rPr lang="en-US" sz="800" dirty="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bg1"/>
              </a:solidFill>
            </a:endParaRPr>
          </a:p>
        </p:txBody>
      </p:sp>
      <p:sp>
        <p:nvSpPr>
          <p:cNvPr id="10" name="Rectangle 9">
            <a:extLst>
              <a:ext uri="{FF2B5EF4-FFF2-40B4-BE49-F238E27FC236}">
                <a16:creationId xmlns:a16="http://schemas.microsoft.com/office/drawing/2014/main" id="{D0F8E801-C21C-E943-9A0D-715C66D645FB}"/>
              </a:ext>
            </a:extLst>
          </p:cNvPr>
          <p:cNvSpPr/>
          <p:nvPr userDrawn="1"/>
        </p:nvSpPr>
        <p:spPr>
          <a:xfrm>
            <a:off x="0" y="0"/>
            <a:ext cx="9144000" cy="320444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 Placeholder 4">
            <a:extLst>
              <a:ext uri="{FF2B5EF4-FFF2-40B4-BE49-F238E27FC236}">
                <a16:creationId xmlns:a16="http://schemas.microsoft.com/office/drawing/2014/main" id="{8B61296E-9FBE-4301-BA11-B3BFA380423F}"/>
              </a:ext>
            </a:extLst>
          </p:cNvPr>
          <p:cNvSpPr>
            <a:spLocks noGrp="1"/>
          </p:cNvSpPr>
          <p:nvPr>
            <p:ph type="body" sz="quarter" idx="56"/>
          </p:nvPr>
        </p:nvSpPr>
        <p:spPr>
          <a:xfrm>
            <a:off x="479425" y="582613"/>
            <a:ext cx="4641850" cy="1096962"/>
          </a:xfrm>
        </p:spPr>
        <p:txBody>
          <a:bodyPr lIns="0" tIns="0" rIns="0" bIns="0"/>
          <a:lstStyle/>
          <a:p>
            <a:pPr lvl="0"/>
            <a:r>
              <a:rPr lang="en-US"/>
              <a:t>Click to edit Master text styles</a:t>
            </a:r>
          </a:p>
        </p:txBody>
      </p:sp>
      <p:sp>
        <p:nvSpPr>
          <p:cNvPr id="16" name="Title 1">
            <a:extLst>
              <a:ext uri="{FF2B5EF4-FFF2-40B4-BE49-F238E27FC236}">
                <a16:creationId xmlns:a16="http://schemas.microsoft.com/office/drawing/2014/main" id="{07D88D45-FB85-42C7-BC0A-8E60CF8D2598}"/>
              </a:ext>
            </a:extLst>
          </p:cNvPr>
          <p:cNvSpPr>
            <a:spLocks noGrp="1"/>
          </p:cNvSpPr>
          <p:nvPr>
            <p:ph type="title"/>
          </p:nvPr>
        </p:nvSpPr>
        <p:spPr>
          <a:xfrm>
            <a:off x="479425" y="3536950"/>
            <a:ext cx="3308350" cy="1096963"/>
          </a:xfrm>
          <a:noFill/>
        </p:spPr>
        <p:txBody>
          <a:bodyPr lIns="0" tIns="0" rIns="0" bIns="0" anchor="t" anchorCtr="0"/>
          <a:lstStyle>
            <a:lvl1pPr algn="l">
              <a:defRPr sz="2800" b="1"/>
            </a:lvl1pPr>
          </a:lstStyle>
          <a:p>
            <a:r>
              <a:rPr lang="en-US"/>
              <a:t>Click to edit Master title style</a:t>
            </a:r>
            <a:endParaRPr lang="en-US" dirty="0"/>
          </a:p>
        </p:txBody>
      </p:sp>
      <p:sp>
        <p:nvSpPr>
          <p:cNvPr id="17" name="Text Placeholder 5">
            <a:extLst>
              <a:ext uri="{FF2B5EF4-FFF2-40B4-BE49-F238E27FC236}">
                <a16:creationId xmlns:a16="http://schemas.microsoft.com/office/drawing/2014/main" id="{63E3C2AA-2178-46D9-950C-DEA683349011}"/>
              </a:ext>
            </a:extLst>
          </p:cNvPr>
          <p:cNvSpPr>
            <a:spLocks noGrp="1"/>
          </p:cNvSpPr>
          <p:nvPr>
            <p:ph type="body" sz="quarter" idx="54"/>
          </p:nvPr>
        </p:nvSpPr>
        <p:spPr>
          <a:xfrm>
            <a:off x="4105261" y="3536950"/>
            <a:ext cx="4641850" cy="1096963"/>
          </a:xfrm>
        </p:spPr>
        <p:txBody>
          <a:bodyPr lIns="0" tIns="0" rIns="0" bIns="0">
            <a:normAutofit/>
          </a:bodyPr>
          <a:lstStyle>
            <a:lvl1pPr>
              <a:defRPr sz="2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965837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 Half Blue, Half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3C7420-D1E3-2748-83F1-0C3F1C99A95C}"/>
              </a:ext>
            </a:extLst>
          </p:cNvPr>
          <p:cNvSpPr/>
          <p:nvPr userDrawn="1"/>
        </p:nvSpPr>
        <p:spPr>
          <a:xfrm>
            <a:off x="0" y="3204446"/>
            <a:ext cx="9144000" cy="19390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NREL</a:t>
            </a:r>
            <a:r>
              <a:rPr lang="en-US" sz="800" baseline="0" dirty="0">
                <a:solidFill>
                  <a:schemeClr val="bg1"/>
                </a:solidFill>
              </a:rPr>
              <a:t>    </a:t>
            </a:r>
            <a:r>
              <a:rPr lang="en-US" sz="800" dirty="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bg1"/>
              </a:solidFill>
            </a:endParaRPr>
          </a:p>
        </p:txBody>
      </p:sp>
      <p:sp>
        <p:nvSpPr>
          <p:cNvPr id="10" name="Title 1">
            <a:extLst>
              <a:ext uri="{FF2B5EF4-FFF2-40B4-BE49-F238E27FC236}">
                <a16:creationId xmlns:a16="http://schemas.microsoft.com/office/drawing/2014/main" id="{6D3272D3-1563-408A-9F95-5911769F6A99}"/>
              </a:ext>
            </a:extLst>
          </p:cNvPr>
          <p:cNvSpPr>
            <a:spLocks noGrp="1"/>
          </p:cNvSpPr>
          <p:nvPr>
            <p:ph type="title"/>
          </p:nvPr>
        </p:nvSpPr>
        <p:spPr>
          <a:xfrm>
            <a:off x="479425" y="3536950"/>
            <a:ext cx="3308350" cy="1096963"/>
          </a:xfrm>
          <a:noFill/>
        </p:spPr>
        <p:txBody>
          <a:bodyPr lIns="0" tIns="0" rIns="0" bIns="0" anchor="t" anchorCtr="0"/>
          <a:lstStyle>
            <a:lvl1pPr algn="l">
              <a:defRPr sz="2800" b="1"/>
            </a:lvl1pPr>
          </a:lstStyle>
          <a:p>
            <a:r>
              <a:rPr lang="en-US"/>
              <a:t>Click to edit Master title style</a:t>
            </a:r>
            <a:endParaRPr lang="en-US" dirty="0"/>
          </a:p>
        </p:txBody>
      </p:sp>
      <p:sp>
        <p:nvSpPr>
          <p:cNvPr id="11" name="Text Placeholder 5">
            <a:extLst>
              <a:ext uri="{FF2B5EF4-FFF2-40B4-BE49-F238E27FC236}">
                <a16:creationId xmlns:a16="http://schemas.microsoft.com/office/drawing/2014/main" id="{132C334E-AB79-46B6-A7C0-92FD37A3E81A}"/>
              </a:ext>
            </a:extLst>
          </p:cNvPr>
          <p:cNvSpPr>
            <a:spLocks noGrp="1"/>
          </p:cNvSpPr>
          <p:nvPr>
            <p:ph type="body" sz="quarter" idx="54"/>
          </p:nvPr>
        </p:nvSpPr>
        <p:spPr>
          <a:xfrm>
            <a:off x="4105261" y="3536950"/>
            <a:ext cx="4641850" cy="1096963"/>
          </a:xfrm>
        </p:spPr>
        <p:txBody>
          <a:bodyPr lIns="0" tIns="0" rIns="0" bIns="0">
            <a:normAutofit/>
          </a:bodyPr>
          <a:lstStyle>
            <a:lvl1pPr>
              <a:defRPr sz="2000">
                <a:solidFill>
                  <a:schemeClr val="bg1"/>
                </a:solidFill>
              </a:defRPr>
            </a:lvl1pPr>
          </a:lstStyle>
          <a:p>
            <a:pPr lvl="0"/>
            <a:r>
              <a:rPr lang="en-US"/>
              <a:t>Click to edit Master text styles</a:t>
            </a:r>
          </a:p>
        </p:txBody>
      </p:sp>
      <p:sp>
        <p:nvSpPr>
          <p:cNvPr id="14" name="Text Placeholder 4">
            <a:extLst>
              <a:ext uri="{FF2B5EF4-FFF2-40B4-BE49-F238E27FC236}">
                <a16:creationId xmlns:a16="http://schemas.microsoft.com/office/drawing/2014/main" id="{3C553F5F-3EDD-4319-AB33-64D58BC16251}"/>
              </a:ext>
            </a:extLst>
          </p:cNvPr>
          <p:cNvSpPr>
            <a:spLocks noGrp="1"/>
          </p:cNvSpPr>
          <p:nvPr>
            <p:ph type="body" sz="quarter" idx="56"/>
          </p:nvPr>
        </p:nvSpPr>
        <p:spPr>
          <a:xfrm>
            <a:off x="479425" y="582613"/>
            <a:ext cx="4641850" cy="1096962"/>
          </a:xfrm>
        </p:spPr>
        <p:txBody>
          <a:bodyPr lIns="0" tIns="0" rIns="0" bIns="0"/>
          <a:lstStyle/>
          <a:p>
            <a:pPr lvl="0"/>
            <a:r>
              <a:rPr lang="en-US"/>
              <a:t>Click to edit Master text styles</a:t>
            </a:r>
          </a:p>
        </p:txBody>
      </p:sp>
    </p:spTree>
    <p:extLst>
      <p:ext uri="{BB962C8B-B14F-4D97-AF65-F5344CB8AC3E}">
        <p14:creationId xmlns:p14="http://schemas.microsoft.com/office/powerpoint/2010/main" val="2814080452"/>
      </p:ext>
    </p:extLst>
  </p:cSld>
  <p:clrMapOvr>
    <a:masterClrMapping/>
  </p:clrMapOvr>
  <p:extLst>
    <p:ext uri="{DCECCB84-F9BA-43D5-87BE-67443E8EF086}">
      <p15:sldGuideLst xmlns:p15="http://schemas.microsoft.com/office/powerpoint/2012/main">
        <p15:guide id="1" pos="28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 1/4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3C7420-D1E3-2748-83F1-0C3F1C99A95C}"/>
              </a:ext>
            </a:extLst>
          </p:cNvPr>
          <p:cNvSpPr/>
          <p:nvPr userDrawn="1"/>
        </p:nvSpPr>
        <p:spPr>
          <a:xfrm>
            <a:off x="0" y="4152614"/>
            <a:ext cx="9144000" cy="9908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NREL</a:t>
            </a:r>
            <a:r>
              <a:rPr lang="en-US" sz="800" baseline="0" dirty="0">
                <a:solidFill>
                  <a:schemeClr val="bg1"/>
                </a:solidFill>
              </a:rPr>
              <a:t>    </a:t>
            </a:r>
            <a:r>
              <a:rPr lang="en-US" sz="800" dirty="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bg1"/>
              </a:solidFill>
            </a:endParaRPr>
          </a:p>
        </p:txBody>
      </p:sp>
      <p:sp>
        <p:nvSpPr>
          <p:cNvPr id="10" name="Rectangle 9">
            <a:extLst>
              <a:ext uri="{FF2B5EF4-FFF2-40B4-BE49-F238E27FC236}">
                <a16:creationId xmlns:a16="http://schemas.microsoft.com/office/drawing/2014/main" id="{D0F8E801-C21C-E943-9A0D-715C66D645FB}"/>
              </a:ext>
            </a:extLst>
          </p:cNvPr>
          <p:cNvSpPr/>
          <p:nvPr userDrawn="1"/>
        </p:nvSpPr>
        <p:spPr>
          <a:xfrm>
            <a:off x="0" y="0"/>
            <a:ext cx="9144000" cy="415261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A75F658F-F273-41B3-ACB3-9D303C6CDC7F}"/>
              </a:ext>
            </a:extLst>
          </p:cNvPr>
          <p:cNvSpPr>
            <a:spLocks noGrp="1"/>
          </p:cNvSpPr>
          <p:nvPr>
            <p:ph type="title"/>
          </p:nvPr>
        </p:nvSpPr>
        <p:spPr>
          <a:xfrm>
            <a:off x="479425" y="4292033"/>
            <a:ext cx="3308350" cy="448409"/>
          </a:xfrm>
          <a:noFill/>
        </p:spPr>
        <p:txBody>
          <a:bodyPr lIns="0" tIns="0" rIns="0" bIns="0" anchor="t" anchorCtr="0"/>
          <a:lstStyle>
            <a:lvl1pPr algn="l">
              <a:defRPr sz="2800" b="1"/>
            </a:lvl1pPr>
          </a:lstStyle>
          <a:p>
            <a:r>
              <a:rPr lang="en-US"/>
              <a:t>Click to edit Master title style</a:t>
            </a:r>
            <a:endParaRPr lang="en-US" dirty="0"/>
          </a:p>
        </p:txBody>
      </p:sp>
      <p:sp>
        <p:nvSpPr>
          <p:cNvPr id="17" name="Text Placeholder 5">
            <a:extLst>
              <a:ext uri="{FF2B5EF4-FFF2-40B4-BE49-F238E27FC236}">
                <a16:creationId xmlns:a16="http://schemas.microsoft.com/office/drawing/2014/main" id="{CEE8785B-1579-4206-A28B-023A6726B479}"/>
              </a:ext>
            </a:extLst>
          </p:cNvPr>
          <p:cNvSpPr>
            <a:spLocks noGrp="1"/>
          </p:cNvSpPr>
          <p:nvPr>
            <p:ph type="body" sz="quarter" idx="54"/>
          </p:nvPr>
        </p:nvSpPr>
        <p:spPr>
          <a:xfrm>
            <a:off x="4105261" y="4292033"/>
            <a:ext cx="4641850" cy="448409"/>
          </a:xfrm>
        </p:spPr>
        <p:txBody>
          <a:bodyPr lIns="0" tIns="0" rIns="0">
            <a:normAutofit/>
          </a:bodyPr>
          <a:lstStyle>
            <a:lvl1pPr>
              <a:defRPr sz="2000">
                <a:solidFill>
                  <a:schemeClr val="bg1"/>
                </a:solidFill>
              </a:defRPr>
            </a:lvl1pPr>
          </a:lstStyle>
          <a:p>
            <a:pPr lvl="0"/>
            <a:r>
              <a:rPr lang="en-US"/>
              <a:t>Click to edit Master text styles</a:t>
            </a:r>
          </a:p>
        </p:txBody>
      </p:sp>
      <p:sp>
        <p:nvSpPr>
          <p:cNvPr id="19" name="Text Placeholder 4">
            <a:extLst>
              <a:ext uri="{FF2B5EF4-FFF2-40B4-BE49-F238E27FC236}">
                <a16:creationId xmlns:a16="http://schemas.microsoft.com/office/drawing/2014/main" id="{204D3633-C450-4164-8D2F-BE6D20A86AFB}"/>
              </a:ext>
            </a:extLst>
          </p:cNvPr>
          <p:cNvSpPr>
            <a:spLocks noGrp="1"/>
          </p:cNvSpPr>
          <p:nvPr>
            <p:ph type="body" sz="quarter" idx="56"/>
          </p:nvPr>
        </p:nvSpPr>
        <p:spPr>
          <a:xfrm>
            <a:off x="479425" y="582613"/>
            <a:ext cx="4641850" cy="1096962"/>
          </a:xfrm>
        </p:spPr>
        <p:txBody>
          <a:bodyPr lIns="0" tIns="0" rIns="0" bIns="0"/>
          <a:lstStyle/>
          <a:p>
            <a:pPr lvl="0"/>
            <a:r>
              <a:rPr lang="en-US"/>
              <a:t>Click to edit Master text styles</a:t>
            </a:r>
          </a:p>
        </p:txBody>
      </p:sp>
    </p:spTree>
    <p:extLst>
      <p:ext uri="{BB962C8B-B14F-4D97-AF65-F5344CB8AC3E}">
        <p14:creationId xmlns:p14="http://schemas.microsoft.com/office/powerpoint/2010/main" val="37697994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 1/4 blu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3C7420-D1E3-2748-83F1-0C3F1C99A95C}"/>
              </a:ext>
            </a:extLst>
          </p:cNvPr>
          <p:cNvSpPr/>
          <p:nvPr userDrawn="1"/>
        </p:nvSpPr>
        <p:spPr>
          <a:xfrm>
            <a:off x="0" y="4152614"/>
            <a:ext cx="9144000" cy="9908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NREL</a:t>
            </a:r>
            <a:r>
              <a:rPr lang="en-US" sz="800" baseline="0" dirty="0">
                <a:solidFill>
                  <a:schemeClr val="bg1"/>
                </a:solidFill>
              </a:rPr>
              <a:t>    </a:t>
            </a:r>
            <a:r>
              <a:rPr lang="en-US" sz="800" dirty="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bg1"/>
              </a:solidFill>
            </a:endParaRPr>
          </a:p>
        </p:txBody>
      </p:sp>
      <p:sp>
        <p:nvSpPr>
          <p:cNvPr id="10" name="Text Placeholder 4">
            <a:extLst>
              <a:ext uri="{FF2B5EF4-FFF2-40B4-BE49-F238E27FC236}">
                <a16:creationId xmlns:a16="http://schemas.microsoft.com/office/drawing/2014/main" id="{09A29C17-CD58-45DF-9097-FE42DFA0C9BA}"/>
              </a:ext>
            </a:extLst>
          </p:cNvPr>
          <p:cNvSpPr>
            <a:spLocks noGrp="1"/>
          </p:cNvSpPr>
          <p:nvPr>
            <p:ph type="body" sz="quarter" idx="56"/>
          </p:nvPr>
        </p:nvSpPr>
        <p:spPr>
          <a:xfrm>
            <a:off x="479425" y="582613"/>
            <a:ext cx="4641850" cy="1096962"/>
          </a:xfrm>
        </p:spPr>
        <p:txBody>
          <a:bodyPr lIns="0" tIns="0" rIns="0" bIns="0"/>
          <a:lstStyle/>
          <a:p>
            <a:pPr lvl="0"/>
            <a:r>
              <a:rPr lang="en-US"/>
              <a:t>Click to edit Master text styles</a:t>
            </a:r>
          </a:p>
        </p:txBody>
      </p:sp>
      <p:sp>
        <p:nvSpPr>
          <p:cNvPr id="12" name="Title 1">
            <a:extLst>
              <a:ext uri="{FF2B5EF4-FFF2-40B4-BE49-F238E27FC236}">
                <a16:creationId xmlns:a16="http://schemas.microsoft.com/office/drawing/2014/main" id="{7E8F4E7E-5DA9-4FCD-81E6-17709791D953}"/>
              </a:ext>
            </a:extLst>
          </p:cNvPr>
          <p:cNvSpPr>
            <a:spLocks noGrp="1"/>
          </p:cNvSpPr>
          <p:nvPr>
            <p:ph type="title"/>
          </p:nvPr>
        </p:nvSpPr>
        <p:spPr>
          <a:xfrm>
            <a:off x="479425" y="4292033"/>
            <a:ext cx="3308350" cy="448409"/>
          </a:xfrm>
          <a:noFill/>
        </p:spPr>
        <p:txBody>
          <a:bodyPr lIns="0" tIns="0" rIns="0" bIns="0" anchor="t" anchorCtr="0"/>
          <a:lstStyle>
            <a:lvl1pPr algn="l">
              <a:defRPr sz="2800" b="1"/>
            </a:lvl1pPr>
          </a:lstStyle>
          <a:p>
            <a:r>
              <a:rPr lang="en-US"/>
              <a:t>Click to edit Master title style</a:t>
            </a:r>
            <a:endParaRPr lang="en-US" dirty="0"/>
          </a:p>
        </p:txBody>
      </p:sp>
      <p:sp>
        <p:nvSpPr>
          <p:cNvPr id="14" name="Text Placeholder 5">
            <a:extLst>
              <a:ext uri="{FF2B5EF4-FFF2-40B4-BE49-F238E27FC236}">
                <a16:creationId xmlns:a16="http://schemas.microsoft.com/office/drawing/2014/main" id="{F7816731-9E29-414B-8D8C-459C5DDF70CA}"/>
              </a:ext>
            </a:extLst>
          </p:cNvPr>
          <p:cNvSpPr>
            <a:spLocks noGrp="1"/>
          </p:cNvSpPr>
          <p:nvPr>
            <p:ph type="body" sz="quarter" idx="54"/>
          </p:nvPr>
        </p:nvSpPr>
        <p:spPr>
          <a:xfrm>
            <a:off x="4105261" y="4292033"/>
            <a:ext cx="4641850" cy="448409"/>
          </a:xfrm>
        </p:spPr>
        <p:txBody>
          <a:bodyPr lIns="0" tIns="0" rIns="0">
            <a:normAutofit/>
          </a:bodyPr>
          <a:lstStyle>
            <a:lvl1pPr>
              <a:defRPr sz="2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414057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lide - 1/3 blue,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0"/>
            <a:ext cx="5917298" cy="5143500"/>
          </a:xfrm>
          <a:solidFill>
            <a:schemeClr val="bg1">
              <a:lumMod val="95000"/>
            </a:schemeClr>
          </a:solidFill>
        </p:spPr>
        <p:txBody>
          <a:bodyPr/>
          <a:lstStyle>
            <a:lvl1pPr marL="0" indent="0" algn="ctr">
              <a:buNone/>
              <a:defRPr/>
            </a:lvl1pPr>
          </a:lstStyle>
          <a:p>
            <a:r>
              <a:rPr lang="en-US" dirty="0"/>
              <a:t>Insert Photo or Graphic</a:t>
            </a:r>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CE9686F-E66D-461E-AC4C-5FD554E27A92}"/>
              </a:ext>
            </a:extLst>
          </p:cNvPr>
          <p:cNvSpPr>
            <a:spLocks noGrp="1"/>
          </p:cNvSpPr>
          <p:nvPr>
            <p:ph type="title"/>
          </p:nvPr>
        </p:nvSpPr>
        <p:spPr>
          <a:xfrm>
            <a:off x="372234" y="508393"/>
            <a:ext cx="2532807" cy="1094188"/>
          </a:xfrm>
          <a:noFill/>
        </p:spPr>
        <p:txBody>
          <a:bodyPr lIns="0" tIns="0" rIns="0" bIns="0" anchor="t" anchorCtr="0"/>
          <a:lstStyle>
            <a:lvl1pPr algn="l">
              <a:defRPr sz="2400" b="1"/>
            </a:lvl1pPr>
          </a:lstStyle>
          <a:p>
            <a:r>
              <a:rPr lang="en-US"/>
              <a:t>Click to edit Master title style</a:t>
            </a:r>
            <a:endParaRPr lang="en-US" dirty="0"/>
          </a:p>
        </p:txBody>
      </p:sp>
      <p:sp>
        <p:nvSpPr>
          <p:cNvPr id="12" name="Text Placeholder 5">
            <a:extLst>
              <a:ext uri="{FF2B5EF4-FFF2-40B4-BE49-F238E27FC236}">
                <a16:creationId xmlns:a16="http://schemas.microsoft.com/office/drawing/2014/main" id="{6FEAFBE5-A2CC-4689-9FFD-B895D7460777}"/>
              </a:ext>
            </a:extLst>
          </p:cNvPr>
          <p:cNvSpPr>
            <a:spLocks noGrp="1"/>
          </p:cNvSpPr>
          <p:nvPr>
            <p:ph type="body" sz="quarter" idx="54"/>
          </p:nvPr>
        </p:nvSpPr>
        <p:spPr>
          <a:xfrm>
            <a:off x="372234" y="3565927"/>
            <a:ext cx="2532807"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7" name="Text Placeholder 2">
            <a:extLst>
              <a:ext uri="{FF2B5EF4-FFF2-40B4-BE49-F238E27FC236}">
                <a16:creationId xmlns:a16="http://schemas.microsoft.com/office/drawing/2014/main" id="{4353CEC3-6EC4-475E-BC6F-CDEAD6DA57EB}"/>
              </a:ext>
            </a:extLst>
          </p:cNvPr>
          <p:cNvSpPr>
            <a:spLocks noGrp="1"/>
          </p:cNvSpPr>
          <p:nvPr>
            <p:ph type="body" sz="quarter" idx="13" hasCustomPrompt="1"/>
          </p:nvPr>
        </p:nvSpPr>
        <p:spPr>
          <a:xfrm>
            <a:off x="3464012" y="4819650"/>
            <a:ext cx="2154194" cy="222250"/>
          </a:xfrm>
        </p:spPr>
        <p:txBody>
          <a:bodyPr lIns="0" tIns="0" rIns="0" bIns="0">
            <a:noAutofit/>
          </a:bodyPr>
          <a:lstStyle>
            <a:lvl1pPr marL="0" indent="0">
              <a:buNone/>
              <a:defRPr sz="600" i="1">
                <a:solidFill>
                  <a:schemeClr val="tx1">
                    <a:lumMod val="20000"/>
                    <a:lumOff val="80000"/>
                  </a:schemeClr>
                </a:solidFill>
              </a:defRPr>
            </a:lvl1pPr>
            <a:lvl2pPr marL="233362" indent="0">
              <a:buNone/>
              <a:defRPr sz="700">
                <a:solidFill>
                  <a:schemeClr val="tx1">
                    <a:lumMod val="20000"/>
                    <a:lumOff val="80000"/>
                  </a:schemeClr>
                </a:solidFill>
              </a:defRPr>
            </a:lvl2pPr>
            <a:lvl3pPr marL="458787" indent="0">
              <a:buNone/>
              <a:defRPr sz="700">
                <a:solidFill>
                  <a:schemeClr val="tx1">
                    <a:lumMod val="20000"/>
                    <a:lumOff val="80000"/>
                  </a:schemeClr>
                </a:solidFill>
              </a:defRPr>
            </a:lvl3pPr>
            <a:lvl4pPr marL="688975" indent="0">
              <a:buNone/>
              <a:defRPr sz="700">
                <a:solidFill>
                  <a:schemeClr val="tx1">
                    <a:lumMod val="20000"/>
                    <a:lumOff val="80000"/>
                  </a:schemeClr>
                </a:solidFill>
              </a:defRPr>
            </a:lvl4pPr>
            <a:lvl5pPr marL="914400" indent="0">
              <a:buNone/>
              <a:defRPr sz="700">
                <a:solidFill>
                  <a:schemeClr val="tx1">
                    <a:lumMod val="20000"/>
                    <a:lumOff val="80000"/>
                  </a:schemeClr>
                </a:solidFill>
              </a:defRPr>
            </a:lvl5pPr>
          </a:lstStyle>
          <a:p>
            <a:pPr lvl="0"/>
            <a:r>
              <a:rPr lang="en-US" dirty="0"/>
              <a:t>Photo/Image Credit</a:t>
            </a:r>
          </a:p>
        </p:txBody>
      </p:sp>
      <p:sp>
        <p:nvSpPr>
          <p:cNvPr id="9" name="TextBox 8">
            <a:extLst>
              <a:ext uri="{FF2B5EF4-FFF2-40B4-BE49-F238E27FC236}">
                <a16:creationId xmlns:a16="http://schemas.microsoft.com/office/drawing/2014/main" id="{92EAC62B-7310-47D6-9359-E5D24156885B}"/>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37711499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 - 1/4 blue,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1499347" y="0"/>
            <a:ext cx="7644653" cy="5143500"/>
          </a:xfrm>
          <a:solidFill>
            <a:schemeClr val="bg1">
              <a:lumMod val="95000"/>
            </a:schemeClr>
          </a:solidFill>
        </p:spPr>
        <p:txBody>
          <a:bodyPr/>
          <a:lstStyle>
            <a:lvl1pPr marL="0" indent="0" algn="ctr">
              <a:buNone/>
              <a:defRPr/>
            </a:lvl1pPr>
          </a:lstStyle>
          <a:p>
            <a:r>
              <a:rPr lang="en-US" dirty="0"/>
              <a:t>Insert Photo or Graphic</a:t>
            </a:r>
          </a:p>
        </p:txBody>
      </p:sp>
      <p:sp>
        <p:nvSpPr>
          <p:cNvPr id="10" name="Rectangle 9">
            <a:extLst>
              <a:ext uri="{FF2B5EF4-FFF2-40B4-BE49-F238E27FC236}">
                <a16:creationId xmlns:a16="http://schemas.microsoft.com/office/drawing/2014/main" id="{8A832604-F597-CE4C-9045-0EDB4883F306}"/>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B01E338-5424-4983-A800-966422B360D3}"/>
              </a:ext>
            </a:extLst>
          </p:cNvPr>
          <p:cNvSpPr>
            <a:spLocks noGrp="1"/>
          </p:cNvSpPr>
          <p:nvPr>
            <p:ph type="body" sz="quarter" idx="54"/>
          </p:nvPr>
        </p:nvSpPr>
        <p:spPr>
          <a:xfrm>
            <a:off x="286048" y="505618"/>
            <a:ext cx="985919"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8" name="Text Placeholder 2">
            <a:extLst>
              <a:ext uri="{FF2B5EF4-FFF2-40B4-BE49-F238E27FC236}">
                <a16:creationId xmlns:a16="http://schemas.microsoft.com/office/drawing/2014/main" id="{53381708-CFBE-4024-B01B-9BC2A5E379E6}"/>
              </a:ext>
            </a:extLst>
          </p:cNvPr>
          <p:cNvSpPr>
            <a:spLocks noGrp="1"/>
          </p:cNvSpPr>
          <p:nvPr>
            <p:ph type="body" sz="quarter" idx="13" hasCustomPrompt="1"/>
          </p:nvPr>
        </p:nvSpPr>
        <p:spPr>
          <a:xfrm>
            <a:off x="1701114" y="4819650"/>
            <a:ext cx="2779713" cy="114815"/>
          </a:xfrm>
        </p:spPr>
        <p:txBody>
          <a:bodyPr lIns="0" tIns="0" rIns="0" bIns="0">
            <a:noAutofit/>
          </a:bodyPr>
          <a:lstStyle>
            <a:lvl1pPr marL="0" indent="0">
              <a:buNone/>
              <a:defRPr sz="600" i="1">
                <a:solidFill>
                  <a:schemeClr val="tx1">
                    <a:lumMod val="20000"/>
                    <a:lumOff val="80000"/>
                  </a:schemeClr>
                </a:solidFill>
              </a:defRPr>
            </a:lvl1pPr>
            <a:lvl2pPr marL="233362" indent="0">
              <a:buNone/>
              <a:defRPr sz="700">
                <a:solidFill>
                  <a:schemeClr val="tx1">
                    <a:lumMod val="20000"/>
                    <a:lumOff val="80000"/>
                  </a:schemeClr>
                </a:solidFill>
              </a:defRPr>
            </a:lvl2pPr>
            <a:lvl3pPr marL="458787" indent="0">
              <a:buNone/>
              <a:defRPr sz="700">
                <a:solidFill>
                  <a:schemeClr val="tx1">
                    <a:lumMod val="20000"/>
                    <a:lumOff val="80000"/>
                  </a:schemeClr>
                </a:solidFill>
              </a:defRPr>
            </a:lvl3pPr>
            <a:lvl4pPr marL="688975" indent="0">
              <a:buNone/>
              <a:defRPr sz="700">
                <a:solidFill>
                  <a:schemeClr val="tx1">
                    <a:lumMod val="20000"/>
                    <a:lumOff val="80000"/>
                  </a:schemeClr>
                </a:solidFill>
              </a:defRPr>
            </a:lvl4pPr>
            <a:lvl5pPr marL="914400" indent="0">
              <a:buNone/>
              <a:defRPr sz="700">
                <a:solidFill>
                  <a:schemeClr val="tx1">
                    <a:lumMod val="20000"/>
                    <a:lumOff val="80000"/>
                  </a:schemeClr>
                </a:solidFill>
              </a:defRPr>
            </a:lvl5pPr>
          </a:lstStyle>
          <a:p>
            <a:pPr lvl="0"/>
            <a:r>
              <a:rPr lang="en-US" dirty="0"/>
              <a:t>Photo/Image Credit</a:t>
            </a:r>
          </a:p>
        </p:txBody>
      </p:sp>
      <p:sp>
        <p:nvSpPr>
          <p:cNvPr id="9" name="TextBox 8">
            <a:extLst>
              <a:ext uri="{FF2B5EF4-FFF2-40B4-BE49-F238E27FC236}">
                <a16:creationId xmlns:a16="http://schemas.microsoft.com/office/drawing/2014/main" id="{775CDAAA-C35B-48B2-BD8C-7369EBD583BC}"/>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3425231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  blue tab,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749807" y="0"/>
            <a:ext cx="8394193" cy="5143500"/>
          </a:xfrm>
          <a:solidFill>
            <a:schemeClr val="bg1">
              <a:lumMod val="95000"/>
            </a:schemeClr>
          </a:solidFill>
        </p:spPr>
        <p:txBody>
          <a:bodyPr/>
          <a:lstStyle>
            <a:lvl1pPr marL="0" indent="0" algn="ctr">
              <a:buNone/>
              <a:defRPr/>
            </a:lvl1pPr>
          </a:lstStyle>
          <a:p>
            <a:r>
              <a:rPr lang="en-US" dirty="0"/>
              <a:t>Insert Photo or Graphic</a:t>
            </a:r>
          </a:p>
        </p:txBody>
      </p:sp>
      <p:sp>
        <p:nvSpPr>
          <p:cNvPr id="10" name="Rectangle 9">
            <a:extLst>
              <a:ext uri="{FF2B5EF4-FFF2-40B4-BE49-F238E27FC236}">
                <a16:creationId xmlns:a16="http://schemas.microsoft.com/office/drawing/2014/main" id="{8A832604-F597-CE4C-9045-0EDB4883F306}"/>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2">
            <a:extLst>
              <a:ext uri="{FF2B5EF4-FFF2-40B4-BE49-F238E27FC236}">
                <a16:creationId xmlns:a16="http://schemas.microsoft.com/office/drawing/2014/main" id="{AE894BAA-0327-4892-AB75-34DCB16A2096}"/>
              </a:ext>
            </a:extLst>
          </p:cNvPr>
          <p:cNvSpPr>
            <a:spLocks noGrp="1"/>
          </p:cNvSpPr>
          <p:nvPr>
            <p:ph type="body" sz="quarter" idx="13" hasCustomPrompt="1"/>
          </p:nvPr>
        </p:nvSpPr>
        <p:spPr>
          <a:xfrm>
            <a:off x="992660" y="4819650"/>
            <a:ext cx="2779713" cy="114815"/>
          </a:xfrm>
        </p:spPr>
        <p:txBody>
          <a:bodyPr lIns="0" tIns="0" rIns="0" bIns="0">
            <a:noAutofit/>
          </a:bodyPr>
          <a:lstStyle>
            <a:lvl1pPr marL="0" indent="0">
              <a:buNone/>
              <a:defRPr sz="600" i="1">
                <a:solidFill>
                  <a:schemeClr val="tx1">
                    <a:lumMod val="20000"/>
                    <a:lumOff val="80000"/>
                  </a:schemeClr>
                </a:solidFill>
              </a:defRPr>
            </a:lvl1pPr>
            <a:lvl2pPr marL="233362" indent="0">
              <a:buNone/>
              <a:defRPr sz="700">
                <a:solidFill>
                  <a:schemeClr val="tx1">
                    <a:lumMod val="20000"/>
                    <a:lumOff val="80000"/>
                  </a:schemeClr>
                </a:solidFill>
              </a:defRPr>
            </a:lvl2pPr>
            <a:lvl3pPr marL="458787" indent="0">
              <a:buNone/>
              <a:defRPr sz="700">
                <a:solidFill>
                  <a:schemeClr val="tx1">
                    <a:lumMod val="20000"/>
                    <a:lumOff val="80000"/>
                  </a:schemeClr>
                </a:solidFill>
              </a:defRPr>
            </a:lvl3pPr>
            <a:lvl4pPr marL="688975" indent="0">
              <a:buNone/>
              <a:defRPr sz="700">
                <a:solidFill>
                  <a:schemeClr val="tx1">
                    <a:lumMod val="20000"/>
                    <a:lumOff val="80000"/>
                  </a:schemeClr>
                </a:solidFill>
              </a:defRPr>
            </a:lvl4pPr>
            <a:lvl5pPr marL="914400" indent="0">
              <a:buNone/>
              <a:defRPr sz="700">
                <a:solidFill>
                  <a:schemeClr val="tx1">
                    <a:lumMod val="20000"/>
                    <a:lumOff val="80000"/>
                  </a:schemeClr>
                </a:solidFill>
              </a:defRPr>
            </a:lvl5pPr>
          </a:lstStyle>
          <a:p>
            <a:pPr lvl="0"/>
            <a:r>
              <a:rPr lang="en-US" dirty="0"/>
              <a:t>Photo/Image Credit</a:t>
            </a:r>
          </a:p>
        </p:txBody>
      </p:sp>
      <p:sp>
        <p:nvSpPr>
          <p:cNvPr id="7" name="TextBox 6">
            <a:extLst>
              <a:ext uri="{FF2B5EF4-FFF2-40B4-BE49-F238E27FC236}">
                <a16:creationId xmlns:a16="http://schemas.microsoft.com/office/drawing/2014/main" id="{3C181EF6-685D-46DE-AF7F-0DF7D11B2C8E}"/>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315030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Full Photo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32CCCE-56C2-8545-B018-16FDB063CFB4}"/>
              </a:ext>
            </a:extLst>
          </p:cNvPr>
          <p:cNvPicPr>
            <a:picLocks noChangeAspect="1"/>
          </p:cNvPicPr>
          <p:nvPr userDrawn="1"/>
        </p:nvPicPr>
        <p:blipFill>
          <a:blip r:embed="rId2"/>
          <a:srcRect t="137" b="137"/>
          <a:stretch/>
        </p:blipFill>
        <p:spPr>
          <a:xfrm>
            <a:off x="0" y="0"/>
            <a:ext cx="9155597" cy="5143500"/>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br>
              <a:rPr lang="en-US" dirty="0"/>
            </a:br>
            <a:r>
              <a:rPr lang="en-US" dirty="0"/>
              <a:t>Venue or Organization</a:t>
            </a:r>
            <a:br>
              <a:rPr lang="en-US" dirty="0"/>
            </a:br>
            <a:r>
              <a:rPr lang="en-US" dirty="0"/>
              <a:t>Date</a:t>
            </a:r>
          </a:p>
        </p:txBody>
      </p:sp>
      <p:pic>
        <p:nvPicPr>
          <p:cNvPr id="7" name="Graphic 6">
            <a:extLst>
              <a:ext uri="{FF2B5EF4-FFF2-40B4-BE49-F238E27FC236}">
                <a16:creationId xmlns:a16="http://schemas.microsoft.com/office/drawing/2014/main" id="{821FBE40-03AF-2040-B470-29B21F4E356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7454" y="0"/>
            <a:ext cx="2331892" cy="1092307"/>
          </a:xfrm>
          <a:prstGeom prst="rect">
            <a:avLst/>
          </a:prstGeom>
        </p:spPr>
      </p:pic>
      <p:sp>
        <p:nvSpPr>
          <p:cNvPr id="9" name="TextBox 8">
            <a:extLst>
              <a:ext uri="{FF2B5EF4-FFF2-40B4-BE49-F238E27FC236}">
                <a16:creationId xmlns:a16="http://schemas.microsoft.com/office/drawing/2014/main" id="{E0E1903A-677C-411B-8052-9465784D1315}"/>
              </a:ext>
            </a:extLst>
          </p:cNvPr>
          <p:cNvSpPr txBox="1"/>
          <p:nvPr userDrawn="1"/>
        </p:nvSpPr>
        <p:spPr>
          <a:xfrm>
            <a:off x="467454" y="4830962"/>
            <a:ext cx="2093495" cy="200055"/>
          </a:xfrm>
          <a:prstGeom prst="rect">
            <a:avLst/>
          </a:prstGeom>
          <a:noFill/>
        </p:spPr>
        <p:txBody>
          <a:bodyPr wrap="square" lIns="0" tIns="0" rIns="0" bIns="0" rtlCol="0">
            <a:noAutofit/>
          </a:bodyPr>
          <a:lstStyle/>
          <a:p>
            <a:r>
              <a:rPr lang="en-US" sz="600" i="1" dirty="0">
                <a:solidFill>
                  <a:schemeClr val="tx1">
                    <a:lumMod val="20000"/>
                    <a:lumOff val="80000"/>
                  </a:schemeClr>
                </a:solidFill>
              </a:rPr>
              <a:t>Photo by Dennis Schroeder, NREL 55200</a:t>
            </a:r>
          </a:p>
        </p:txBody>
      </p:sp>
    </p:spTree>
    <p:extLst>
      <p:ext uri="{BB962C8B-B14F-4D97-AF65-F5344CB8AC3E}">
        <p14:creationId xmlns:p14="http://schemas.microsoft.com/office/powerpoint/2010/main" val="27366909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 1/3 blue,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08AC53-C403-F042-A661-2863C5AB400C}"/>
              </a:ext>
            </a:extLst>
          </p:cNvPr>
          <p:cNvSpPr/>
          <p:nvPr userDrawn="1"/>
        </p:nvSpPr>
        <p:spPr>
          <a:xfrm>
            <a:off x="3226702" y="0"/>
            <a:ext cx="5917298"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0BB39BF4-7072-4553-86C8-12D7D9B7A95E}"/>
              </a:ext>
            </a:extLst>
          </p:cNvPr>
          <p:cNvSpPr>
            <a:spLocks noGrp="1"/>
          </p:cNvSpPr>
          <p:nvPr>
            <p:ph type="title"/>
          </p:nvPr>
        </p:nvSpPr>
        <p:spPr>
          <a:xfrm>
            <a:off x="372234" y="508393"/>
            <a:ext cx="2532807" cy="1094188"/>
          </a:xfrm>
          <a:noFill/>
        </p:spPr>
        <p:txBody>
          <a:bodyPr lIns="0" tIns="0" rIns="0" bIns="0" anchor="t" anchorCtr="0"/>
          <a:lstStyle>
            <a:lvl1pPr algn="l">
              <a:defRPr sz="2400" b="1"/>
            </a:lvl1pPr>
          </a:lstStyle>
          <a:p>
            <a:r>
              <a:rPr lang="en-US"/>
              <a:t>Click to edit Master title style</a:t>
            </a:r>
            <a:endParaRPr lang="en-US" dirty="0"/>
          </a:p>
        </p:txBody>
      </p:sp>
      <p:sp>
        <p:nvSpPr>
          <p:cNvPr id="14" name="Text Placeholder 5">
            <a:extLst>
              <a:ext uri="{FF2B5EF4-FFF2-40B4-BE49-F238E27FC236}">
                <a16:creationId xmlns:a16="http://schemas.microsoft.com/office/drawing/2014/main" id="{48A3C2C8-5527-42F5-9909-F7B9C0E6339B}"/>
              </a:ext>
            </a:extLst>
          </p:cNvPr>
          <p:cNvSpPr>
            <a:spLocks noGrp="1"/>
          </p:cNvSpPr>
          <p:nvPr>
            <p:ph type="body" sz="quarter" idx="54"/>
          </p:nvPr>
        </p:nvSpPr>
        <p:spPr>
          <a:xfrm>
            <a:off x="372234" y="3565927"/>
            <a:ext cx="2532807"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16" name="Text Placeholder 4">
            <a:extLst>
              <a:ext uri="{FF2B5EF4-FFF2-40B4-BE49-F238E27FC236}">
                <a16:creationId xmlns:a16="http://schemas.microsoft.com/office/drawing/2014/main" id="{8EFFE661-D7A3-4C37-B357-433187842507}"/>
              </a:ext>
            </a:extLst>
          </p:cNvPr>
          <p:cNvSpPr>
            <a:spLocks noGrp="1"/>
          </p:cNvSpPr>
          <p:nvPr>
            <p:ph type="body" sz="quarter" idx="56"/>
          </p:nvPr>
        </p:nvSpPr>
        <p:spPr>
          <a:xfrm>
            <a:off x="3864124" y="505617"/>
            <a:ext cx="4641850" cy="1096962"/>
          </a:xfrm>
        </p:spPr>
        <p:txBody>
          <a:bodyPr lIns="0" tIns="0" rIns="0" bIns="0">
            <a:normAutofit/>
          </a:bodyPr>
          <a:lstStyle>
            <a:lvl1pPr>
              <a:defRPr sz="2000"/>
            </a:lvl1pPr>
          </a:lstStyle>
          <a:p>
            <a:pPr lvl="0"/>
            <a:r>
              <a:rPr lang="en-US"/>
              <a:t>Click to edit Master text styles</a:t>
            </a:r>
          </a:p>
        </p:txBody>
      </p:sp>
      <p:sp>
        <p:nvSpPr>
          <p:cNvPr id="8" name="Text Placeholder 2">
            <a:extLst>
              <a:ext uri="{FF2B5EF4-FFF2-40B4-BE49-F238E27FC236}">
                <a16:creationId xmlns:a16="http://schemas.microsoft.com/office/drawing/2014/main" id="{901A6DE7-AAD0-4A4E-B557-F4429278F385}"/>
              </a:ext>
            </a:extLst>
          </p:cNvPr>
          <p:cNvSpPr>
            <a:spLocks noGrp="1"/>
          </p:cNvSpPr>
          <p:nvPr>
            <p:ph type="body" sz="quarter" idx="13" hasCustomPrompt="1"/>
          </p:nvPr>
        </p:nvSpPr>
        <p:spPr>
          <a:xfrm>
            <a:off x="3480486" y="4819650"/>
            <a:ext cx="2261287" cy="222250"/>
          </a:xfrm>
        </p:spPr>
        <p:txBody>
          <a:bodyPr lIns="0" tIns="0" rIns="0" bIns="0">
            <a:noAutofit/>
          </a:bodyPr>
          <a:lstStyle>
            <a:lvl1pPr marL="0" indent="0">
              <a:buNone/>
              <a:defRPr sz="600" i="1">
                <a:solidFill>
                  <a:schemeClr val="tx1">
                    <a:lumMod val="20000"/>
                    <a:lumOff val="80000"/>
                  </a:schemeClr>
                </a:solidFill>
              </a:defRPr>
            </a:lvl1pPr>
            <a:lvl2pPr marL="233362" indent="0">
              <a:buNone/>
              <a:defRPr sz="700">
                <a:solidFill>
                  <a:schemeClr val="tx1">
                    <a:lumMod val="20000"/>
                    <a:lumOff val="80000"/>
                  </a:schemeClr>
                </a:solidFill>
              </a:defRPr>
            </a:lvl2pPr>
            <a:lvl3pPr marL="458787" indent="0">
              <a:buNone/>
              <a:defRPr sz="700">
                <a:solidFill>
                  <a:schemeClr val="tx1">
                    <a:lumMod val="20000"/>
                    <a:lumOff val="80000"/>
                  </a:schemeClr>
                </a:solidFill>
              </a:defRPr>
            </a:lvl3pPr>
            <a:lvl4pPr marL="688975" indent="0">
              <a:buNone/>
              <a:defRPr sz="700">
                <a:solidFill>
                  <a:schemeClr val="tx1">
                    <a:lumMod val="20000"/>
                    <a:lumOff val="80000"/>
                  </a:schemeClr>
                </a:solidFill>
              </a:defRPr>
            </a:lvl4pPr>
            <a:lvl5pPr marL="914400" indent="0">
              <a:buNone/>
              <a:defRPr sz="700">
                <a:solidFill>
                  <a:schemeClr val="tx1">
                    <a:lumMod val="20000"/>
                    <a:lumOff val="80000"/>
                  </a:schemeClr>
                </a:solidFill>
              </a:defRPr>
            </a:lvl5pPr>
          </a:lstStyle>
          <a:p>
            <a:pPr lvl="0"/>
            <a:r>
              <a:rPr lang="en-US" dirty="0"/>
              <a:t>Photo/Image Credit</a:t>
            </a:r>
          </a:p>
        </p:txBody>
      </p:sp>
      <p:sp>
        <p:nvSpPr>
          <p:cNvPr id="11" name="TextBox 10">
            <a:extLst>
              <a:ext uri="{FF2B5EF4-FFF2-40B4-BE49-F238E27FC236}">
                <a16:creationId xmlns:a16="http://schemas.microsoft.com/office/drawing/2014/main" id="{AE7CC4F1-00FC-4311-AF79-1802497457A6}"/>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2850947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 1/4 blue,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08AC53-C403-F042-A661-2863C5AB400C}"/>
              </a:ext>
            </a:extLst>
          </p:cNvPr>
          <p:cNvSpPr/>
          <p:nvPr userDrawn="1"/>
        </p:nvSpPr>
        <p:spPr>
          <a:xfrm>
            <a:off x="1499614" y="0"/>
            <a:ext cx="7644385"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8E2A80C-EB6E-8C4C-AB43-79FC52672C2F}"/>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4416F83-5359-4C05-92E2-A54A5BC136E6}"/>
              </a:ext>
            </a:extLst>
          </p:cNvPr>
          <p:cNvSpPr>
            <a:spLocks noGrp="1"/>
          </p:cNvSpPr>
          <p:nvPr>
            <p:ph type="body" sz="quarter" idx="54"/>
          </p:nvPr>
        </p:nvSpPr>
        <p:spPr>
          <a:xfrm>
            <a:off x="286048" y="505618"/>
            <a:ext cx="985919"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13" name="Text Placeholder 4">
            <a:extLst>
              <a:ext uri="{FF2B5EF4-FFF2-40B4-BE49-F238E27FC236}">
                <a16:creationId xmlns:a16="http://schemas.microsoft.com/office/drawing/2014/main" id="{B797EB37-03F4-449B-B968-0A9F893D5E03}"/>
              </a:ext>
            </a:extLst>
          </p:cNvPr>
          <p:cNvSpPr>
            <a:spLocks noGrp="1"/>
          </p:cNvSpPr>
          <p:nvPr>
            <p:ph type="body" sz="quarter" idx="56"/>
          </p:nvPr>
        </p:nvSpPr>
        <p:spPr>
          <a:xfrm>
            <a:off x="2137037" y="505617"/>
            <a:ext cx="4641850" cy="1096962"/>
          </a:xfrm>
        </p:spPr>
        <p:txBody>
          <a:bodyPr lIns="0" tIns="0" rIns="0" bIns="0">
            <a:normAutofit/>
          </a:bodyPr>
          <a:lstStyle>
            <a:lvl1pPr>
              <a:defRPr sz="2000"/>
            </a:lvl1pPr>
          </a:lstStyle>
          <a:p>
            <a:pPr lvl="0"/>
            <a:r>
              <a:rPr lang="en-US"/>
              <a:t>Click to edit Master text styles</a:t>
            </a:r>
          </a:p>
        </p:txBody>
      </p:sp>
      <p:sp>
        <p:nvSpPr>
          <p:cNvPr id="8" name="TextBox 7">
            <a:extLst>
              <a:ext uri="{FF2B5EF4-FFF2-40B4-BE49-F238E27FC236}">
                <a16:creationId xmlns:a16="http://schemas.microsoft.com/office/drawing/2014/main" id="{5BC85E41-401E-49BC-B5A2-7887664F9790}"/>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693940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 blue tab,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08AC53-C403-F042-A661-2863C5AB400C}"/>
              </a:ext>
            </a:extLst>
          </p:cNvPr>
          <p:cNvSpPr/>
          <p:nvPr userDrawn="1"/>
        </p:nvSpPr>
        <p:spPr>
          <a:xfrm>
            <a:off x="749807" y="0"/>
            <a:ext cx="8394193"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6FB4065-B034-894F-B2AD-10DA51A4FF51}"/>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4">
            <a:extLst>
              <a:ext uri="{FF2B5EF4-FFF2-40B4-BE49-F238E27FC236}">
                <a16:creationId xmlns:a16="http://schemas.microsoft.com/office/drawing/2014/main" id="{EBD73797-8DC2-4888-96F8-44B5CE03FB5C}"/>
              </a:ext>
            </a:extLst>
          </p:cNvPr>
          <p:cNvSpPr>
            <a:spLocks noGrp="1"/>
          </p:cNvSpPr>
          <p:nvPr>
            <p:ph type="body" sz="quarter" idx="56"/>
          </p:nvPr>
        </p:nvSpPr>
        <p:spPr>
          <a:xfrm>
            <a:off x="1387834" y="505617"/>
            <a:ext cx="4641850" cy="1096962"/>
          </a:xfrm>
        </p:spPr>
        <p:txBody>
          <a:bodyPr lIns="0" tIns="0" rIns="0" bIns="0">
            <a:normAutofit/>
          </a:bodyPr>
          <a:lstStyle>
            <a:lvl1pPr>
              <a:defRPr sz="2000"/>
            </a:lvl1pPr>
          </a:lstStyle>
          <a:p>
            <a:pPr lvl="0"/>
            <a:r>
              <a:rPr lang="en-US"/>
              <a:t>Click to edit Master text styles</a:t>
            </a:r>
          </a:p>
        </p:txBody>
      </p:sp>
      <p:sp>
        <p:nvSpPr>
          <p:cNvPr id="9" name="TextBox 8">
            <a:extLst>
              <a:ext uri="{FF2B5EF4-FFF2-40B4-BE49-F238E27FC236}">
                <a16:creationId xmlns:a16="http://schemas.microsoft.com/office/drawing/2014/main" id="{A68220E5-F183-4B1B-9463-96A0D048837E}"/>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3321415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 1/3 blue, text whi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92FC609E-E5EB-42F9-A09F-B6807E62F3AB}"/>
              </a:ext>
            </a:extLst>
          </p:cNvPr>
          <p:cNvSpPr>
            <a:spLocks noGrp="1"/>
          </p:cNvSpPr>
          <p:nvPr>
            <p:ph type="title"/>
          </p:nvPr>
        </p:nvSpPr>
        <p:spPr>
          <a:xfrm>
            <a:off x="372234" y="508393"/>
            <a:ext cx="2532807" cy="1094188"/>
          </a:xfrm>
          <a:noFill/>
        </p:spPr>
        <p:txBody>
          <a:bodyPr lIns="0" tIns="0" rIns="0" bIns="0" anchor="t" anchorCtr="0"/>
          <a:lstStyle>
            <a:lvl1pPr algn="l">
              <a:defRPr sz="2400" b="1"/>
            </a:lvl1pPr>
          </a:lstStyle>
          <a:p>
            <a:r>
              <a:rPr lang="en-US"/>
              <a:t>Click to edit Master title style</a:t>
            </a:r>
            <a:endParaRPr lang="en-US" dirty="0"/>
          </a:p>
        </p:txBody>
      </p:sp>
      <p:sp>
        <p:nvSpPr>
          <p:cNvPr id="15" name="Text Placeholder 5">
            <a:extLst>
              <a:ext uri="{FF2B5EF4-FFF2-40B4-BE49-F238E27FC236}">
                <a16:creationId xmlns:a16="http://schemas.microsoft.com/office/drawing/2014/main" id="{AE61CD02-384F-41F5-A8FD-59ECE04C4831}"/>
              </a:ext>
            </a:extLst>
          </p:cNvPr>
          <p:cNvSpPr>
            <a:spLocks noGrp="1"/>
          </p:cNvSpPr>
          <p:nvPr>
            <p:ph type="body" sz="quarter" idx="54"/>
          </p:nvPr>
        </p:nvSpPr>
        <p:spPr>
          <a:xfrm>
            <a:off x="372234" y="3565927"/>
            <a:ext cx="2532807"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16" name="Text Placeholder 4">
            <a:extLst>
              <a:ext uri="{FF2B5EF4-FFF2-40B4-BE49-F238E27FC236}">
                <a16:creationId xmlns:a16="http://schemas.microsoft.com/office/drawing/2014/main" id="{64F110FF-8AA0-4EAA-B648-1E56466C209E}"/>
              </a:ext>
            </a:extLst>
          </p:cNvPr>
          <p:cNvSpPr>
            <a:spLocks noGrp="1"/>
          </p:cNvSpPr>
          <p:nvPr>
            <p:ph type="body" sz="quarter" idx="56"/>
          </p:nvPr>
        </p:nvSpPr>
        <p:spPr>
          <a:xfrm>
            <a:off x="3864124" y="505617"/>
            <a:ext cx="4641850" cy="1096962"/>
          </a:xfrm>
        </p:spPr>
        <p:txBody>
          <a:bodyPr lIns="0" tIns="0" rIns="0" bIns="0">
            <a:normAutofit/>
          </a:bodyPr>
          <a:lstStyle>
            <a:lvl1pPr>
              <a:defRPr sz="2000"/>
            </a:lvl1pPr>
          </a:lstStyle>
          <a:p>
            <a:pPr lvl="0"/>
            <a:r>
              <a:rPr lang="en-US"/>
              <a:t>Click to edit Master text styles</a:t>
            </a:r>
          </a:p>
        </p:txBody>
      </p:sp>
      <p:sp>
        <p:nvSpPr>
          <p:cNvPr id="8" name="TextBox 7">
            <a:extLst>
              <a:ext uri="{FF2B5EF4-FFF2-40B4-BE49-F238E27FC236}">
                <a16:creationId xmlns:a16="http://schemas.microsoft.com/office/drawing/2014/main" id="{C73227A7-82E2-4D9A-A584-E7E37A3FB4A3}"/>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2236090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 1/4 blue, text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8E2A80C-EB6E-8C4C-AB43-79FC52672C2F}"/>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B6573A4F-2CB6-4CEF-A4D8-B1AAA0FF13BB}"/>
              </a:ext>
            </a:extLst>
          </p:cNvPr>
          <p:cNvSpPr>
            <a:spLocks noGrp="1"/>
          </p:cNvSpPr>
          <p:nvPr>
            <p:ph type="body" sz="quarter" idx="54"/>
          </p:nvPr>
        </p:nvSpPr>
        <p:spPr>
          <a:xfrm>
            <a:off x="286048" y="505618"/>
            <a:ext cx="985919"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C997782B-AD07-41D8-8B1A-C80B79091418}"/>
              </a:ext>
            </a:extLst>
          </p:cNvPr>
          <p:cNvSpPr>
            <a:spLocks noGrp="1"/>
          </p:cNvSpPr>
          <p:nvPr>
            <p:ph type="body" sz="quarter" idx="56"/>
          </p:nvPr>
        </p:nvSpPr>
        <p:spPr>
          <a:xfrm>
            <a:off x="2137037" y="505617"/>
            <a:ext cx="4641850" cy="1096962"/>
          </a:xfrm>
        </p:spPr>
        <p:txBody>
          <a:bodyPr lIns="0" tIns="0" rIns="0" bIns="0">
            <a:normAutofit/>
          </a:bodyPr>
          <a:lstStyle>
            <a:lvl1pPr>
              <a:defRPr sz="2000"/>
            </a:lvl1pPr>
          </a:lstStyle>
          <a:p>
            <a:pPr lvl="0"/>
            <a:r>
              <a:rPr lang="en-US"/>
              <a:t>Click to edit Master text styles</a:t>
            </a:r>
          </a:p>
        </p:txBody>
      </p:sp>
      <p:sp>
        <p:nvSpPr>
          <p:cNvPr id="9" name="TextBox 8">
            <a:extLst>
              <a:ext uri="{FF2B5EF4-FFF2-40B4-BE49-F238E27FC236}">
                <a16:creationId xmlns:a16="http://schemas.microsoft.com/office/drawing/2014/main" id="{B4137B0C-141B-4185-882F-5FD7FBC92F81}"/>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35548849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 blue tab, text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F46C4D-EA55-834D-A1ED-486FAB3B53C7}"/>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4">
            <a:extLst>
              <a:ext uri="{FF2B5EF4-FFF2-40B4-BE49-F238E27FC236}">
                <a16:creationId xmlns:a16="http://schemas.microsoft.com/office/drawing/2014/main" id="{B90E8073-CA3E-42B8-B107-F7F3B0E99B63}"/>
              </a:ext>
            </a:extLst>
          </p:cNvPr>
          <p:cNvSpPr>
            <a:spLocks noGrp="1"/>
          </p:cNvSpPr>
          <p:nvPr>
            <p:ph type="body" sz="quarter" idx="56"/>
          </p:nvPr>
        </p:nvSpPr>
        <p:spPr>
          <a:xfrm>
            <a:off x="1372204" y="505617"/>
            <a:ext cx="4641850" cy="1096962"/>
          </a:xfrm>
        </p:spPr>
        <p:txBody>
          <a:bodyPr lIns="0" tIns="0" rIns="0" bIns="0">
            <a:normAutofit/>
          </a:bodyPr>
          <a:lstStyle>
            <a:lvl1pPr>
              <a:defRPr sz="2000"/>
            </a:lvl1pPr>
          </a:lstStyle>
          <a:p>
            <a:pPr lvl="0"/>
            <a:r>
              <a:rPr lang="en-US"/>
              <a:t>Click to edit Master text styles</a:t>
            </a:r>
          </a:p>
        </p:txBody>
      </p:sp>
      <p:sp>
        <p:nvSpPr>
          <p:cNvPr id="8" name="TextBox 7">
            <a:extLst>
              <a:ext uri="{FF2B5EF4-FFF2-40B4-BE49-F238E27FC236}">
                <a16:creationId xmlns:a16="http://schemas.microsoft.com/office/drawing/2014/main" id="{8410D039-6F25-4D7F-A1B2-C7BC615D8CF5}"/>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4644488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 3 areas">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B1DB3D14-BFC4-4C29-BE5D-18FBB4F2C07F}"/>
              </a:ext>
            </a:extLst>
          </p:cNvPr>
          <p:cNvSpPr>
            <a:spLocks noGrp="1"/>
          </p:cNvSpPr>
          <p:nvPr>
            <p:ph type="body" sz="quarter" idx="56"/>
          </p:nvPr>
        </p:nvSpPr>
        <p:spPr>
          <a:xfrm>
            <a:off x="3226702" y="2571750"/>
            <a:ext cx="5917298" cy="2571750"/>
          </a:xfrm>
          <a:solidFill>
            <a:srgbClr val="F2F2F2"/>
          </a:solidFill>
        </p:spPr>
        <p:txBody>
          <a:bodyPr lIns="365760" tIns="365760" rIns="365760" bIns="640080">
            <a:normAutofit/>
          </a:bodyPr>
          <a:lstStyle>
            <a:lvl1pPr>
              <a:defRPr sz="1600"/>
            </a:lvl1pPr>
          </a:lstStyle>
          <a:p>
            <a:pPr lvl="0"/>
            <a:r>
              <a:rPr lang="en-US"/>
              <a:t>Click to edit Master text styles</a:t>
            </a:r>
          </a:p>
        </p:txBody>
      </p:sp>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0"/>
            <a:ext cx="5917298" cy="2571750"/>
          </a:xfrm>
          <a:solidFill>
            <a:schemeClr val="bg1"/>
          </a:solidFill>
        </p:spPr>
        <p:txBody>
          <a:bodyPr/>
          <a:lstStyle>
            <a:lvl1pPr marL="0" indent="0" algn="ctr">
              <a:buNone/>
              <a:defRPr/>
            </a:lvl1pPr>
          </a:lstStyle>
          <a:p>
            <a:r>
              <a:rPr lang="en-US" dirty="0"/>
              <a:t>Insert Photo or Graphic</a:t>
            </a:r>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9851FF74-53AF-4E33-80F9-4574099464C4}"/>
              </a:ext>
            </a:extLst>
          </p:cNvPr>
          <p:cNvSpPr>
            <a:spLocks noGrp="1"/>
          </p:cNvSpPr>
          <p:nvPr>
            <p:ph type="title"/>
          </p:nvPr>
        </p:nvSpPr>
        <p:spPr>
          <a:xfrm>
            <a:off x="372234" y="508393"/>
            <a:ext cx="2532807" cy="1094188"/>
          </a:xfrm>
          <a:noFill/>
        </p:spPr>
        <p:txBody>
          <a:bodyPr lIns="0" tIns="0" rIns="0" bIns="0" anchor="t" anchorCtr="0"/>
          <a:lstStyle>
            <a:lvl1pPr algn="l">
              <a:defRPr sz="2400" b="1"/>
            </a:lvl1pPr>
          </a:lstStyle>
          <a:p>
            <a:r>
              <a:rPr lang="en-US"/>
              <a:t>Click to edit Master title style</a:t>
            </a:r>
            <a:endParaRPr lang="en-US" dirty="0"/>
          </a:p>
        </p:txBody>
      </p:sp>
      <p:sp>
        <p:nvSpPr>
          <p:cNvPr id="12" name="Text Placeholder 5">
            <a:extLst>
              <a:ext uri="{FF2B5EF4-FFF2-40B4-BE49-F238E27FC236}">
                <a16:creationId xmlns:a16="http://schemas.microsoft.com/office/drawing/2014/main" id="{F5F0C832-C7C5-4486-9378-170412966127}"/>
              </a:ext>
            </a:extLst>
          </p:cNvPr>
          <p:cNvSpPr>
            <a:spLocks noGrp="1"/>
          </p:cNvSpPr>
          <p:nvPr>
            <p:ph type="body" sz="quarter" idx="55"/>
          </p:nvPr>
        </p:nvSpPr>
        <p:spPr>
          <a:xfrm>
            <a:off x="372234" y="3565927"/>
            <a:ext cx="2532807"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8" name="Text Placeholder 2">
            <a:extLst>
              <a:ext uri="{FF2B5EF4-FFF2-40B4-BE49-F238E27FC236}">
                <a16:creationId xmlns:a16="http://schemas.microsoft.com/office/drawing/2014/main" id="{C01FA3E5-6B69-47D6-AC2C-0A3EE57C6255}"/>
              </a:ext>
            </a:extLst>
          </p:cNvPr>
          <p:cNvSpPr>
            <a:spLocks noGrp="1"/>
          </p:cNvSpPr>
          <p:nvPr>
            <p:ph type="body" sz="quarter" idx="13" hasCustomPrompt="1"/>
          </p:nvPr>
        </p:nvSpPr>
        <p:spPr>
          <a:xfrm>
            <a:off x="3579340" y="2265920"/>
            <a:ext cx="2779713" cy="114815"/>
          </a:xfrm>
        </p:spPr>
        <p:txBody>
          <a:bodyPr lIns="0" tIns="0" rIns="0" bIns="0">
            <a:noAutofit/>
          </a:bodyPr>
          <a:lstStyle>
            <a:lvl1pPr marL="0" indent="0">
              <a:buNone/>
              <a:defRPr sz="600" i="1">
                <a:solidFill>
                  <a:schemeClr val="tx1">
                    <a:lumMod val="20000"/>
                    <a:lumOff val="80000"/>
                  </a:schemeClr>
                </a:solidFill>
              </a:defRPr>
            </a:lvl1pPr>
            <a:lvl2pPr marL="233362" indent="0">
              <a:buNone/>
              <a:defRPr sz="700">
                <a:solidFill>
                  <a:schemeClr val="tx1">
                    <a:lumMod val="20000"/>
                    <a:lumOff val="80000"/>
                  </a:schemeClr>
                </a:solidFill>
              </a:defRPr>
            </a:lvl2pPr>
            <a:lvl3pPr marL="458787" indent="0">
              <a:buNone/>
              <a:defRPr sz="700">
                <a:solidFill>
                  <a:schemeClr val="tx1">
                    <a:lumMod val="20000"/>
                    <a:lumOff val="80000"/>
                  </a:schemeClr>
                </a:solidFill>
              </a:defRPr>
            </a:lvl3pPr>
            <a:lvl4pPr marL="688975" indent="0">
              <a:buNone/>
              <a:defRPr sz="700">
                <a:solidFill>
                  <a:schemeClr val="tx1">
                    <a:lumMod val="20000"/>
                    <a:lumOff val="80000"/>
                  </a:schemeClr>
                </a:solidFill>
              </a:defRPr>
            </a:lvl4pPr>
            <a:lvl5pPr marL="914400" indent="0">
              <a:buNone/>
              <a:defRPr sz="700">
                <a:solidFill>
                  <a:schemeClr val="tx1">
                    <a:lumMod val="20000"/>
                    <a:lumOff val="80000"/>
                  </a:schemeClr>
                </a:solidFill>
              </a:defRPr>
            </a:lvl5pPr>
          </a:lstStyle>
          <a:p>
            <a:pPr lvl="0"/>
            <a:r>
              <a:rPr lang="en-US" dirty="0"/>
              <a:t>Photo/Image Credit</a:t>
            </a:r>
          </a:p>
        </p:txBody>
      </p:sp>
      <p:sp>
        <p:nvSpPr>
          <p:cNvPr id="13" name="TextBox 12">
            <a:extLst>
              <a:ext uri="{FF2B5EF4-FFF2-40B4-BE49-F238E27FC236}">
                <a16:creationId xmlns:a16="http://schemas.microsoft.com/office/drawing/2014/main" id="{E08633F0-074F-4ADC-A423-ED3E68DB0839}"/>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38591145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 3 areas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1499615" y="0"/>
            <a:ext cx="7644385" cy="2571750"/>
          </a:xfrm>
          <a:solidFill>
            <a:schemeClr val="bg1"/>
          </a:solidFill>
        </p:spPr>
        <p:txBody>
          <a:bodyPr/>
          <a:lstStyle>
            <a:lvl1pPr marL="0" indent="0" algn="ctr">
              <a:buNone/>
              <a:defRPr/>
            </a:lvl1pPr>
          </a:lstStyle>
          <a:p>
            <a:r>
              <a:rPr lang="en-US" dirty="0"/>
              <a:t>Insert Photo or Graphic</a:t>
            </a:r>
          </a:p>
        </p:txBody>
      </p:sp>
      <p:sp>
        <p:nvSpPr>
          <p:cNvPr id="11" name="Rectangle 10">
            <a:extLst>
              <a:ext uri="{FF2B5EF4-FFF2-40B4-BE49-F238E27FC236}">
                <a16:creationId xmlns:a16="http://schemas.microsoft.com/office/drawing/2014/main" id="{4ABA21AF-1C86-484E-8C81-8214908BC04B}"/>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FD96F0B2-5872-40E4-9356-5C5638EB0DEA}"/>
              </a:ext>
            </a:extLst>
          </p:cNvPr>
          <p:cNvSpPr>
            <a:spLocks noGrp="1"/>
          </p:cNvSpPr>
          <p:nvPr>
            <p:ph type="body" sz="quarter" idx="55"/>
          </p:nvPr>
        </p:nvSpPr>
        <p:spPr>
          <a:xfrm>
            <a:off x="286048" y="505618"/>
            <a:ext cx="985919"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10" name="Text Placeholder 4">
            <a:extLst>
              <a:ext uri="{FF2B5EF4-FFF2-40B4-BE49-F238E27FC236}">
                <a16:creationId xmlns:a16="http://schemas.microsoft.com/office/drawing/2014/main" id="{3CFDCF95-9E2A-488A-8D75-76A4250D16DE}"/>
              </a:ext>
            </a:extLst>
          </p:cNvPr>
          <p:cNvSpPr>
            <a:spLocks noGrp="1"/>
          </p:cNvSpPr>
          <p:nvPr>
            <p:ph type="body" sz="quarter" idx="56"/>
          </p:nvPr>
        </p:nvSpPr>
        <p:spPr>
          <a:xfrm>
            <a:off x="1499614" y="2571750"/>
            <a:ext cx="7644386" cy="2571750"/>
          </a:xfrm>
          <a:solidFill>
            <a:srgbClr val="F2F2F2"/>
          </a:solidFill>
        </p:spPr>
        <p:txBody>
          <a:bodyPr lIns="365760" tIns="365760" rIns="365760" bIns="640080">
            <a:normAutofit/>
          </a:bodyPr>
          <a:lstStyle>
            <a:lvl1pPr>
              <a:defRPr sz="1600"/>
            </a:lvl1pPr>
          </a:lstStyle>
          <a:p>
            <a:pPr lvl="0"/>
            <a:r>
              <a:rPr lang="en-US"/>
              <a:t>Click to edit Master text styles</a:t>
            </a:r>
          </a:p>
        </p:txBody>
      </p:sp>
      <p:sp>
        <p:nvSpPr>
          <p:cNvPr id="7" name="Text Placeholder 2">
            <a:extLst>
              <a:ext uri="{FF2B5EF4-FFF2-40B4-BE49-F238E27FC236}">
                <a16:creationId xmlns:a16="http://schemas.microsoft.com/office/drawing/2014/main" id="{29D135D2-A06F-4E50-B3ED-9CD4BED01739}"/>
              </a:ext>
            </a:extLst>
          </p:cNvPr>
          <p:cNvSpPr>
            <a:spLocks noGrp="1"/>
          </p:cNvSpPr>
          <p:nvPr>
            <p:ph type="body" sz="quarter" idx="13" hasCustomPrompt="1"/>
          </p:nvPr>
        </p:nvSpPr>
        <p:spPr>
          <a:xfrm>
            <a:off x="1855294" y="2265920"/>
            <a:ext cx="2779713" cy="114815"/>
          </a:xfrm>
        </p:spPr>
        <p:txBody>
          <a:bodyPr lIns="0" tIns="0" rIns="0" bIns="0">
            <a:noAutofit/>
          </a:bodyPr>
          <a:lstStyle>
            <a:lvl1pPr marL="0" indent="0">
              <a:buNone/>
              <a:defRPr sz="600" i="1">
                <a:solidFill>
                  <a:schemeClr val="tx1">
                    <a:lumMod val="20000"/>
                    <a:lumOff val="80000"/>
                  </a:schemeClr>
                </a:solidFill>
              </a:defRPr>
            </a:lvl1pPr>
            <a:lvl2pPr marL="233362" indent="0">
              <a:buNone/>
              <a:defRPr sz="700">
                <a:solidFill>
                  <a:schemeClr val="tx1">
                    <a:lumMod val="20000"/>
                    <a:lumOff val="80000"/>
                  </a:schemeClr>
                </a:solidFill>
              </a:defRPr>
            </a:lvl2pPr>
            <a:lvl3pPr marL="458787" indent="0">
              <a:buNone/>
              <a:defRPr sz="700">
                <a:solidFill>
                  <a:schemeClr val="tx1">
                    <a:lumMod val="20000"/>
                    <a:lumOff val="80000"/>
                  </a:schemeClr>
                </a:solidFill>
              </a:defRPr>
            </a:lvl3pPr>
            <a:lvl4pPr marL="688975" indent="0">
              <a:buNone/>
              <a:defRPr sz="700">
                <a:solidFill>
                  <a:schemeClr val="tx1">
                    <a:lumMod val="20000"/>
                    <a:lumOff val="80000"/>
                  </a:schemeClr>
                </a:solidFill>
              </a:defRPr>
            </a:lvl4pPr>
            <a:lvl5pPr marL="914400" indent="0">
              <a:buNone/>
              <a:defRPr sz="700">
                <a:solidFill>
                  <a:schemeClr val="tx1">
                    <a:lumMod val="20000"/>
                    <a:lumOff val="80000"/>
                  </a:schemeClr>
                </a:solidFill>
              </a:defRPr>
            </a:lvl5pPr>
          </a:lstStyle>
          <a:p>
            <a:pPr lvl="0"/>
            <a:r>
              <a:rPr lang="en-US" dirty="0"/>
              <a:t>Photo/Image Credit</a:t>
            </a:r>
          </a:p>
        </p:txBody>
      </p:sp>
      <p:sp>
        <p:nvSpPr>
          <p:cNvPr id="9" name="TextBox 8">
            <a:extLst>
              <a:ext uri="{FF2B5EF4-FFF2-40B4-BE49-F238E27FC236}">
                <a16:creationId xmlns:a16="http://schemas.microsoft.com/office/drawing/2014/main" id="{7BA9733F-3F7B-4D8F-853F-440538FE93A2}"/>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36206487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 split with tab">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749807" y="0"/>
            <a:ext cx="8394193" cy="2571750"/>
          </a:xfrm>
          <a:solidFill>
            <a:schemeClr val="bg1"/>
          </a:solidFill>
        </p:spPr>
        <p:txBody>
          <a:bodyPr/>
          <a:lstStyle>
            <a:lvl1pPr marL="0" indent="0" algn="ctr">
              <a:buNone/>
              <a:defRPr/>
            </a:lvl1pPr>
          </a:lstStyle>
          <a:p>
            <a:r>
              <a:rPr lang="en-US" dirty="0"/>
              <a:t>Insert Photo or Graphic</a:t>
            </a:r>
          </a:p>
        </p:txBody>
      </p:sp>
      <p:sp>
        <p:nvSpPr>
          <p:cNvPr id="8" name="Rectangle 7">
            <a:extLst>
              <a:ext uri="{FF2B5EF4-FFF2-40B4-BE49-F238E27FC236}">
                <a16:creationId xmlns:a16="http://schemas.microsoft.com/office/drawing/2014/main" id="{199804E5-74BF-BD47-85E5-EA49688872F8}"/>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4">
            <a:extLst>
              <a:ext uri="{FF2B5EF4-FFF2-40B4-BE49-F238E27FC236}">
                <a16:creationId xmlns:a16="http://schemas.microsoft.com/office/drawing/2014/main" id="{EA4C0550-2567-47B0-A842-34A8EA4E4C4F}"/>
              </a:ext>
            </a:extLst>
          </p:cNvPr>
          <p:cNvSpPr>
            <a:spLocks noGrp="1"/>
          </p:cNvSpPr>
          <p:nvPr>
            <p:ph type="body" sz="quarter" idx="56"/>
          </p:nvPr>
        </p:nvSpPr>
        <p:spPr>
          <a:xfrm>
            <a:off x="752046" y="2571750"/>
            <a:ext cx="8391954" cy="2571750"/>
          </a:xfrm>
          <a:solidFill>
            <a:srgbClr val="F2F2F2"/>
          </a:solidFill>
        </p:spPr>
        <p:txBody>
          <a:bodyPr lIns="365760" tIns="365760" rIns="365760" bIns="640080">
            <a:normAutofit/>
          </a:bodyPr>
          <a:lstStyle>
            <a:lvl1pPr>
              <a:defRPr sz="1600"/>
            </a:lvl1pPr>
          </a:lstStyle>
          <a:p>
            <a:pPr lvl="0"/>
            <a:r>
              <a:rPr lang="en-US"/>
              <a:t>Click to edit Master text styles</a:t>
            </a:r>
          </a:p>
        </p:txBody>
      </p:sp>
      <p:sp>
        <p:nvSpPr>
          <p:cNvPr id="6" name="Text Placeholder 2">
            <a:extLst>
              <a:ext uri="{FF2B5EF4-FFF2-40B4-BE49-F238E27FC236}">
                <a16:creationId xmlns:a16="http://schemas.microsoft.com/office/drawing/2014/main" id="{65B4E80E-CF6A-4FCA-A4C8-4130DC446442}"/>
              </a:ext>
            </a:extLst>
          </p:cNvPr>
          <p:cNvSpPr>
            <a:spLocks noGrp="1"/>
          </p:cNvSpPr>
          <p:nvPr>
            <p:ph type="body" sz="quarter" idx="13" hasCustomPrompt="1"/>
          </p:nvPr>
        </p:nvSpPr>
        <p:spPr>
          <a:xfrm>
            <a:off x="1083276" y="2249445"/>
            <a:ext cx="2779713" cy="114815"/>
          </a:xfrm>
        </p:spPr>
        <p:txBody>
          <a:bodyPr lIns="0" tIns="0" rIns="0" bIns="0">
            <a:noAutofit/>
          </a:bodyPr>
          <a:lstStyle>
            <a:lvl1pPr marL="0" indent="0">
              <a:buNone/>
              <a:defRPr sz="600" i="1">
                <a:solidFill>
                  <a:schemeClr val="tx1">
                    <a:lumMod val="20000"/>
                    <a:lumOff val="80000"/>
                  </a:schemeClr>
                </a:solidFill>
              </a:defRPr>
            </a:lvl1pPr>
            <a:lvl2pPr marL="233362" indent="0">
              <a:buNone/>
              <a:defRPr sz="700">
                <a:solidFill>
                  <a:schemeClr val="tx1">
                    <a:lumMod val="20000"/>
                    <a:lumOff val="80000"/>
                  </a:schemeClr>
                </a:solidFill>
              </a:defRPr>
            </a:lvl2pPr>
            <a:lvl3pPr marL="458787" indent="0">
              <a:buNone/>
              <a:defRPr sz="700">
                <a:solidFill>
                  <a:schemeClr val="tx1">
                    <a:lumMod val="20000"/>
                    <a:lumOff val="80000"/>
                  </a:schemeClr>
                </a:solidFill>
              </a:defRPr>
            </a:lvl3pPr>
            <a:lvl4pPr marL="688975" indent="0">
              <a:buNone/>
              <a:defRPr sz="700">
                <a:solidFill>
                  <a:schemeClr val="tx1">
                    <a:lumMod val="20000"/>
                    <a:lumOff val="80000"/>
                  </a:schemeClr>
                </a:solidFill>
              </a:defRPr>
            </a:lvl4pPr>
            <a:lvl5pPr marL="914400" indent="0">
              <a:buNone/>
              <a:defRPr sz="700">
                <a:solidFill>
                  <a:schemeClr val="tx1">
                    <a:lumMod val="20000"/>
                    <a:lumOff val="80000"/>
                  </a:schemeClr>
                </a:solidFill>
              </a:defRPr>
            </a:lvl5pPr>
          </a:lstStyle>
          <a:p>
            <a:pPr lvl="0"/>
            <a:r>
              <a:rPr lang="en-US" dirty="0"/>
              <a:t>Photo/Image Credit</a:t>
            </a:r>
          </a:p>
        </p:txBody>
      </p:sp>
      <p:sp>
        <p:nvSpPr>
          <p:cNvPr id="9" name="TextBox 8">
            <a:extLst>
              <a:ext uri="{FF2B5EF4-FFF2-40B4-BE49-F238E27FC236}">
                <a16:creationId xmlns:a16="http://schemas.microsoft.com/office/drawing/2014/main" id="{B5A69AF5-2846-4519-A275-D6D6970A3A9A}"/>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23491711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 - 3 areas text">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7B5C8110-81AE-49F3-BBD8-142931272FF6}"/>
              </a:ext>
            </a:extLst>
          </p:cNvPr>
          <p:cNvSpPr>
            <a:spLocks noGrp="1"/>
          </p:cNvSpPr>
          <p:nvPr>
            <p:ph type="body" sz="quarter" idx="56"/>
          </p:nvPr>
        </p:nvSpPr>
        <p:spPr>
          <a:xfrm>
            <a:off x="3226702" y="2571750"/>
            <a:ext cx="5917298" cy="2571750"/>
          </a:xfrm>
          <a:solidFill>
            <a:srgbClr val="F2F2F2"/>
          </a:solidFill>
        </p:spPr>
        <p:txBody>
          <a:bodyPr lIns="365760" tIns="365760" rIns="365760" bIns="640080">
            <a:normAutofit/>
          </a:bodyPr>
          <a:lstStyle>
            <a:lvl1pPr>
              <a:defRPr sz="1600"/>
            </a:lvl1pPr>
          </a:lstStyle>
          <a:p>
            <a:pPr lvl="0"/>
            <a:r>
              <a:rPr lang="en-US"/>
              <a:t>Click to edit Master text styles</a:t>
            </a:r>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9DA4E00E-726E-4ABB-8C3F-7155D675BA76}"/>
              </a:ext>
            </a:extLst>
          </p:cNvPr>
          <p:cNvSpPr>
            <a:spLocks noGrp="1"/>
          </p:cNvSpPr>
          <p:nvPr>
            <p:ph type="title"/>
          </p:nvPr>
        </p:nvSpPr>
        <p:spPr>
          <a:xfrm>
            <a:off x="372234" y="508393"/>
            <a:ext cx="2532807" cy="1094188"/>
          </a:xfrm>
          <a:noFill/>
        </p:spPr>
        <p:txBody>
          <a:bodyPr lIns="0" tIns="0" rIns="0" bIns="0" anchor="t" anchorCtr="0"/>
          <a:lstStyle>
            <a:lvl1pPr algn="l">
              <a:defRPr sz="2400" b="1"/>
            </a:lvl1pPr>
          </a:lstStyle>
          <a:p>
            <a:r>
              <a:rPr lang="en-US"/>
              <a:t>Click to edit Master title style</a:t>
            </a:r>
            <a:endParaRPr lang="en-US" dirty="0"/>
          </a:p>
        </p:txBody>
      </p:sp>
      <p:sp>
        <p:nvSpPr>
          <p:cNvPr id="15" name="Text Placeholder 5">
            <a:extLst>
              <a:ext uri="{FF2B5EF4-FFF2-40B4-BE49-F238E27FC236}">
                <a16:creationId xmlns:a16="http://schemas.microsoft.com/office/drawing/2014/main" id="{D90A1BFF-6D05-4A9C-A858-9C073D5A49AA}"/>
              </a:ext>
            </a:extLst>
          </p:cNvPr>
          <p:cNvSpPr>
            <a:spLocks noGrp="1"/>
          </p:cNvSpPr>
          <p:nvPr>
            <p:ph type="body" sz="quarter" idx="55"/>
          </p:nvPr>
        </p:nvSpPr>
        <p:spPr>
          <a:xfrm>
            <a:off x="372234" y="3565927"/>
            <a:ext cx="2532807"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17" name="Text Placeholder 4">
            <a:extLst>
              <a:ext uri="{FF2B5EF4-FFF2-40B4-BE49-F238E27FC236}">
                <a16:creationId xmlns:a16="http://schemas.microsoft.com/office/drawing/2014/main" id="{A7A34F1A-F0DB-40F2-B360-EACF6348CA2D}"/>
              </a:ext>
            </a:extLst>
          </p:cNvPr>
          <p:cNvSpPr>
            <a:spLocks noGrp="1"/>
          </p:cNvSpPr>
          <p:nvPr>
            <p:ph type="body" sz="quarter" idx="57"/>
          </p:nvPr>
        </p:nvSpPr>
        <p:spPr>
          <a:xfrm>
            <a:off x="3634141" y="505617"/>
            <a:ext cx="4641850" cy="1096962"/>
          </a:xfrm>
        </p:spPr>
        <p:txBody>
          <a:bodyPr lIns="0" tIns="0" rIns="0" bIns="0">
            <a:normAutofit/>
          </a:bodyPr>
          <a:lstStyle>
            <a:lvl1pPr>
              <a:defRPr sz="2000"/>
            </a:lvl1pPr>
          </a:lstStyle>
          <a:p>
            <a:pPr lvl="0"/>
            <a:r>
              <a:rPr lang="en-US"/>
              <a:t>Click to edit Master text styles</a:t>
            </a:r>
          </a:p>
        </p:txBody>
      </p:sp>
      <p:sp>
        <p:nvSpPr>
          <p:cNvPr id="9" name="TextBox 8">
            <a:extLst>
              <a:ext uri="{FF2B5EF4-FFF2-40B4-BE49-F238E27FC236}">
                <a16:creationId xmlns:a16="http://schemas.microsoft.com/office/drawing/2014/main" id="{78DD00DC-1411-4EB7-8452-D263842DBD7D}"/>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3666576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Full Photo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3AA24C-5AAC-2848-838E-F2528852E939}"/>
              </a:ext>
            </a:extLst>
          </p:cNvPr>
          <p:cNvPicPr>
            <a:picLocks noChangeAspect="1"/>
          </p:cNvPicPr>
          <p:nvPr userDrawn="1"/>
        </p:nvPicPr>
        <p:blipFill>
          <a:blip r:embed="rId2"/>
          <a:srcRect t="74" b="74"/>
          <a:stretch/>
        </p:blipFill>
        <p:spPr>
          <a:xfrm>
            <a:off x="0" y="0"/>
            <a:ext cx="9144000" cy="5143500"/>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br>
              <a:rPr lang="en-US" dirty="0"/>
            </a:br>
            <a:r>
              <a:rPr lang="en-US" dirty="0"/>
              <a:t>Venue or Organization</a:t>
            </a:r>
            <a:br>
              <a:rPr lang="en-US" dirty="0"/>
            </a:br>
            <a:r>
              <a:rPr lang="en-US" dirty="0"/>
              <a:t>Date</a:t>
            </a:r>
          </a:p>
        </p:txBody>
      </p:sp>
      <p:pic>
        <p:nvPicPr>
          <p:cNvPr id="7" name="Graphic 6">
            <a:extLst>
              <a:ext uri="{FF2B5EF4-FFF2-40B4-BE49-F238E27FC236}">
                <a16:creationId xmlns:a16="http://schemas.microsoft.com/office/drawing/2014/main" id="{821FBE40-03AF-2040-B470-29B21F4E356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7454" y="0"/>
            <a:ext cx="2331892" cy="1092307"/>
          </a:xfrm>
          <a:prstGeom prst="rect">
            <a:avLst/>
          </a:prstGeom>
        </p:spPr>
      </p:pic>
      <p:sp>
        <p:nvSpPr>
          <p:cNvPr id="11" name="TextBox 10">
            <a:extLst>
              <a:ext uri="{FF2B5EF4-FFF2-40B4-BE49-F238E27FC236}">
                <a16:creationId xmlns:a16="http://schemas.microsoft.com/office/drawing/2014/main" id="{02A26CA5-C27A-41A2-8DC4-F68584DE36EE}"/>
              </a:ext>
            </a:extLst>
          </p:cNvPr>
          <p:cNvSpPr txBox="1"/>
          <p:nvPr userDrawn="1"/>
        </p:nvSpPr>
        <p:spPr>
          <a:xfrm>
            <a:off x="467454" y="4830962"/>
            <a:ext cx="2093495" cy="200055"/>
          </a:xfrm>
          <a:prstGeom prst="rect">
            <a:avLst/>
          </a:prstGeom>
          <a:noFill/>
        </p:spPr>
        <p:txBody>
          <a:bodyPr wrap="square" lIns="0" tIns="0" rIns="0" bIns="0" rtlCol="0">
            <a:noAutofit/>
          </a:bodyPr>
          <a:lstStyle/>
          <a:p>
            <a:r>
              <a:rPr lang="en-US" sz="600" i="1" dirty="0">
                <a:solidFill>
                  <a:schemeClr val="tx1">
                    <a:lumMod val="20000"/>
                    <a:lumOff val="80000"/>
                  </a:schemeClr>
                </a:solidFill>
              </a:rPr>
              <a:t>Photo by Dennis Schroeder, NREL 56461</a:t>
            </a:r>
          </a:p>
        </p:txBody>
      </p:sp>
    </p:spTree>
    <p:extLst>
      <p:ext uri="{BB962C8B-B14F-4D97-AF65-F5344CB8AC3E}">
        <p14:creationId xmlns:p14="http://schemas.microsoft.com/office/powerpoint/2010/main" val="27131000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 - 3 areas, text 2">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5940D2F-968F-4065-A8A6-22BEF1CDF69E}"/>
              </a:ext>
            </a:extLst>
          </p:cNvPr>
          <p:cNvSpPr>
            <a:spLocks noGrp="1"/>
          </p:cNvSpPr>
          <p:nvPr>
            <p:ph type="body" sz="quarter" idx="60"/>
          </p:nvPr>
        </p:nvSpPr>
        <p:spPr>
          <a:xfrm>
            <a:off x="1500188" y="2571750"/>
            <a:ext cx="7643812" cy="2571750"/>
          </a:xfrm>
          <a:solidFill>
            <a:srgbClr val="F2F2F2"/>
          </a:solidFill>
        </p:spPr>
        <p:txBody>
          <a:bodyPr lIns="365760" tIns="365760" rIns="365760" bIns="640080">
            <a:noAutofit/>
          </a:bodyPr>
          <a:lstStyle>
            <a:lvl1pPr>
              <a:defRPr sz="1600"/>
            </a:lvl1pPr>
          </a:lstStyle>
          <a:p>
            <a:pPr lvl="0"/>
            <a:r>
              <a:rPr lang="en-US"/>
              <a:t>Click to edit Master text styles</a:t>
            </a:r>
          </a:p>
        </p:txBody>
      </p:sp>
      <p:sp>
        <p:nvSpPr>
          <p:cNvPr id="12" name="Rectangle 11">
            <a:extLst>
              <a:ext uri="{FF2B5EF4-FFF2-40B4-BE49-F238E27FC236}">
                <a16:creationId xmlns:a16="http://schemas.microsoft.com/office/drawing/2014/main" id="{8FAAD8C3-A811-7F49-ABE6-460F673A0377}"/>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0DF97728-FC1C-40CE-8164-4E759FAAE1F6}"/>
              </a:ext>
            </a:extLst>
          </p:cNvPr>
          <p:cNvSpPr>
            <a:spLocks noGrp="1"/>
          </p:cNvSpPr>
          <p:nvPr>
            <p:ph type="body" sz="quarter" idx="55"/>
          </p:nvPr>
        </p:nvSpPr>
        <p:spPr>
          <a:xfrm>
            <a:off x="286048" y="505618"/>
            <a:ext cx="985919" cy="1096963"/>
          </a:xfrm>
        </p:spPr>
        <p:txBody>
          <a:bodyPr lIns="0" tIns="0" rIns="0">
            <a:normAutofit/>
          </a:bodyPr>
          <a:lstStyle>
            <a:lvl1pPr>
              <a:defRPr sz="1800">
                <a:solidFill>
                  <a:schemeClr val="bg1"/>
                </a:solidFill>
              </a:defRPr>
            </a:lvl1pPr>
          </a:lstStyle>
          <a:p>
            <a:pPr lvl="0"/>
            <a:r>
              <a:rPr lang="en-US"/>
              <a:t>Click to edit Master text styles</a:t>
            </a:r>
          </a:p>
        </p:txBody>
      </p:sp>
      <p:sp>
        <p:nvSpPr>
          <p:cNvPr id="13" name="Text Placeholder 4">
            <a:extLst>
              <a:ext uri="{FF2B5EF4-FFF2-40B4-BE49-F238E27FC236}">
                <a16:creationId xmlns:a16="http://schemas.microsoft.com/office/drawing/2014/main" id="{DA16ECC7-95B6-4155-96E7-F0FFF0626F7E}"/>
              </a:ext>
            </a:extLst>
          </p:cNvPr>
          <p:cNvSpPr>
            <a:spLocks noGrp="1"/>
          </p:cNvSpPr>
          <p:nvPr>
            <p:ph type="body" sz="quarter" idx="57"/>
          </p:nvPr>
        </p:nvSpPr>
        <p:spPr>
          <a:xfrm>
            <a:off x="1922488" y="505617"/>
            <a:ext cx="4641850" cy="1096962"/>
          </a:xfrm>
        </p:spPr>
        <p:txBody>
          <a:bodyPr lIns="0" tIns="0" rIns="0" bIns="0">
            <a:normAutofit/>
          </a:bodyPr>
          <a:lstStyle>
            <a:lvl1pPr>
              <a:defRPr sz="2000"/>
            </a:lvl1pPr>
          </a:lstStyle>
          <a:p>
            <a:pPr lvl="0"/>
            <a:r>
              <a:rPr lang="en-US"/>
              <a:t>Click to edit Master text styles</a:t>
            </a:r>
          </a:p>
        </p:txBody>
      </p:sp>
      <p:sp>
        <p:nvSpPr>
          <p:cNvPr id="9" name="TextBox 8">
            <a:extLst>
              <a:ext uri="{FF2B5EF4-FFF2-40B4-BE49-F238E27FC236}">
                <a16:creationId xmlns:a16="http://schemas.microsoft.com/office/drawing/2014/main" id="{6763C21C-3060-49FB-8CE1-84138A3A61B7}"/>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4200942004"/>
      </p:ext>
    </p:extLst>
  </p:cSld>
  <p:clrMapOvr>
    <a:masterClrMapping/>
  </p:clrMapOvr>
  <p:extLst>
    <p:ext uri="{DCECCB84-F9BA-43D5-87BE-67443E8EF086}">
      <p15:sldGuideLst xmlns:p15="http://schemas.microsoft.com/office/powerpoint/2012/main">
        <p15:guide id="1" orient="horz" pos="162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 - Split -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5940D2F-968F-4065-A8A6-22BEF1CDF69E}"/>
              </a:ext>
            </a:extLst>
          </p:cNvPr>
          <p:cNvSpPr>
            <a:spLocks noGrp="1"/>
          </p:cNvSpPr>
          <p:nvPr>
            <p:ph type="body" sz="quarter" idx="60"/>
          </p:nvPr>
        </p:nvSpPr>
        <p:spPr>
          <a:xfrm>
            <a:off x="749807" y="2571750"/>
            <a:ext cx="8394193" cy="2571750"/>
          </a:xfrm>
          <a:solidFill>
            <a:srgbClr val="F2F2F2"/>
          </a:solidFill>
        </p:spPr>
        <p:txBody>
          <a:bodyPr lIns="365760" tIns="365760" rIns="365760" bIns="640080">
            <a:noAutofit/>
          </a:bodyPr>
          <a:lstStyle>
            <a:lvl1pPr>
              <a:defRPr sz="1600"/>
            </a:lvl1pPr>
          </a:lstStyle>
          <a:p>
            <a:pPr lvl="0"/>
            <a:r>
              <a:rPr lang="en-US"/>
              <a:t>Click to edit Master text styles</a:t>
            </a:r>
          </a:p>
        </p:txBody>
      </p:sp>
      <p:sp>
        <p:nvSpPr>
          <p:cNvPr id="13" name="Text Placeholder 4">
            <a:extLst>
              <a:ext uri="{FF2B5EF4-FFF2-40B4-BE49-F238E27FC236}">
                <a16:creationId xmlns:a16="http://schemas.microsoft.com/office/drawing/2014/main" id="{DA16ECC7-95B6-4155-96E7-F0FFF0626F7E}"/>
              </a:ext>
            </a:extLst>
          </p:cNvPr>
          <p:cNvSpPr>
            <a:spLocks noGrp="1"/>
          </p:cNvSpPr>
          <p:nvPr>
            <p:ph type="body" sz="quarter" idx="57"/>
          </p:nvPr>
        </p:nvSpPr>
        <p:spPr>
          <a:xfrm>
            <a:off x="1105593" y="505617"/>
            <a:ext cx="5458745" cy="1096962"/>
          </a:xfrm>
        </p:spPr>
        <p:txBody>
          <a:bodyPr lIns="0" tIns="0" rIns="0" bIns="0">
            <a:normAutofit/>
          </a:bodyPr>
          <a:lstStyle>
            <a:lvl1pPr>
              <a:defRPr sz="2000"/>
            </a:lvl1pPr>
          </a:lstStyle>
          <a:p>
            <a:pPr lvl="0"/>
            <a:r>
              <a:rPr lang="en-US"/>
              <a:t>Click to edit Master text styles</a:t>
            </a:r>
          </a:p>
        </p:txBody>
      </p:sp>
      <p:sp>
        <p:nvSpPr>
          <p:cNvPr id="9" name="Rectangle 8">
            <a:extLst>
              <a:ext uri="{FF2B5EF4-FFF2-40B4-BE49-F238E27FC236}">
                <a16:creationId xmlns:a16="http://schemas.microsoft.com/office/drawing/2014/main" id="{AE87FD9B-4A46-4188-9F66-F09E1C0537B3}"/>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1B8D80D-673F-49CE-9B49-542071ED92C3}"/>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3727628701"/>
      </p:ext>
    </p:extLst>
  </p:cSld>
  <p:clrMapOvr>
    <a:masterClrMapping/>
  </p:clrMapOvr>
  <p:extLst>
    <p:ext uri="{DCECCB84-F9BA-43D5-87BE-67443E8EF086}">
      <p15:sldGuideLst xmlns:p15="http://schemas.microsoft.com/office/powerpoint/2012/main">
        <p15:guide id="1" orient="horz" pos="162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 Slide - Multip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Photo Slide</a:t>
            </a:r>
          </a:p>
        </p:txBody>
      </p:sp>
      <p:sp>
        <p:nvSpPr>
          <p:cNvPr id="3" name="Picture Placeholder 2"/>
          <p:cNvSpPr>
            <a:spLocks noGrp="1"/>
          </p:cNvSpPr>
          <p:nvPr>
            <p:ph type="pic" sz="quarter" idx="21" hasCustomPrompt="1"/>
          </p:nvPr>
        </p:nvSpPr>
        <p:spPr>
          <a:xfrm>
            <a:off x="457200" y="1391881"/>
            <a:ext cx="4123076" cy="2216292"/>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6" name="Picture Placeholder 2"/>
          <p:cNvSpPr>
            <a:spLocks noGrp="1"/>
          </p:cNvSpPr>
          <p:nvPr>
            <p:ph type="pic" sz="quarter" idx="22" hasCustomPrompt="1"/>
          </p:nvPr>
        </p:nvSpPr>
        <p:spPr>
          <a:xfrm>
            <a:off x="4825308" y="182880"/>
            <a:ext cx="3871998" cy="1835390"/>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7" name="Picture Placeholder 2"/>
          <p:cNvSpPr>
            <a:spLocks noGrp="1"/>
          </p:cNvSpPr>
          <p:nvPr>
            <p:ph type="pic" sz="quarter" idx="23" hasCustomPrompt="1"/>
          </p:nvPr>
        </p:nvSpPr>
        <p:spPr>
          <a:xfrm>
            <a:off x="4825308" y="2479946"/>
            <a:ext cx="3871998" cy="1952011"/>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dirty="0"/>
              <a:t>Insert Photo</a:t>
            </a:r>
          </a:p>
        </p:txBody>
      </p:sp>
      <p:sp>
        <p:nvSpPr>
          <p:cNvPr id="13" name="Text Placeholder 12">
            <a:extLst>
              <a:ext uri="{FF2B5EF4-FFF2-40B4-BE49-F238E27FC236}">
                <a16:creationId xmlns:a16="http://schemas.microsoft.com/office/drawing/2014/main" id="{F70C75BF-C07C-47CD-BC98-DC5F9CA1E633}"/>
              </a:ext>
            </a:extLst>
          </p:cNvPr>
          <p:cNvSpPr>
            <a:spLocks noGrp="1"/>
          </p:cNvSpPr>
          <p:nvPr>
            <p:ph type="body" sz="quarter" idx="62"/>
          </p:nvPr>
        </p:nvSpPr>
        <p:spPr>
          <a:xfrm>
            <a:off x="457200" y="4027648"/>
            <a:ext cx="4122738" cy="725487"/>
          </a:xfrm>
        </p:spPr>
        <p:txBody>
          <a:bodyPr/>
          <a:lstStyle/>
          <a:p>
            <a:pPr lvl="0"/>
            <a:r>
              <a:rPr lang="en-US"/>
              <a:t>Click to edit Master text styles</a:t>
            </a:r>
          </a:p>
        </p:txBody>
      </p:sp>
      <p:sp>
        <p:nvSpPr>
          <p:cNvPr id="15" name="Text Placeholder 14">
            <a:extLst>
              <a:ext uri="{FF2B5EF4-FFF2-40B4-BE49-F238E27FC236}">
                <a16:creationId xmlns:a16="http://schemas.microsoft.com/office/drawing/2014/main" id="{DD7D123A-BFAA-4E7B-B179-5688121C54FA}"/>
              </a:ext>
            </a:extLst>
          </p:cNvPr>
          <p:cNvSpPr>
            <a:spLocks noGrp="1"/>
          </p:cNvSpPr>
          <p:nvPr>
            <p:ph type="body" sz="quarter" idx="63" hasCustomPrompt="1"/>
          </p:nvPr>
        </p:nvSpPr>
        <p:spPr>
          <a:xfrm>
            <a:off x="457200" y="3698788"/>
            <a:ext cx="4122738" cy="215900"/>
          </a:xfrm>
        </p:spPr>
        <p:txBody>
          <a:bodyPr lIns="0" tIns="0" rIns="0" bIns="0">
            <a:noAutofit/>
          </a:bodyPr>
          <a:lstStyle>
            <a:lvl1pPr marL="0" indent="0">
              <a:buNone/>
              <a:defRPr sz="600" i="1">
                <a:solidFill>
                  <a:schemeClr val="accent6"/>
                </a:solidFill>
              </a:defRPr>
            </a:lvl1pPr>
          </a:lstStyle>
          <a:p>
            <a:pPr lvl="0"/>
            <a:r>
              <a:rPr lang="en-US" dirty="0"/>
              <a:t>Photo/Image Credit</a:t>
            </a:r>
          </a:p>
        </p:txBody>
      </p:sp>
      <p:sp>
        <p:nvSpPr>
          <p:cNvPr id="17" name="Text Placeholder 16">
            <a:extLst>
              <a:ext uri="{FF2B5EF4-FFF2-40B4-BE49-F238E27FC236}">
                <a16:creationId xmlns:a16="http://schemas.microsoft.com/office/drawing/2014/main" id="{EDF822E2-A016-4350-A90C-517C3974F4D8}"/>
              </a:ext>
            </a:extLst>
          </p:cNvPr>
          <p:cNvSpPr>
            <a:spLocks noGrp="1"/>
          </p:cNvSpPr>
          <p:nvPr>
            <p:ph type="body" sz="quarter" idx="64" hasCustomPrompt="1"/>
          </p:nvPr>
        </p:nvSpPr>
        <p:spPr>
          <a:xfrm>
            <a:off x="4826000" y="2086495"/>
            <a:ext cx="3871913" cy="215380"/>
          </a:xfrm>
        </p:spPr>
        <p:txBody>
          <a:bodyPr lIns="0" tIns="0" rIns="0" bIns="0">
            <a:noAutofit/>
          </a:bodyPr>
          <a:lstStyle>
            <a:lvl1pPr marL="0" indent="0">
              <a:buNone/>
              <a:defRPr sz="600" i="1">
                <a:solidFill>
                  <a:schemeClr val="accent6"/>
                </a:solidFill>
              </a:defRPr>
            </a:lvl1pPr>
          </a:lstStyle>
          <a:p>
            <a:pPr lvl="0"/>
            <a:r>
              <a:rPr lang="en-US" dirty="0"/>
              <a:t>Photo/Image Credit</a:t>
            </a:r>
          </a:p>
        </p:txBody>
      </p:sp>
      <p:sp>
        <p:nvSpPr>
          <p:cNvPr id="19" name="Text Placeholder 18">
            <a:extLst>
              <a:ext uri="{FF2B5EF4-FFF2-40B4-BE49-F238E27FC236}">
                <a16:creationId xmlns:a16="http://schemas.microsoft.com/office/drawing/2014/main" id="{2344F37C-48C1-4A08-9DB4-76F621838FAD}"/>
              </a:ext>
            </a:extLst>
          </p:cNvPr>
          <p:cNvSpPr>
            <a:spLocks noGrp="1"/>
          </p:cNvSpPr>
          <p:nvPr>
            <p:ph type="body" sz="quarter" idx="65" hasCustomPrompt="1"/>
          </p:nvPr>
        </p:nvSpPr>
        <p:spPr>
          <a:xfrm>
            <a:off x="4826000" y="4497388"/>
            <a:ext cx="3871913" cy="255587"/>
          </a:xfrm>
        </p:spPr>
        <p:txBody>
          <a:bodyPr lIns="0" tIns="0" rIns="0" bIns="0">
            <a:noAutofit/>
          </a:bodyPr>
          <a:lstStyle>
            <a:lvl1pPr marL="0" indent="0">
              <a:buNone/>
              <a:defRPr sz="600" i="1">
                <a:solidFill>
                  <a:schemeClr val="accent6"/>
                </a:solidFill>
              </a:defRPr>
            </a:lvl1pPr>
          </a:lstStyle>
          <a:p>
            <a:pPr lvl="0"/>
            <a:r>
              <a:rPr lang="en-US" dirty="0"/>
              <a:t>Photo/Image Credit</a:t>
            </a:r>
          </a:p>
        </p:txBody>
      </p:sp>
      <p:sp>
        <p:nvSpPr>
          <p:cNvPr id="14" name="TextBox 13">
            <a:extLst>
              <a:ext uri="{FF2B5EF4-FFF2-40B4-BE49-F238E27FC236}">
                <a16:creationId xmlns:a16="http://schemas.microsoft.com/office/drawing/2014/main" id="{77479964-3818-4F74-92D3-AD8F0D61924C}"/>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6345954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rganization/People Slid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1A529BD-0885-4573-99C8-4157FC9C40D0}"/>
              </a:ext>
            </a:extLst>
          </p:cNvPr>
          <p:cNvSpPr>
            <a:spLocks noGrp="1"/>
          </p:cNvSpPr>
          <p:nvPr>
            <p:ph type="pic" sz="quarter" idx="11"/>
          </p:nvPr>
        </p:nvSpPr>
        <p:spPr>
          <a:xfrm>
            <a:off x="431766" y="1592817"/>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8" name="Picture Placeholder 5">
            <a:extLst>
              <a:ext uri="{FF2B5EF4-FFF2-40B4-BE49-F238E27FC236}">
                <a16:creationId xmlns:a16="http://schemas.microsoft.com/office/drawing/2014/main" id="{06213BBD-3855-4B0B-8A84-51E9FC1372D1}"/>
              </a:ext>
            </a:extLst>
          </p:cNvPr>
          <p:cNvSpPr>
            <a:spLocks noGrp="1"/>
          </p:cNvSpPr>
          <p:nvPr>
            <p:ph type="pic" sz="quarter" idx="12"/>
          </p:nvPr>
        </p:nvSpPr>
        <p:spPr>
          <a:xfrm>
            <a:off x="1280720" y="1592816"/>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9" name="Picture Placeholder 5">
            <a:extLst>
              <a:ext uri="{FF2B5EF4-FFF2-40B4-BE49-F238E27FC236}">
                <a16:creationId xmlns:a16="http://schemas.microsoft.com/office/drawing/2014/main" id="{67D606CB-34C0-401F-875B-BEEEDC0345F5}"/>
              </a:ext>
            </a:extLst>
          </p:cNvPr>
          <p:cNvSpPr>
            <a:spLocks noGrp="1"/>
          </p:cNvSpPr>
          <p:nvPr>
            <p:ph type="pic" sz="quarter" idx="13"/>
          </p:nvPr>
        </p:nvSpPr>
        <p:spPr>
          <a:xfrm>
            <a:off x="2129674" y="1592815"/>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10" name="Picture Placeholder 5">
            <a:extLst>
              <a:ext uri="{FF2B5EF4-FFF2-40B4-BE49-F238E27FC236}">
                <a16:creationId xmlns:a16="http://schemas.microsoft.com/office/drawing/2014/main" id="{761B2D16-15AF-42DD-BA50-78E34CF6265C}"/>
              </a:ext>
            </a:extLst>
          </p:cNvPr>
          <p:cNvSpPr>
            <a:spLocks noGrp="1"/>
          </p:cNvSpPr>
          <p:nvPr>
            <p:ph type="pic" sz="quarter" idx="14"/>
          </p:nvPr>
        </p:nvSpPr>
        <p:spPr>
          <a:xfrm>
            <a:off x="2978628" y="1592814"/>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11" name="Picture Placeholder 5">
            <a:extLst>
              <a:ext uri="{FF2B5EF4-FFF2-40B4-BE49-F238E27FC236}">
                <a16:creationId xmlns:a16="http://schemas.microsoft.com/office/drawing/2014/main" id="{22A3C1B0-1F07-463E-92DE-7FE5C13FEC54}"/>
              </a:ext>
            </a:extLst>
          </p:cNvPr>
          <p:cNvSpPr>
            <a:spLocks noGrp="1"/>
          </p:cNvSpPr>
          <p:nvPr>
            <p:ph type="pic" sz="quarter" idx="15"/>
          </p:nvPr>
        </p:nvSpPr>
        <p:spPr>
          <a:xfrm>
            <a:off x="3827582" y="1592813"/>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12" name="Picture Placeholder 5">
            <a:extLst>
              <a:ext uri="{FF2B5EF4-FFF2-40B4-BE49-F238E27FC236}">
                <a16:creationId xmlns:a16="http://schemas.microsoft.com/office/drawing/2014/main" id="{7847C206-E8D5-4795-A08D-E50DEA08FF07}"/>
              </a:ext>
            </a:extLst>
          </p:cNvPr>
          <p:cNvSpPr>
            <a:spLocks noGrp="1"/>
          </p:cNvSpPr>
          <p:nvPr>
            <p:ph type="pic" sz="quarter" idx="16"/>
          </p:nvPr>
        </p:nvSpPr>
        <p:spPr>
          <a:xfrm>
            <a:off x="4676536" y="1592812"/>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13" name="Picture Placeholder 5">
            <a:extLst>
              <a:ext uri="{FF2B5EF4-FFF2-40B4-BE49-F238E27FC236}">
                <a16:creationId xmlns:a16="http://schemas.microsoft.com/office/drawing/2014/main" id="{6C1C3C0A-A4E2-4436-8A46-289CEC4F77EF}"/>
              </a:ext>
            </a:extLst>
          </p:cNvPr>
          <p:cNvSpPr>
            <a:spLocks noGrp="1"/>
          </p:cNvSpPr>
          <p:nvPr>
            <p:ph type="pic" sz="quarter" idx="17"/>
          </p:nvPr>
        </p:nvSpPr>
        <p:spPr>
          <a:xfrm>
            <a:off x="5525490" y="1592811"/>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14" name="Picture Placeholder 5">
            <a:extLst>
              <a:ext uri="{FF2B5EF4-FFF2-40B4-BE49-F238E27FC236}">
                <a16:creationId xmlns:a16="http://schemas.microsoft.com/office/drawing/2014/main" id="{BDF8D528-E9EA-4E35-8491-F6A997891283}"/>
              </a:ext>
            </a:extLst>
          </p:cNvPr>
          <p:cNvSpPr>
            <a:spLocks noGrp="1"/>
          </p:cNvSpPr>
          <p:nvPr>
            <p:ph type="pic" sz="quarter" idx="18"/>
          </p:nvPr>
        </p:nvSpPr>
        <p:spPr>
          <a:xfrm>
            <a:off x="6374444" y="1592810"/>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15" name="Picture Placeholder 5">
            <a:extLst>
              <a:ext uri="{FF2B5EF4-FFF2-40B4-BE49-F238E27FC236}">
                <a16:creationId xmlns:a16="http://schemas.microsoft.com/office/drawing/2014/main" id="{21D1C5A0-CC5F-476B-B4BA-09FD03598BB7}"/>
              </a:ext>
            </a:extLst>
          </p:cNvPr>
          <p:cNvSpPr>
            <a:spLocks noGrp="1"/>
          </p:cNvSpPr>
          <p:nvPr>
            <p:ph type="pic" sz="quarter" idx="19"/>
          </p:nvPr>
        </p:nvSpPr>
        <p:spPr>
          <a:xfrm>
            <a:off x="7223398" y="1592809"/>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16" name="Picture Placeholder 5">
            <a:extLst>
              <a:ext uri="{FF2B5EF4-FFF2-40B4-BE49-F238E27FC236}">
                <a16:creationId xmlns:a16="http://schemas.microsoft.com/office/drawing/2014/main" id="{CA0A3023-3E60-4D2C-A931-CC328FE9FE14}"/>
              </a:ext>
            </a:extLst>
          </p:cNvPr>
          <p:cNvSpPr>
            <a:spLocks noGrp="1"/>
          </p:cNvSpPr>
          <p:nvPr>
            <p:ph type="pic" sz="quarter" idx="20"/>
          </p:nvPr>
        </p:nvSpPr>
        <p:spPr>
          <a:xfrm>
            <a:off x="8072352" y="1592808"/>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5" name="Text Placeholder 4">
            <a:extLst>
              <a:ext uri="{FF2B5EF4-FFF2-40B4-BE49-F238E27FC236}">
                <a16:creationId xmlns:a16="http://schemas.microsoft.com/office/drawing/2014/main" id="{34224671-09ED-4FA8-983D-EAD721B0D100}"/>
              </a:ext>
            </a:extLst>
          </p:cNvPr>
          <p:cNvSpPr>
            <a:spLocks noGrp="1"/>
          </p:cNvSpPr>
          <p:nvPr>
            <p:ph type="body" sz="quarter" idx="22" hasCustomPrompt="1"/>
          </p:nvPr>
        </p:nvSpPr>
        <p:spPr>
          <a:xfrm>
            <a:off x="371475" y="2318970"/>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17" name="Text Placeholder 4">
            <a:extLst>
              <a:ext uri="{FF2B5EF4-FFF2-40B4-BE49-F238E27FC236}">
                <a16:creationId xmlns:a16="http://schemas.microsoft.com/office/drawing/2014/main" id="{4FF7F23A-1789-43BF-B20F-65A7ECB89F77}"/>
              </a:ext>
            </a:extLst>
          </p:cNvPr>
          <p:cNvSpPr>
            <a:spLocks noGrp="1"/>
          </p:cNvSpPr>
          <p:nvPr>
            <p:ph type="body" sz="quarter" idx="23" hasCustomPrompt="1"/>
          </p:nvPr>
        </p:nvSpPr>
        <p:spPr>
          <a:xfrm>
            <a:off x="371475" y="2632200"/>
            <a:ext cx="789039" cy="273727"/>
          </a:xfrm>
        </p:spPr>
        <p:txBody>
          <a:bodyPr anchor="t" anchorCtr="0"/>
          <a:lstStyle>
            <a:lvl1pPr marL="0" indent="0" algn="ctr">
              <a:buNone/>
              <a:defRPr sz="800" b="0"/>
            </a:lvl1pPr>
          </a:lstStyle>
          <a:p>
            <a:pPr lvl="0"/>
            <a:r>
              <a:rPr lang="en-US" dirty="0"/>
              <a:t>Title/Center</a:t>
            </a:r>
          </a:p>
        </p:txBody>
      </p:sp>
      <p:sp>
        <p:nvSpPr>
          <p:cNvPr id="19" name="Text Placeholder 4">
            <a:extLst>
              <a:ext uri="{FF2B5EF4-FFF2-40B4-BE49-F238E27FC236}">
                <a16:creationId xmlns:a16="http://schemas.microsoft.com/office/drawing/2014/main" id="{09C0580B-145C-42FD-AA24-171E95A5D6D1}"/>
              </a:ext>
            </a:extLst>
          </p:cNvPr>
          <p:cNvSpPr>
            <a:spLocks noGrp="1"/>
          </p:cNvSpPr>
          <p:nvPr>
            <p:ph type="body" sz="quarter" idx="24" hasCustomPrompt="1"/>
          </p:nvPr>
        </p:nvSpPr>
        <p:spPr>
          <a:xfrm>
            <a:off x="1220429" y="2318970"/>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20" name="Text Placeholder 4">
            <a:extLst>
              <a:ext uri="{FF2B5EF4-FFF2-40B4-BE49-F238E27FC236}">
                <a16:creationId xmlns:a16="http://schemas.microsoft.com/office/drawing/2014/main" id="{3A792742-716F-429B-A7B2-985D160C97AF}"/>
              </a:ext>
            </a:extLst>
          </p:cNvPr>
          <p:cNvSpPr>
            <a:spLocks noGrp="1"/>
          </p:cNvSpPr>
          <p:nvPr>
            <p:ph type="body" sz="quarter" idx="25" hasCustomPrompt="1"/>
          </p:nvPr>
        </p:nvSpPr>
        <p:spPr>
          <a:xfrm>
            <a:off x="1220429" y="2632200"/>
            <a:ext cx="789039" cy="273727"/>
          </a:xfrm>
        </p:spPr>
        <p:txBody>
          <a:bodyPr anchor="t" anchorCtr="0"/>
          <a:lstStyle>
            <a:lvl1pPr marL="0" indent="0" algn="ctr">
              <a:buNone/>
              <a:defRPr sz="800" b="0"/>
            </a:lvl1pPr>
          </a:lstStyle>
          <a:p>
            <a:pPr lvl="0"/>
            <a:r>
              <a:rPr lang="en-US" dirty="0"/>
              <a:t>Title/Center</a:t>
            </a:r>
          </a:p>
        </p:txBody>
      </p:sp>
      <p:sp>
        <p:nvSpPr>
          <p:cNvPr id="21" name="Text Placeholder 4">
            <a:extLst>
              <a:ext uri="{FF2B5EF4-FFF2-40B4-BE49-F238E27FC236}">
                <a16:creationId xmlns:a16="http://schemas.microsoft.com/office/drawing/2014/main" id="{FD25B8AE-4C6F-454E-88CF-0FBA4D1E3CE5}"/>
              </a:ext>
            </a:extLst>
          </p:cNvPr>
          <p:cNvSpPr>
            <a:spLocks noGrp="1"/>
          </p:cNvSpPr>
          <p:nvPr>
            <p:ph type="body" sz="quarter" idx="26" hasCustomPrompt="1"/>
          </p:nvPr>
        </p:nvSpPr>
        <p:spPr>
          <a:xfrm>
            <a:off x="2069383" y="2318970"/>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22" name="Text Placeholder 4">
            <a:extLst>
              <a:ext uri="{FF2B5EF4-FFF2-40B4-BE49-F238E27FC236}">
                <a16:creationId xmlns:a16="http://schemas.microsoft.com/office/drawing/2014/main" id="{272C8DB5-CC3D-4211-BD80-67AF8CD8F879}"/>
              </a:ext>
            </a:extLst>
          </p:cNvPr>
          <p:cNvSpPr>
            <a:spLocks noGrp="1"/>
          </p:cNvSpPr>
          <p:nvPr>
            <p:ph type="body" sz="quarter" idx="27" hasCustomPrompt="1"/>
          </p:nvPr>
        </p:nvSpPr>
        <p:spPr>
          <a:xfrm>
            <a:off x="2069383" y="2632200"/>
            <a:ext cx="789039" cy="273727"/>
          </a:xfrm>
        </p:spPr>
        <p:txBody>
          <a:bodyPr anchor="t" anchorCtr="0"/>
          <a:lstStyle>
            <a:lvl1pPr marL="0" indent="0" algn="ctr">
              <a:buNone/>
              <a:defRPr sz="800" b="0"/>
            </a:lvl1pPr>
          </a:lstStyle>
          <a:p>
            <a:pPr lvl="0"/>
            <a:r>
              <a:rPr lang="en-US" dirty="0"/>
              <a:t>Title/Center</a:t>
            </a:r>
          </a:p>
        </p:txBody>
      </p:sp>
      <p:sp>
        <p:nvSpPr>
          <p:cNvPr id="23" name="Text Placeholder 4">
            <a:extLst>
              <a:ext uri="{FF2B5EF4-FFF2-40B4-BE49-F238E27FC236}">
                <a16:creationId xmlns:a16="http://schemas.microsoft.com/office/drawing/2014/main" id="{192D8796-494D-46E1-BB4E-702BA3AF11BB}"/>
              </a:ext>
            </a:extLst>
          </p:cNvPr>
          <p:cNvSpPr>
            <a:spLocks noGrp="1"/>
          </p:cNvSpPr>
          <p:nvPr>
            <p:ph type="body" sz="quarter" idx="28" hasCustomPrompt="1"/>
          </p:nvPr>
        </p:nvSpPr>
        <p:spPr>
          <a:xfrm>
            <a:off x="2918337" y="2318970"/>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24" name="Text Placeholder 4">
            <a:extLst>
              <a:ext uri="{FF2B5EF4-FFF2-40B4-BE49-F238E27FC236}">
                <a16:creationId xmlns:a16="http://schemas.microsoft.com/office/drawing/2014/main" id="{CCB459A2-2E74-4103-9617-5F6B5F60CA9A}"/>
              </a:ext>
            </a:extLst>
          </p:cNvPr>
          <p:cNvSpPr>
            <a:spLocks noGrp="1"/>
          </p:cNvSpPr>
          <p:nvPr>
            <p:ph type="body" sz="quarter" idx="29" hasCustomPrompt="1"/>
          </p:nvPr>
        </p:nvSpPr>
        <p:spPr>
          <a:xfrm>
            <a:off x="2918337" y="2632200"/>
            <a:ext cx="789039" cy="273727"/>
          </a:xfrm>
        </p:spPr>
        <p:txBody>
          <a:bodyPr anchor="t" anchorCtr="0"/>
          <a:lstStyle>
            <a:lvl1pPr marL="0" indent="0" algn="ctr">
              <a:buNone/>
              <a:defRPr sz="800" b="0"/>
            </a:lvl1pPr>
          </a:lstStyle>
          <a:p>
            <a:pPr lvl="0"/>
            <a:r>
              <a:rPr lang="en-US" dirty="0"/>
              <a:t>Title/Center</a:t>
            </a:r>
          </a:p>
        </p:txBody>
      </p:sp>
      <p:sp>
        <p:nvSpPr>
          <p:cNvPr id="25" name="Text Placeholder 4">
            <a:extLst>
              <a:ext uri="{FF2B5EF4-FFF2-40B4-BE49-F238E27FC236}">
                <a16:creationId xmlns:a16="http://schemas.microsoft.com/office/drawing/2014/main" id="{0FEAE40C-B15B-406F-B301-2122D5E97BBB}"/>
              </a:ext>
            </a:extLst>
          </p:cNvPr>
          <p:cNvSpPr>
            <a:spLocks noGrp="1"/>
          </p:cNvSpPr>
          <p:nvPr>
            <p:ph type="body" sz="quarter" idx="30" hasCustomPrompt="1"/>
          </p:nvPr>
        </p:nvSpPr>
        <p:spPr>
          <a:xfrm>
            <a:off x="3767291" y="2318970"/>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26" name="Text Placeholder 4">
            <a:extLst>
              <a:ext uri="{FF2B5EF4-FFF2-40B4-BE49-F238E27FC236}">
                <a16:creationId xmlns:a16="http://schemas.microsoft.com/office/drawing/2014/main" id="{8734984E-F8D3-4C71-AE4B-7FCB18E02FBD}"/>
              </a:ext>
            </a:extLst>
          </p:cNvPr>
          <p:cNvSpPr>
            <a:spLocks noGrp="1"/>
          </p:cNvSpPr>
          <p:nvPr>
            <p:ph type="body" sz="quarter" idx="31" hasCustomPrompt="1"/>
          </p:nvPr>
        </p:nvSpPr>
        <p:spPr>
          <a:xfrm>
            <a:off x="3767291" y="2632200"/>
            <a:ext cx="789039" cy="273727"/>
          </a:xfrm>
        </p:spPr>
        <p:txBody>
          <a:bodyPr anchor="t" anchorCtr="0"/>
          <a:lstStyle>
            <a:lvl1pPr marL="0" indent="0" algn="ctr">
              <a:buNone/>
              <a:defRPr sz="800" b="0"/>
            </a:lvl1pPr>
          </a:lstStyle>
          <a:p>
            <a:pPr lvl="0"/>
            <a:r>
              <a:rPr lang="en-US" dirty="0"/>
              <a:t>Title/Center</a:t>
            </a:r>
          </a:p>
        </p:txBody>
      </p:sp>
      <p:sp>
        <p:nvSpPr>
          <p:cNvPr id="27" name="Text Placeholder 4">
            <a:extLst>
              <a:ext uri="{FF2B5EF4-FFF2-40B4-BE49-F238E27FC236}">
                <a16:creationId xmlns:a16="http://schemas.microsoft.com/office/drawing/2014/main" id="{679171E4-ECF2-4F6C-AF1D-338215896F89}"/>
              </a:ext>
            </a:extLst>
          </p:cNvPr>
          <p:cNvSpPr>
            <a:spLocks noGrp="1"/>
          </p:cNvSpPr>
          <p:nvPr>
            <p:ph type="body" sz="quarter" idx="32" hasCustomPrompt="1"/>
          </p:nvPr>
        </p:nvSpPr>
        <p:spPr>
          <a:xfrm>
            <a:off x="4616245" y="2318970"/>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28" name="Text Placeholder 4">
            <a:extLst>
              <a:ext uri="{FF2B5EF4-FFF2-40B4-BE49-F238E27FC236}">
                <a16:creationId xmlns:a16="http://schemas.microsoft.com/office/drawing/2014/main" id="{251809F2-386E-41F8-9724-BC4D70B01524}"/>
              </a:ext>
            </a:extLst>
          </p:cNvPr>
          <p:cNvSpPr>
            <a:spLocks noGrp="1"/>
          </p:cNvSpPr>
          <p:nvPr>
            <p:ph type="body" sz="quarter" idx="33" hasCustomPrompt="1"/>
          </p:nvPr>
        </p:nvSpPr>
        <p:spPr>
          <a:xfrm>
            <a:off x="4616245" y="2632200"/>
            <a:ext cx="789039" cy="273727"/>
          </a:xfrm>
        </p:spPr>
        <p:txBody>
          <a:bodyPr anchor="t" anchorCtr="0"/>
          <a:lstStyle>
            <a:lvl1pPr marL="0" indent="0" algn="ctr">
              <a:buNone/>
              <a:defRPr sz="800" b="0"/>
            </a:lvl1pPr>
          </a:lstStyle>
          <a:p>
            <a:pPr lvl="0"/>
            <a:r>
              <a:rPr lang="en-US" dirty="0"/>
              <a:t>Title/Center</a:t>
            </a:r>
          </a:p>
        </p:txBody>
      </p:sp>
      <p:sp>
        <p:nvSpPr>
          <p:cNvPr id="29" name="Text Placeholder 4">
            <a:extLst>
              <a:ext uri="{FF2B5EF4-FFF2-40B4-BE49-F238E27FC236}">
                <a16:creationId xmlns:a16="http://schemas.microsoft.com/office/drawing/2014/main" id="{95055070-C0E0-4AED-A9A4-78BE4ECD6679}"/>
              </a:ext>
            </a:extLst>
          </p:cNvPr>
          <p:cNvSpPr>
            <a:spLocks noGrp="1"/>
          </p:cNvSpPr>
          <p:nvPr>
            <p:ph type="body" sz="quarter" idx="34" hasCustomPrompt="1"/>
          </p:nvPr>
        </p:nvSpPr>
        <p:spPr>
          <a:xfrm>
            <a:off x="5465199" y="2318970"/>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30" name="Text Placeholder 4">
            <a:extLst>
              <a:ext uri="{FF2B5EF4-FFF2-40B4-BE49-F238E27FC236}">
                <a16:creationId xmlns:a16="http://schemas.microsoft.com/office/drawing/2014/main" id="{6C5032EB-34C8-4285-BB30-E7E2D0BB7211}"/>
              </a:ext>
            </a:extLst>
          </p:cNvPr>
          <p:cNvSpPr>
            <a:spLocks noGrp="1"/>
          </p:cNvSpPr>
          <p:nvPr>
            <p:ph type="body" sz="quarter" idx="35" hasCustomPrompt="1"/>
          </p:nvPr>
        </p:nvSpPr>
        <p:spPr>
          <a:xfrm>
            <a:off x="5465199" y="2632200"/>
            <a:ext cx="789039" cy="273727"/>
          </a:xfrm>
        </p:spPr>
        <p:txBody>
          <a:bodyPr anchor="t" anchorCtr="0"/>
          <a:lstStyle>
            <a:lvl1pPr marL="0" indent="0" algn="ctr">
              <a:buNone/>
              <a:defRPr sz="800" b="0"/>
            </a:lvl1pPr>
          </a:lstStyle>
          <a:p>
            <a:pPr lvl="0"/>
            <a:r>
              <a:rPr lang="en-US" dirty="0"/>
              <a:t>Title/Center</a:t>
            </a:r>
          </a:p>
        </p:txBody>
      </p:sp>
      <p:sp>
        <p:nvSpPr>
          <p:cNvPr id="31" name="Text Placeholder 4">
            <a:extLst>
              <a:ext uri="{FF2B5EF4-FFF2-40B4-BE49-F238E27FC236}">
                <a16:creationId xmlns:a16="http://schemas.microsoft.com/office/drawing/2014/main" id="{FDC5A0C0-AA66-40BE-B5B4-DBA6456BB258}"/>
              </a:ext>
            </a:extLst>
          </p:cNvPr>
          <p:cNvSpPr>
            <a:spLocks noGrp="1"/>
          </p:cNvSpPr>
          <p:nvPr>
            <p:ph type="body" sz="quarter" idx="36" hasCustomPrompt="1"/>
          </p:nvPr>
        </p:nvSpPr>
        <p:spPr>
          <a:xfrm>
            <a:off x="6314153" y="2318970"/>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32" name="Text Placeholder 4">
            <a:extLst>
              <a:ext uri="{FF2B5EF4-FFF2-40B4-BE49-F238E27FC236}">
                <a16:creationId xmlns:a16="http://schemas.microsoft.com/office/drawing/2014/main" id="{82125138-D56F-49B0-9B8B-7D74BAD1FCAA}"/>
              </a:ext>
            </a:extLst>
          </p:cNvPr>
          <p:cNvSpPr>
            <a:spLocks noGrp="1"/>
          </p:cNvSpPr>
          <p:nvPr>
            <p:ph type="body" sz="quarter" idx="37" hasCustomPrompt="1"/>
          </p:nvPr>
        </p:nvSpPr>
        <p:spPr>
          <a:xfrm>
            <a:off x="6314153" y="2632200"/>
            <a:ext cx="789039" cy="273727"/>
          </a:xfrm>
        </p:spPr>
        <p:txBody>
          <a:bodyPr anchor="t" anchorCtr="0"/>
          <a:lstStyle>
            <a:lvl1pPr marL="0" indent="0" algn="ctr">
              <a:buNone/>
              <a:defRPr sz="800" b="0"/>
            </a:lvl1pPr>
          </a:lstStyle>
          <a:p>
            <a:pPr lvl="0"/>
            <a:r>
              <a:rPr lang="en-US" dirty="0"/>
              <a:t>Title/Center</a:t>
            </a:r>
          </a:p>
        </p:txBody>
      </p:sp>
      <p:sp>
        <p:nvSpPr>
          <p:cNvPr id="33" name="Text Placeholder 4">
            <a:extLst>
              <a:ext uri="{FF2B5EF4-FFF2-40B4-BE49-F238E27FC236}">
                <a16:creationId xmlns:a16="http://schemas.microsoft.com/office/drawing/2014/main" id="{7AB0C0AB-3AF1-4A3A-B3D2-CF2E51B568C5}"/>
              </a:ext>
            </a:extLst>
          </p:cNvPr>
          <p:cNvSpPr>
            <a:spLocks noGrp="1"/>
          </p:cNvSpPr>
          <p:nvPr>
            <p:ph type="body" sz="quarter" idx="38" hasCustomPrompt="1"/>
          </p:nvPr>
        </p:nvSpPr>
        <p:spPr>
          <a:xfrm>
            <a:off x="7163107" y="2318970"/>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34" name="Text Placeholder 4">
            <a:extLst>
              <a:ext uri="{FF2B5EF4-FFF2-40B4-BE49-F238E27FC236}">
                <a16:creationId xmlns:a16="http://schemas.microsoft.com/office/drawing/2014/main" id="{077718C7-54C4-4992-BA81-1584EEBDF790}"/>
              </a:ext>
            </a:extLst>
          </p:cNvPr>
          <p:cNvSpPr>
            <a:spLocks noGrp="1"/>
          </p:cNvSpPr>
          <p:nvPr>
            <p:ph type="body" sz="quarter" idx="39" hasCustomPrompt="1"/>
          </p:nvPr>
        </p:nvSpPr>
        <p:spPr>
          <a:xfrm>
            <a:off x="7163107" y="2632200"/>
            <a:ext cx="789039" cy="273727"/>
          </a:xfrm>
        </p:spPr>
        <p:txBody>
          <a:bodyPr anchor="t" anchorCtr="0"/>
          <a:lstStyle>
            <a:lvl1pPr marL="0" indent="0" algn="ctr">
              <a:buNone/>
              <a:defRPr sz="800" b="0"/>
            </a:lvl1pPr>
          </a:lstStyle>
          <a:p>
            <a:pPr lvl="0"/>
            <a:r>
              <a:rPr lang="en-US" dirty="0"/>
              <a:t>Title/Center</a:t>
            </a:r>
          </a:p>
        </p:txBody>
      </p:sp>
      <p:sp>
        <p:nvSpPr>
          <p:cNvPr id="35" name="Text Placeholder 4">
            <a:extLst>
              <a:ext uri="{FF2B5EF4-FFF2-40B4-BE49-F238E27FC236}">
                <a16:creationId xmlns:a16="http://schemas.microsoft.com/office/drawing/2014/main" id="{3D74D20D-C671-4447-B31D-667B7696D6DC}"/>
              </a:ext>
            </a:extLst>
          </p:cNvPr>
          <p:cNvSpPr>
            <a:spLocks noGrp="1"/>
          </p:cNvSpPr>
          <p:nvPr>
            <p:ph type="body" sz="quarter" idx="40" hasCustomPrompt="1"/>
          </p:nvPr>
        </p:nvSpPr>
        <p:spPr>
          <a:xfrm>
            <a:off x="8012061" y="2318970"/>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36" name="Text Placeholder 4">
            <a:extLst>
              <a:ext uri="{FF2B5EF4-FFF2-40B4-BE49-F238E27FC236}">
                <a16:creationId xmlns:a16="http://schemas.microsoft.com/office/drawing/2014/main" id="{2C6140A0-C70B-40E0-B1BB-0E20C267AFFC}"/>
              </a:ext>
            </a:extLst>
          </p:cNvPr>
          <p:cNvSpPr>
            <a:spLocks noGrp="1"/>
          </p:cNvSpPr>
          <p:nvPr>
            <p:ph type="body" sz="quarter" idx="41" hasCustomPrompt="1"/>
          </p:nvPr>
        </p:nvSpPr>
        <p:spPr>
          <a:xfrm>
            <a:off x="8012061" y="2632200"/>
            <a:ext cx="789039" cy="273727"/>
          </a:xfrm>
        </p:spPr>
        <p:txBody>
          <a:bodyPr anchor="t" anchorCtr="0"/>
          <a:lstStyle>
            <a:lvl1pPr marL="0" indent="0" algn="ctr">
              <a:buNone/>
              <a:defRPr sz="800" b="0"/>
            </a:lvl1pPr>
          </a:lstStyle>
          <a:p>
            <a:pPr lvl="0"/>
            <a:r>
              <a:rPr lang="en-US" dirty="0"/>
              <a:t>Title/Center</a:t>
            </a:r>
          </a:p>
        </p:txBody>
      </p:sp>
      <p:sp>
        <p:nvSpPr>
          <p:cNvPr id="67" name="Picture Placeholder 5">
            <a:extLst>
              <a:ext uri="{FF2B5EF4-FFF2-40B4-BE49-F238E27FC236}">
                <a16:creationId xmlns:a16="http://schemas.microsoft.com/office/drawing/2014/main" id="{AFF61686-D651-41DC-80B3-15BC8C883188}"/>
              </a:ext>
            </a:extLst>
          </p:cNvPr>
          <p:cNvSpPr>
            <a:spLocks noGrp="1"/>
          </p:cNvSpPr>
          <p:nvPr>
            <p:ph type="pic" sz="quarter" idx="42"/>
          </p:nvPr>
        </p:nvSpPr>
        <p:spPr>
          <a:xfrm>
            <a:off x="431766" y="3206547"/>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68" name="Picture Placeholder 5">
            <a:extLst>
              <a:ext uri="{FF2B5EF4-FFF2-40B4-BE49-F238E27FC236}">
                <a16:creationId xmlns:a16="http://schemas.microsoft.com/office/drawing/2014/main" id="{45A17B8C-890F-4D15-B663-D63CB5DA7A2E}"/>
              </a:ext>
            </a:extLst>
          </p:cNvPr>
          <p:cNvSpPr>
            <a:spLocks noGrp="1"/>
          </p:cNvSpPr>
          <p:nvPr>
            <p:ph type="pic" sz="quarter" idx="43"/>
          </p:nvPr>
        </p:nvSpPr>
        <p:spPr>
          <a:xfrm>
            <a:off x="1280720" y="3206546"/>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69" name="Picture Placeholder 5">
            <a:extLst>
              <a:ext uri="{FF2B5EF4-FFF2-40B4-BE49-F238E27FC236}">
                <a16:creationId xmlns:a16="http://schemas.microsoft.com/office/drawing/2014/main" id="{B3B0BC5C-C645-4CC6-BDB7-28346D701A5C}"/>
              </a:ext>
            </a:extLst>
          </p:cNvPr>
          <p:cNvSpPr>
            <a:spLocks noGrp="1"/>
          </p:cNvSpPr>
          <p:nvPr>
            <p:ph type="pic" sz="quarter" idx="44"/>
          </p:nvPr>
        </p:nvSpPr>
        <p:spPr>
          <a:xfrm>
            <a:off x="2129674" y="3206545"/>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70" name="Picture Placeholder 5">
            <a:extLst>
              <a:ext uri="{FF2B5EF4-FFF2-40B4-BE49-F238E27FC236}">
                <a16:creationId xmlns:a16="http://schemas.microsoft.com/office/drawing/2014/main" id="{80487772-0E40-4BFF-B691-18C353E4597C}"/>
              </a:ext>
            </a:extLst>
          </p:cNvPr>
          <p:cNvSpPr>
            <a:spLocks noGrp="1"/>
          </p:cNvSpPr>
          <p:nvPr>
            <p:ph type="pic" sz="quarter" idx="45"/>
          </p:nvPr>
        </p:nvSpPr>
        <p:spPr>
          <a:xfrm>
            <a:off x="2978628" y="3206544"/>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71" name="Picture Placeholder 5">
            <a:extLst>
              <a:ext uri="{FF2B5EF4-FFF2-40B4-BE49-F238E27FC236}">
                <a16:creationId xmlns:a16="http://schemas.microsoft.com/office/drawing/2014/main" id="{6F16B967-D687-4D64-86A3-7A63BEED5AB6}"/>
              </a:ext>
            </a:extLst>
          </p:cNvPr>
          <p:cNvSpPr>
            <a:spLocks noGrp="1"/>
          </p:cNvSpPr>
          <p:nvPr>
            <p:ph type="pic" sz="quarter" idx="46"/>
          </p:nvPr>
        </p:nvSpPr>
        <p:spPr>
          <a:xfrm>
            <a:off x="3827582" y="3206543"/>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72" name="Picture Placeholder 5">
            <a:extLst>
              <a:ext uri="{FF2B5EF4-FFF2-40B4-BE49-F238E27FC236}">
                <a16:creationId xmlns:a16="http://schemas.microsoft.com/office/drawing/2014/main" id="{D736DCBA-5A05-47F6-8FE4-54771D84718E}"/>
              </a:ext>
            </a:extLst>
          </p:cNvPr>
          <p:cNvSpPr>
            <a:spLocks noGrp="1"/>
          </p:cNvSpPr>
          <p:nvPr>
            <p:ph type="pic" sz="quarter" idx="47"/>
          </p:nvPr>
        </p:nvSpPr>
        <p:spPr>
          <a:xfrm>
            <a:off x="4676536" y="3206542"/>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73" name="Picture Placeholder 5">
            <a:extLst>
              <a:ext uri="{FF2B5EF4-FFF2-40B4-BE49-F238E27FC236}">
                <a16:creationId xmlns:a16="http://schemas.microsoft.com/office/drawing/2014/main" id="{A0150D37-1D94-4043-B18E-9F85DAB90873}"/>
              </a:ext>
            </a:extLst>
          </p:cNvPr>
          <p:cNvSpPr>
            <a:spLocks noGrp="1"/>
          </p:cNvSpPr>
          <p:nvPr>
            <p:ph type="pic" sz="quarter" idx="48"/>
          </p:nvPr>
        </p:nvSpPr>
        <p:spPr>
          <a:xfrm>
            <a:off x="5525490" y="3206541"/>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74" name="Picture Placeholder 5">
            <a:extLst>
              <a:ext uri="{FF2B5EF4-FFF2-40B4-BE49-F238E27FC236}">
                <a16:creationId xmlns:a16="http://schemas.microsoft.com/office/drawing/2014/main" id="{8BA10313-44BD-4478-B928-0C2D33EF65E6}"/>
              </a:ext>
            </a:extLst>
          </p:cNvPr>
          <p:cNvSpPr>
            <a:spLocks noGrp="1"/>
          </p:cNvSpPr>
          <p:nvPr>
            <p:ph type="pic" sz="quarter" idx="49"/>
          </p:nvPr>
        </p:nvSpPr>
        <p:spPr>
          <a:xfrm>
            <a:off x="6374444" y="3206540"/>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75" name="Picture Placeholder 5">
            <a:extLst>
              <a:ext uri="{FF2B5EF4-FFF2-40B4-BE49-F238E27FC236}">
                <a16:creationId xmlns:a16="http://schemas.microsoft.com/office/drawing/2014/main" id="{734ABE7A-035E-4AB1-96EC-5616F3F3A57C}"/>
              </a:ext>
            </a:extLst>
          </p:cNvPr>
          <p:cNvSpPr>
            <a:spLocks noGrp="1"/>
          </p:cNvSpPr>
          <p:nvPr>
            <p:ph type="pic" sz="quarter" idx="50"/>
          </p:nvPr>
        </p:nvSpPr>
        <p:spPr>
          <a:xfrm>
            <a:off x="7223398" y="3206539"/>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76" name="Picture Placeholder 5">
            <a:extLst>
              <a:ext uri="{FF2B5EF4-FFF2-40B4-BE49-F238E27FC236}">
                <a16:creationId xmlns:a16="http://schemas.microsoft.com/office/drawing/2014/main" id="{61ECE862-920A-4ED4-A64D-25D8554CFB12}"/>
              </a:ext>
            </a:extLst>
          </p:cNvPr>
          <p:cNvSpPr>
            <a:spLocks noGrp="1"/>
          </p:cNvSpPr>
          <p:nvPr>
            <p:ph type="pic" sz="quarter" idx="51"/>
          </p:nvPr>
        </p:nvSpPr>
        <p:spPr>
          <a:xfrm>
            <a:off x="8072352" y="3206538"/>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77" name="Text Placeholder 4">
            <a:extLst>
              <a:ext uri="{FF2B5EF4-FFF2-40B4-BE49-F238E27FC236}">
                <a16:creationId xmlns:a16="http://schemas.microsoft.com/office/drawing/2014/main" id="{5AD73573-9F8F-43AE-8A47-27A4EA662440}"/>
              </a:ext>
            </a:extLst>
          </p:cNvPr>
          <p:cNvSpPr>
            <a:spLocks noGrp="1"/>
          </p:cNvSpPr>
          <p:nvPr>
            <p:ph type="body" sz="quarter" idx="52" hasCustomPrompt="1"/>
          </p:nvPr>
        </p:nvSpPr>
        <p:spPr>
          <a:xfrm>
            <a:off x="371475" y="3932700"/>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78" name="Text Placeholder 4">
            <a:extLst>
              <a:ext uri="{FF2B5EF4-FFF2-40B4-BE49-F238E27FC236}">
                <a16:creationId xmlns:a16="http://schemas.microsoft.com/office/drawing/2014/main" id="{FD1D8420-9732-43E4-A647-55365C8BB9D5}"/>
              </a:ext>
            </a:extLst>
          </p:cNvPr>
          <p:cNvSpPr>
            <a:spLocks noGrp="1"/>
          </p:cNvSpPr>
          <p:nvPr>
            <p:ph type="body" sz="quarter" idx="53" hasCustomPrompt="1"/>
          </p:nvPr>
        </p:nvSpPr>
        <p:spPr>
          <a:xfrm>
            <a:off x="371475" y="4245930"/>
            <a:ext cx="789039" cy="273727"/>
          </a:xfrm>
        </p:spPr>
        <p:txBody>
          <a:bodyPr anchor="t" anchorCtr="0"/>
          <a:lstStyle>
            <a:lvl1pPr marL="0" indent="0" algn="ctr">
              <a:buNone/>
              <a:defRPr sz="800" b="0"/>
            </a:lvl1pPr>
          </a:lstStyle>
          <a:p>
            <a:pPr lvl="0"/>
            <a:r>
              <a:rPr lang="en-US" dirty="0"/>
              <a:t>Title/Center</a:t>
            </a:r>
          </a:p>
        </p:txBody>
      </p:sp>
      <p:sp>
        <p:nvSpPr>
          <p:cNvPr id="79" name="Text Placeholder 4">
            <a:extLst>
              <a:ext uri="{FF2B5EF4-FFF2-40B4-BE49-F238E27FC236}">
                <a16:creationId xmlns:a16="http://schemas.microsoft.com/office/drawing/2014/main" id="{CDB4A538-90E4-45C0-88A1-BF42454ADA86}"/>
              </a:ext>
            </a:extLst>
          </p:cNvPr>
          <p:cNvSpPr>
            <a:spLocks noGrp="1"/>
          </p:cNvSpPr>
          <p:nvPr>
            <p:ph type="body" sz="quarter" idx="54" hasCustomPrompt="1"/>
          </p:nvPr>
        </p:nvSpPr>
        <p:spPr>
          <a:xfrm>
            <a:off x="1220429" y="3932700"/>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80" name="Text Placeholder 4">
            <a:extLst>
              <a:ext uri="{FF2B5EF4-FFF2-40B4-BE49-F238E27FC236}">
                <a16:creationId xmlns:a16="http://schemas.microsoft.com/office/drawing/2014/main" id="{871C4BA4-F38B-4357-B376-0D9AE045C18A}"/>
              </a:ext>
            </a:extLst>
          </p:cNvPr>
          <p:cNvSpPr>
            <a:spLocks noGrp="1"/>
          </p:cNvSpPr>
          <p:nvPr>
            <p:ph type="body" sz="quarter" idx="55" hasCustomPrompt="1"/>
          </p:nvPr>
        </p:nvSpPr>
        <p:spPr>
          <a:xfrm>
            <a:off x="1220429" y="4245930"/>
            <a:ext cx="789039" cy="273727"/>
          </a:xfrm>
        </p:spPr>
        <p:txBody>
          <a:bodyPr anchor="t" anchorCtr="0"/>
          <a:lstStyle>
            <a:lvl1pPr marL="0" indent="0" algn="ctr">
              <a:buNone/>
              <a:defRPr sz="800" b="0"/>
            </a:lvl1pPr>
          </a:lstStyle>
          <a:p>
            <a:pPr lvl="0"/>
            <a:r>
              <a:rPr lang="en-US" dirty="0"/>
              <a:t>Title/Center</a:t>
            </a:r>
          </a:p>
        </p:txBody>
      </p:sp>
      <p:sp>
        <p:nvSpPr>
          <p:cNvPr id="81" name="Text Placeholder 4">
            <a:extLst>
              <a:ext uri="{FF2B5EF4-FFF2-40B4-BE49-F238E27FC236}">
                <a16:creationId xmlns:a16="http://schemas.microsoft.com/office/drawing/2014/main" id="{1BB91304-BA43-4644-936D-E483439E9056}"/>
              </a:ext>
            </a:extLst>
          </p:cNvPr>
          <p:cNvSpPr>
            <a:spLocks noGrp="1"/>
          </p:cNvSpPr>
          <p:nvPr>
            <p:ph type="body" sz="quarter" idx="56" hasCustomPrompt="1"/>
          </p:nvPr>
        </p:nvSpPr>
        <p:spPr>
          <a:xfrm>
            <a:off x="2069383" y="3932700"/>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82" name="Text Placeholder 4">
            <a:extLst>
              <a:ext uri="{FF2B5EF4-FFF2-40B4-BE49-F238E27FC236}">
                <a16:creationId xmlns:a16="http://schemas.microsoft.com/office/drawing/2014/main" id="{4D2B37AE-57BE-4850-A568-3B81DC5AE4DF}"/>
              </a:ext>
            </a:extLst>
          </p:cNvPr>
          <p:cNvSpPr>
            <a:spLocks noGrp="1"/>
          </p:cNvSpPr>
          <p:nvPr>
            <p:ph type="body" sz="quarter" idx="57" hasCustomPrompt="1"/>
          </p:nvPr>
        </p:nvSpPr>
        <p:spPr>
          <a:xfrm>
            <a:off x="2069383" y="4245930"/>
            <a:ext cx="789039" cy="273727"/>
          </a:xfrm>
        </p:spPr>
        <p:txBody>
          <a:bodyPr anchor="t" anchorCtr="0"/>
          <a:lstStyle>
            <a:lvl1pPr marL="0" indent="0" algn="ctr">
              <a:buNone/>
              <a:defRPr sz="800" b="0"/>
            </a:lvl1pPr>
          </a:lstStyle>
          <a:p>
            <a:pPr lvl="0"/>
            <a:r>
              <a:rPr lang="en-US" dirty="0"/>
              <a:t>Title/Center</a:t>
            </a:r>
          </a:p>
        </p:txBody>
      </p:sp>
      <p:sp>
        <p:nvSpPr>
          <p:cNvPr id="83" name="Text Placeholder 4">
            <a:extLst>
              <a:ext uri="{FF2B5EF4-FFF2-40B4-BE49-F238E27FC236}">
                <a16:creationId xmlns:a16="http://schemas.microsoft.com/office/drawing/2014/main" id="{4C580F9B-9071-44D6-85C2-8FB9C1D1325F}"/>
              </a:ext>
            </a:extLst>
          </p:cNvPr>
          <p:cNvSpPr>
            <a:spLocks noGrp="1"/>
          </p:cNvSpPr>
          <p:nvPr>
            <p:ph type="body" sz="quarter" idx="58" hasCustomPrompt="1"/>
          </p:nvPr>
        </p:nvSpPr>
        <p:spPr>
          <a:xfrm>
            <a:off x="2918337" y="3932700"/>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84" name="Text Placeholder 4">
            <a:extLst>
              <a:ext uri="{FF2B5EF4-FFF2-40B4-BE49-F238E27FC236}">
                <a16:creationId xmlns:a16="http://schemas.microsoft.com/office/drawing/2014/main" id="{672476A3-2700-4105-8E7A-4E5712FD0CD9}"/>
              </a:ext>
            </a:extLst>
          </p:cNvPr>
          <p:cNvSpPr>
            <a:spLocks noGrp="1"/>
          </p:cNvSpPr>
          <p:nvPr>
            <p:ph type="body" sz="quarter" idx="59" hasCustomPrompt="1"/>
          </p:nvPr>
        </p:nvSpPr>
        <p:spPr>
          <a:xfrm>
            <a:off x="2918337" y="4245930"/>
            <a:ext cx="789039" cy="273727"/>
          </a:xfrm>
        </p:spPr>
        <p:txBody>
          <a:bodyPr anchor="t" anchorCtr="0"/>
          <a:lstStyle>
            <a:lvl1pPr marL="0" indent="0" algn="ctr">
              <a:buNone/>
              <a:defRPr sz="800" b="0"/>
            </a:lvl1pPr>
          </a:lstStyle>
          <a:p>
            <a:pPr lvl="0"/>
            <a:r>
              <a:rPr lang="en-US" dirty="0"/>
              <a:t>Title/Center</a:t>
            </a:r>
          </a:p>
        </p:txBody>
      </p:sp>
      <p:sp>
        <p:nvSpPr>
          <p:cNvPr id="85" name="Text Placeholder 4">
            <a:extLst>
              <a:ext uri="{FF2B5EF4-FFF2-40B4-BE49-F238E27FC236}">
                <a16:creationId xmlns:a16="http://schemas.microsoft.com/office/drawing/2014/main" id="{A4BE42C6-FFC9-4DDE-9412-F66D55630CA6}"/>
              </a:ext>
            </a:extLst>
          </p:cNvPr>
          <p:cNvSpPr>
            <a:spLocks noGrp="1"/>
          </p:cNvSpPr>
          <p:nvPr>
            <p:ph type="body" sz="quarter" idx="60" hasCustomPrompt="1"/>
          </p:nvPr>
        </p:nvSpPr>
        <p:spPr>
          <a:xfrm>
            <a:off x="3767291" y="3932700"/>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86" name="Text Placeholder 4">
            <a:extLst>
              <a:ext uri="{FF2B5EF4-FFF2-40B4-BE49-F238E27FC236}">
                <a16:creationId xmlns:a16="http://schemas.microsoft.com/office/drawing/2014/main" id="{95A868D2-8BE5-483D-997D-3D1448609BCB}"/>
              </a:ext>
            </a:extLst>
          </p:cNvPr>
          <p:cNvSpPr>
            <a:spLocks noGrp="1"/>
          </p:cNvSpPr>
          <p:nvPr>
            <p:ph type="body" sz="quarter" idx="61" hasCustomPrompt="1"/>
          </p:nvPr>
        </p:nvSpPr>
        <p:spPr>
          <a:xfrm>
            <a:off x="3767291" y="4245930"/>
            <a:ext cx="789039" cy="273727"/>
          </a:xfrm>
        </p:spPr>
        <p:txBody>
          <a:bodyPr anchor="t" anchorCtr="0"/>
          <a:lstStyle>
            <a:lvl1pPr marL="0" indent="0" algn="ctr">
              <a:buNone/>
              <a:defRPr sz="800" b="0"/>
            </a:lvl1pPr>
          </a:lstStyle>
          <a:p>
            <a:pPr lvl="0"/>
            <a:r>
              <a:rPr lang="en-US" dirty="0"/>
              <a:t>Title/Center</a:t>
            </a:r>
          </a:p>
        </p:txBody>
      </p:sp>
      <p:sp>
        <p:nvSpPr>
          <p:cNvPr id="87" name="Text Placeholder 4">
            <a:extLst>
              <a:ext uri="{FF2B5EF4-FFF2-40B4-BE49-F238E27FC236}">
                <a16:creationId xmlns:a16="http://schemas.microsoft.com/office/drawing/2014/main" id="{0F0D0101-1FF2-40B3-B55B-03C7AFE53436}"/>
              </a:ext>
            </a:extLst>
          </p:cNvPr>
          <p:cNvSpPr>
            <a:spLocks noGrp="1"/>
          </p:cNvSpPr>
          <p:nvPr>
            <p:ph type="body" sz="quarter" idx="62" hasCustomPrompt="1"/>
          </p:nvPr>
        </p:nvSpPr>
        <p:spPr>
          <a:xfrm>
            <a:off x="4616245" y="3932700"/>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88" name="Text Placeholder 4">
            <a:extLst>
              <a:ext uri="{FF2B5EF4-FFF2-40B4-BE49-F238E27FC236}">
                <a16:creationId xmlns:a16="http://schemas.microsoft.com/office/drawing/2014/main" id="{2838039E-47F9-4CDB-ADD3-D89B88AE26C3}"/>
              </a:ext>
            </a:extLst>
          </p:cNvPr>
          <p:cNvSpPr>
            <a:spLocks noGrp="1"/>
          </p:cNvSpPr>
          <p:nvPr>
            <p:ph type="body" sz="quarter" idx="63" hasCustomPrompt="1"/>
          </p:nvPr>
        </p:nvSpPr>
        <p:spPr>
          <a:xfrm>
            <a:off x="4616245" y="4245930"/>
            <a:ext cx="789039" cy="273727"/>
          </a:xfrm>
        </p:spPr>
        <p:txBody>
          <a:bodyPr anchor="t" anchorCtr="0"/>
          <a:lstStyle>
            <a:lvl1pPr marL="0" indent="0" algn="ctr">
              <a:buNone/>
              <a:defRPr sz="800" b="0"/>
            </a:lvl1pPr>
          </a:lstStyle>
          <a:p>
            <a:pPr lvl="0"/>
            <a:r>
              <a:rPr lang="en-US" dirty="0"/>
              <a:t>Title/Center</a:t>
            </a:r>
          </a:p>
        </p:txBody>
      </p:sp>
      <p:sp>
        <p:nvSpPr>
          <p:cNvPr id="89" name="Text Placeholder 4">
            <a:extLst>
              <a:ext uri="{FF2B5EF4-FFF2-40B4-BE49-F238E27FC236}">
                <a16:creationId xmlns:a16="http://schemas.microsoft.com/office/drawing/2014/main" id="{8C6019B0-EF3F-4235-BB75-0321019C9977}"/>
              </a:ext>
            </a:extLst>
          </p:cNvPr>
          <p:cNvSpPr>
            <a:spLocks noGrp="1"/>
          </p:cNvSpPr>
          <p:nvPr>
            <p:ph type="body" sz="quarter" idx="64" hasCustomPrompt="1"/>
          </p:nvPr>
        </p:nvSpPr>
        <p:spPr>
          <a:xfrm>
            <a:off x="5465199" y="3932700"/>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90" name="Text Placeholder 4">
            <a:extLst>
              <a:ext uri="{FF2B5EF4-FFF2-40B4-BE49-F238E27FC236}">
                <a16:creationId xmlns:a16="http://schemas.microsoft.com/office/drawing/2014/main" id="{8509B39E-02B1-4A98-9349-46576A123CE3}"/>
              </a:ext>
            </a:extLst>
          </p:cNvPr>
          <p:cNvSpPr>
            <a:spLocks noGrp="1"/>
          </p:cNvSpPr>
          <p:nvPr>
            <p:ph type="body" sz="quarter" idx="65" hasCustomPrompt="1"/>
          </p:nvPr>
        </p:nvSpPr>
        <p:spPr>
          <a:xfrm>
            <a:off x="5465199" y="4245930"/>
            <a:ext cx="789039" cy="273727"/>
          </a:xfrm>
        </p:spPr>
        <p:txBody>
          <a:bodyPr anchor="t" anchorCtr="0"/>
          <a:lstStyle>
            <a:lvl1pPr marL="0" indent="0" algn="ctr">
              <a:buNone/>
              <a:defRPr sz="800" b="0"/>
            </a:lvl1pPr>
          </a:lstStyle>
          <a:p>
            <a:pPr lvl="0"/>
            <a:r>
              <a:rPr lang="en-US" dirty="0"/>
              <a:t>Title/Center</a:t>
            </a:r>
          </a:p>
        </p:txBody>
      </p:sp>
      <p:sp>
        <p:nvSpPr>
          <p:cNvPr id="91" name="Text Placeholder 4">
            <a:extLst>
              <a:ext uri="{FF2B5EF4-FFF2-40B4-BE49-F238E27FC236}">
                <a16:creationId xmlns:a16="http://schemas.microsoft.com/office/drawing/2014/main" id="{70091A78-D184-454C-8DA3-A6DC30A485B2}"/>
              </a:ext>
            </a:extLst>
          </p:cNvPr>
          <p:cNvSpPr>
            <a:spLocks noGrp="1"/>
          </p:cNvSpPr>
          <p:nvPr>
            <p:ph type="body" sz="quarter" idx="66" hasCustomPrompt="1"/>
          </p:nvPr>
        </p:nvSpPr>
        <p:spPr>
          <a:xfrm>
            <a:off x="6314153" y="3932700"/>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92" name="Text Placeholder 4">
            <a:extLst>
              <a:ext uri="{FF2B5EF4-FFF2-40B4-BE49-F238E27FC236}">
                <a16:creationId xmlns:a16="http://schemas.microsoft.com/office/drawing/2014/main" id="{E5C4BDA3-0DC2-4FF1-8335-37DE8780B636}"/>
              </a:ext>
            </a:extLst>
          </p:cNvPr>
          <p:cNvSpPr>
            <a:spLocks noGrp="1"/>
          </p:cNvSpPr>
          <p:nvPr>
            <p:ph type="body" sz="quarter" idx="67" hasCustomPrompt="1"/>
          </p:nvPr>
        </p:nvSpPr>
        <p:spPr>
          <a:xfrm>
            <a:off x="6314153" y="4245930"/>
            <a:ext cx="789039" cy="273727"/>
          </a:xfrm>
        </p:spPr>
        <p:txBody>
          <a:bodyPr anchor="t" anchorCtr="0"/>
          <a:lstStyle>
            <a:lvl1pPr marL="0" indent="0" algn="ctr">
              <a:buNone/>
              <a:defRPr sz="800" b="0"/>
            </a:lvl1pPr>
          </a:lstStyle>
          <a:p>
            <a:pPr lvl="0"/>
            <a:r>
              <a:rPr lang="en-US" dirty="0"/>
              <a:t>Title/Center</a:t>
            </a:r>
          </a:p>
        </p:txBody>
      </p:sp>
      <p:sp>
        <p:nvSpPr>
          <p:cNvPr id="93" name="Text Placeholder 4">
            <a:extLst>
              <a:ext uri="{FF2B5EF4-FFF2-40B4-BE49-F238E27FC236}">
                <a16:creationId xmlns:a16="http://schemas.microsoft.com/office/drawing/2014/main" id="{667C31F9-9400-4AD5-B618-ACEB153E15AE}"/>
              </a:ext>
            </a:extLst>
          </p:cNvPr>
          <p:cNvSpPr>
            <a:spLocks noGrp="1"/>
          </p:cNvSpPr>
          <p:nvPr>
            <p:ph type="body" sz="quarter" idx="68" hasCustomPrompt="1"/>
          </p:nvPr>
        </p:nvSpPr>
        <p:spPr>
          <a:xfrm>
            <a:off x="7163107" y="3932700"/>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94" name="Text Placeholder 4">
            <a:extLst>
              <a:ext uri="{FF2B5EF4-FFF2-40B4-BE49-F238E27FC236}">
                <a16:creationId xmlns:a16="http://schemas.microsoft.com/office/drawing/2014/main" id="{8F08286F-AD3B-40EB-83EB-4D88A2F77C17}"/>
              </a:ext>
            </a:extLst>
          </p:cNvPr>
          <p:cNvSpPr>
            <a:spLocks noGrp="1"/>
          </p:cNvSpPr>
          <p:nvPr>
            <p:ph type="body" sz="quarter" idx="69" hasCustomPrompt="1"/>
          </p:nvPr>
        </p:nvSpPr>
        <p:spPr>
          <a:xfrm>
            <a:off x="7163107" y="4245930"/>
            <a:ext cx="789039" cy="273727"/>
          </a:xfrm>
        </p:spPr>
        <p:txBody>
          <a:bodyPr anchor="t" anchorCtr="0"/>
          <a:lstStyle>
            <a:lvl1pPr marL="0" indent="0" algn="ctr">
              <a:buNone/>
              <a:defRPr sz="800" b="0"/>
            </a:lvl1pPr>
          </a:lstStyle>
          <a:p>
            <a:pPr lvl="0"/>
            <a:r>
              <a:rPr lang="en-US" dirty="0"/>
              <a:t>Title/Center</a:t>
            </a:r>
          </a:p>
        </p:txBody>
      </p:sp>
      <p:sp>
        <p:nvSpPr>
          <p:cNvPr id="95" name="Text Placeholder 4">
            <a:extLst>
              <a:ext uri="{FF2B5EF4-FFF2-40B4-BE49-F238E27FC236}">
                <a16:creationId xmlns:a16="http://schemas.microsoft.com/office/drawing/2014/main" id="{6BD1A057-FD7A-4636-8A1A-BCFBBEF481C8}"/>
              </a:ext>
            </a:extLst>
          </p:cNvPr>
          <p:cNvSpPr>
            <a:spLocks noGrp="1"/>
          </p:cNvSpPr>
          <p:nvPr>
            <p:ph type="body" sz="quarter" idx="70" hasCustomPrompt="1"/>
          </p:nvPr>
        </p:nvSpPr>
        <p:spPr>
          <a:xfrm>
            <a:off x="8012061" y="3932700"/>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96" name="Text Placeholder 4">
            <a:extLst>
              <a:ext uri="{FF2B5EF4-FFF2-40B4-BE49-F238E27FC236}">
                <a16:creationId xmlns:a16="http://schemas.microsoft.com/office/drawing/2014/main" id="{DAA59115-8F47-4FDF-9E38-E7F4C0107CE3}"/>
              </a:ext>
            </a:extLst>
          </p:cNvPr>
          <p:cNvSpPr>
            <a:spLocks noGrp="1"/>
          </p:cNvSpPr>
          <p:nvPr>
            <p:ph type="body" sz="quarter" idx="71" hasCustomPrompt="1"/>
          </p:nvPr>
        </p:nvSpPr>
        <p:spPr>
          <a:xfrm>
            <a:off x="8012061" y="4245930"/>
            <a:ext cx="789039" cy="273727"/>
          </a:xfrm>
        </p:spPr>
        <p:txBody>
          <a:bodyPr anchor="t" anchorCtr="0"/>
          <a:lstStyle>
            <a:lvl1pPr marL="0" indent="0" algn="ctr">
              <a:buNone/>
              <a:defRPr sz="800" b="0"/>
            </a:lvl1pPr>
          </a:lstStyle>
          <a:p>
            <a:pPr lvl="0"/>
            <a:r>
              <a:rPr lang="en-US" dirty="0"/>
              <a:t>Title/Center</a:t>
            </a:r>
          </a:p>
        </p:txBody>
      </p:sp>
      <p:sp>
        <p:nvSpPr>
          <p:cNvPr id="37" name="Title 36">
            <a:extLst>
              <a:ext uri="{FF2B5EF4-FFF2-40B4-BE49-F238E27FC236}">
                <a16:creationId xmlns:a16="http://schemas.microsoft.com/office/drawing/2014/main" id="{82768CAD-B0CA-4C56-956B-74805B905F57}"/>
              </a:ext>
            </a:extLst>
          </p:cNvPr>
          <p:cNvSpPr>
            <a:spLocks noGrp="1"/>
          </p:cNvSpPr>
          <p:nvPr>
            <p:ph type="title" hasCustomPrompt="1"/>
          </p:nvPr>
        </p:nvSpPr>
        <p:spPr/>
        <p:txBody>
          <a:bodyPr/>
          <a:lstStyle>
            <a:lvl1pPr>
              <a:defRPr/>
            </a:lvl1pPr>
          </a:lstStyle>
          <a:p>
            <a:r>
              <a:rPr lang="en-US" dirty="0"/>
              <a:t>Organization/People Slide</a:t>
            </a:r>
          </a:p>
        </p:txBody>
      </p:sp>
      <p:sp>
        <p:nvSpPr>
          <p:cNvPr id="65" name="TextBox 64">
            <a:extLst>
              <a:ext uri="{FF2B5EF4-FFF2-40B4-BE49-F238E27FC236}">
                <a16:creationId xmlns:a16="http://schemas.microsoft.com/office/drawing/2014/main" id="{1A5DBE26-6274-4E4E-A951-2676ECB5FE25}"/>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2679578956"/>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rganization/People Slide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1A529BD-0885-4573-99C8-4157FC9C40D0}"/>
              </a:ext>
            </a:extLst>
          </p:cNvPr>
          <p:cNvSpPr>
            <a:spLocks noGrp="1"/>
          </p:cNvSpPr>
          <p:nvPr>
            <p:ph type="pic" sz="quarter" idx="11"/>
          </p:nvPr>
        </p:nvSpPr>
        <p:spPr>
          <a:xfrm>
            <a:off x="431766" y="1319090"/>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8" name="Picture Placeholder 5">
            <a:extLst>
              <a:ext uri="{FF2B5EF4-FFF2-40B4-BE49-F238E27FC236}">
                <a16:creationId xmlns:a16="http://schemas.microsoft.com/office/drawing/2014/main" id="{06213BBD-3855-4B0B-8A84-51E9FC1372D1}"/>
              </a:ext>
            </a:extLst>
          </p:cNvPr>
          <p:cNvSpPr>
            <a:spLocks noGrp="1"/>
          </p:cNvSpPr>
          <p:nvPr>
            <p:ph type="pic" sz="quarter" idx="12"/>
          </p:nvPr>
        </p:nvSpPr>
        <p:spPr>
          <a:xfrm>
            <a:off x="1280720" y="1319089"/>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9" name="Picture Placeholder 5">
            <a:extLst>
              <a:ext uri="{FF2B5EF4-FFF2-40B4-BE49-F238E27FC236}">
                <a16:creationId xmlns:a16="http://schemas.microsoft.com/office/drawing/2014/main" id="{67D606CB-34C0-401F-875B-BEEEDC0345F5}"/>
              </a:ext>
            </a:extLst>
          </p:cNvPr>
          <p:cNvSpPr>
            <a:spLocks noGrp="1"/>
          </p:cNvSpPr>
          <p:nvPr>
            <p:ph type="pic" sz="quarter" idx="13"/>
          </p:nvPr>
        </p:nvSpPr>
        <p:spPr>
          <a:xfrm>
            <a:off x="2129674" y="1319088"/>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10" name="Picture Placeholder 5">
            <a:extLst>
              <a:ext uri="{FF2B5EF4-FFF2-40B4-BE49-F238E27FC236}">
                <a16:creationId xmlns:a16="http://schemas.microsoft.com/office/drawing/2014/main" id="{761B2D16-15AF-42DD-BA50-78E34CF6265C}"/>
              </a:ext>
            </a:extLst>
          </p:cNvPr>
          <p:cNvSpPr>
            <a:spLocks noGrp="1"/>
          </p:cNvSpPr>
          <p:nvPr>
            <p:ph type="pic" sz="quarter" idx="14"/>
          </p:nvPr>
        </p:nvSpPr>
        <p:spPr>
          <a:xfrm>
            <a:off x="2978628" y="1319087"/>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11" name="Picture Placeholder 5">
            <a:extLst>
              <a:ext uri="{FF2B5EF4-FFF2-40B4-BE49-F238E27FC236}">
                <a16:creationId xmlns:a16="http://schemas.microsoft.com/office/drawing/2014/main" id="{22A3C1B0-1F07-463E-92DE-7FE5C13FEC54}"/>
              </a:ext>
            </a:extLst>
          </p:cNvPr>
          <p:cNvSpPr>
            <a:spLocks noGrp="1"/>
          </p:cNvSpPr>
          <p:nvPr>
            <p:ph type="pic" sz="quarter" idx="15"/>
          </p:nvPr>
        </p:nvSpPr>
        <p:spPr>
          <a:xfrm>
            <a:off x="3827582" y="1319086"/>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12" name="Picture Placeholder 5">
            <a:extLst>
              <a:ext uri="{FF2B5EF4-FFF2-40B4-BE49-F238E27FC236}">
                <a16:creationId xmlns:a16="http://schemas.microsoft.com/office/drawing/2014/main" id="{7847C206-E8D5-4795-A08D-E50DEA08FF07}"/>
              </a:ext>
            </a:extLst>
          </p:cNvPr>
          <p:cNvSpPr>
            <a:spLocks noGrp="1"/>
          </p:cNvSpPr>
          <p:nvPr>
            <p:ph type="pic" sz="quarter" idx="16"/>
          </p:nvPr>
        </p:nvSpPr>
        <p:spPr>
          <a:xfrm>
            <a:off x="4676536" y="1319085"/>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13" name="Picture Placeholder 5">
            <a:extLst>
              <a:ext uri="{FF2B5EF4-FFF2-40B4-BE49-F238E27FC236}">
                <a16:creationId xmlns:a16="http://schemas.microsoft.com/office/drawing/2014/main" id="{6C1C3C0A-A4E2-4436-8A46-289CEC4F77EF}"/>
              </a:ext>
            </a:extLst>
          </p:cNvPr>
          <p:cNvSpPr>
            <a:spLocks noGrp="1"/>
          </p:cNvSpPr>
          <p:nvPr>
            <p:ph type="pic" sz="quarter" idx="17"/>
          </p:nvPr>
        </p:nvSpPr>
        <p:spPr>
          <a:xfrm>
            <a:off x="5525490" y="1319084"/>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14" name="Picture Placeholder 5">
            <a:extLst>
              <a:ext uri="{FF2B5EF4-FFF2-40B4-BE49-F238E27FC236}">
                <a16:creationId xmlns:a16="http://schemas.microsoft.com/office/drawing/2014/main" id="{BDF8D528-E9EA-4E35-8491-F6A997891283}"/>
              </a:ext>
            </a:extLst>
          </p:cNvPr>
          <p:cNvSpPr>
            <a:spLocks noGrp="1"/>
          </p:cNvSpPr>
          <p:nvPr>
            <p:ph type="pic" sz="quarter" idx="18"/>
          </p:nvPr>
        </p:nvSpPr>
        <p:spPr>
          <a:xfrm>
            <a:off x="6374444" y="1319083"/>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15" name="Picture Placeholder 5">
            <a:extLst>
              <a:ext uri="{FF2B5EF4-FFF2-40B4-BE49-F238E27FC236}">
                <a16:creationId xmlns:a16="http://schemas.microsoft.com/office/drawing/2014/main" id="{21D1C5A0-CC5F-476B-B4BA-09FD03598BB7}"/>
              </a:ext>
            </a:extLst>
          </p:cNvPr>
          <p:cNvSpPr>
            <a:spLocks noGrp="1"/>
          </p:cNvSpPr>
          <p:nvPr>
            <p:ph type="pic" sz="quarter" idx="19"/>
          </p:nvPr>
        </p:nvSpPr>
        <p:spPr>
          <a:xfrm>
            <a:off x="7223398" y="1319082"/>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16" name="Picture Placeholder 5">
            <a:extLst>
              <a:ext uri="{FF2B5EF4-FFF2-40B4-BE49-F238E27FC236}">
                <a16:creationId xmlns:a16="http://schemas.microsoft.com/office/drawing/2014/main" id="{CA0A3023-3E60-4D2C-A931-CC328FE9FE14}"/>
              </a:ext>
            </a:extLst>
          </p:cNvPr>
          <p:cNvSpPr>
            <a:spLocks noGrp="1"/>
          </p:cNvSpPr>
          <p:nvPr>
            <p:ph type="pic" sz="quarter" idx="20"/>
          </p:nvPr>
        </p:nvSpPr>
        <p:spPr>
          <a:xfrm>
            <a:off x="8072352" y="1319081"/>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5" name="Text Placeholder 4">
            <a:extLst>
              <a:ext uri="{FF2B5EF4-FFF2-40B4-BE49-F238E27FC236}">
                <a16:creationId xmlns:a16="http://schemas.microsoft.com/office/drawing/2014/main" id="{34224671-09ED-4FA8-983D-EAD721B0D100}"/>
              </a:ext>
            </a:extLst>
          </p:cNvPr>
          <p:cNvSpPr>
            <a:spLocks noGrp="1"/>
          </p:cNvSpPr>
          <p:nvPr>
            <p:ph type="body" sz="quarter" idx="22" hasCustomPrompt="1"/>
          </p:nvPr>
        </p:nvSpPr>
        <p:spPr>
          <a:xfrm>
            <a:off x="371475" y="2045243"/>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17" name="Text Placeholder 4">
            <a:extLst>
              <a:ext uri="{FF2B5EF4-FFF2-40B4-BE49-F238E27FC236}">
                <a16:creationId xmlns:a16="http://schemas.microsoft.com/office/drawing/2014/main" id="{4FF7F23A-1789-43BF-B20F-65A7ECB89F77}"/>
              </a:ext>
            </a:extLst>
          </p:cNvPr>
          <p:cNvSpPr>
            <a:spLocks noGrp="1"/>
          </p:cNvSpPr>
          <p:nvPr>
            <p:ph type="body" sz="quarter" idx="23" hasCustomPrompt="1"/>
          </p:nvPr>
        </p:nvSpPr>
        <p:spPr>
          <a:xfrm>
            <a:off x="371475" y="2358473"/>
            <a:ext cx="789039" cy="273727"/>
          </a:xfrm>
        </p:spPr>
        <p:txBody>
          <a:bodyPr anchor="t" anchorCtr="0"/>
          <a:lstStyle>
            <a:lvl1pPr marL="0" indent="0" algn="ctr">
              <a:buNone/>
              <a:defRPr sz="800" b="0"/>
            </a:lvl1pPr>
          </a:lstStyle>
          <a:p>
            <a:pPr lvl="0"/>
            <a:r>
              <a:rPr lang="en-US" dirty="0"/>
              <a:t>Title/Center</a:t>
            </a:r>
          </a:p>
        </p:txBody>
      </p:sp>
      <p:sp>
        <p:nvSpPr>
          <p:cNvPr id="19" name="Text Placeholder 4">
            <a:extLst>
              <a:ext uri="{FF2B5EF4-FFF2-40B4-BE49-F238E27FC236}">
                <a16:creationId xmlns:a16="http://schemas.microsoft.com/office/drawing/2014/main" id="{09C0580B-145C-42FD-AA24-171E95A5D6D1}"/>
              </a:ext>
            </a:extLst>
          </p:cNvPr>
          <p:cNvSpPr>
            <a:spLocks noGrp="1"/>
          </p:cNvSpPr>
          <p:nvPr>
            <p:ph type="body" sz="quarter" idx="24" hasCustomPrompt="1"/>
          </p:nvPr>
        </p:nvSpPr>
        <p:spPr>
          <a:xfrm>
            <a:off x="1220429" y="2045243"/>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20" name="Text Placeholder 4">
            <a:extLst>
              <a:ext uri="{FF2B5EF4-FFF2-40B4-BE49-F238E27FC236}">
                <a16:creationId xmlns:a16="http://schemas.microsoft.com/office/drawing/2014/main" id="{3A792742-716F-429B-A7B2-985D160C97AF}"/>
              </a:ext>
            </a:extLst>
          </p:cNvPr>
          <p:cNvSpPr>
            <a:spLocks noGrp="1"/>
          </p:cNvSpPr>
          <p:nvPr>
            <p:ph type="body" sz="quarter" idx="25" hasCustomPrompt="1"/>
          </p:nvPr>
        </p:nvSpPr>
        <p:spPr>
          <a:xfrm>
            <a:off x="1220429" y="2358473"/>
            <a:ext cx="789039" cy="273727"/>
          </a:xfrm>
        </p:spPr>
        <p:txBody>
          <a:bodyPr anchor="t" anchorCtr="0"/>
          <a:lstStyle>
            <a:lvl1pPr marL="0" indent="0" algn="ctr">
              <a:buNone/>
              <a:defRPr sz="800" b="0"/>
            </a:lvl1pPr>
          </a:lstStyle>
          <a:p>
            <a:pPr lvl="0"/>
            <a:r>
              <a:rPr lang="en-US" dirty="0"/>
              <a:t>Title/Center</a:t>
            </a:r>
          </a:p>
        </p:txBody>
      </p:sp>
      <p:sp>
        <p:nvSpPr>
          <p:cNvPr id="21" name="Text Placeholder 4">
            <a:extLst>
              <a:ext uri="{FF2B5EF4-FFF2-40B4-BE49-F238E27FC236}">
                <a16:creationId xmlns:a16="http://schemas.microsoft.com/office/drawing/2014/main" id="{FD25B8AE-4C6F-454E-88CF-0FBA4D1E3CE5}"/>
              </a:ext>
            </a:extLst>
          </p:cNvPr>
          <p:cNvSpPr>
            <a:spLocks noGrp="1"/>
          </p:cNvSpPr>
          <p:nvPr>
            <p:ph type="body" sz="quarter" idx="26" hasCustomPrompt="1"/>
          </p:nvPr>
        </p:nvSpPr>
        <p:spPr>
          <a:xfrm>
            <a:off x="2069383" y="2045243"/>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22" name="Text Placeholder 4">
            <a:extLst>
              <a:ext uri="{FF2B5EF4-FFF2-40B4-BE49-F238E27FC236}">
                <a16:creationId xmlns:a16="http://schemas.microsoft.com/office/drawing/2014/main" id="{272C8DB5-CC3D-4211-BD80-67AF8CD8F879}"/>
              </a:ext>
            </a:extLst>
          </p:cNvPr>
          <p:cNvSpPr>
            <a:spLocks noGrp="1"/>
          </p:cNvSpPr>
          <p:nvPr>
            <p:ph type="body" sz="quarter" idx="27" hasCustomPrompt="1"/>
          </p:nvPr>
        </p:nvSpPr>
        <p:spPr>
          <a:xfrm>
            <a:off x="2069383" y="2358473"/>
            <a:ext cx="789039" cy="273727"/>
          </a:xfrm>
        </p:spPr>
        <p:txBody>
          <a:bodyPr anchor="t" anchorCtr="0"/>
          <a:lstStyle>
            <a:lvl1pPr marL="0" indent="0" algn="ctr">
              <a:buNone/>
              <a:defRPr sz="800" b="0"/>
            </a:lvl1pPr>
          </a:lstStyle>
          <a:p>
            <a:pPr lvl="0"/>
            <a:r>
              <a:rPr lang="en-US" dirty="0"/>
              <a:t>Title/Center</a:t>
            </a:r>
          </a:p>
        </p:txBody>
      </p:sp>
      <p:sp>
        <p:nvSpPr>
          <p:cNvPr id="23" name="Text Placeholder 4">
            <a:extLst>
              <a:ext uri="{FF2B5EF4-FFF2-40B4-BE49-F238E27FC236}">
                <a16:creationId xmlns:a16="http://schemas.microsoft.com/office/drawing/2014/main" id="{192D8796-494D-46E1-BB4E-702BA3AF11BB}"/>
              </a:ext>
            </a:extLst>
          </p:cNvPr>
          <p:cNvSpPr>
            <a:spLocks noGrp="1"/>
          </p:cNvSpPr>
          <p:nvPr>
            <p:ph type="body" sz="quarter" idx="28" hasCustomPrompt="1"/>
          </p:nvPr>
        </p:nvSpPr>
        <p:spPr>
          <a:xfrm>
            <a:off x="2918337" y="2045243"/>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24" name="Text Placeholder 4">
            <a:extLst>
              <a:ext uri="{FF2B5EF4-FFF2-40B4-BE49-F238E27FC236}">
                <a16:creationId xmlns:a16="http://schemas.microsoft.com/office/drawing/2014/main" id="{CCB459A2-2E74-4103-9617-5F6B5F60CA9A}"/>
              </a:ext>
            </a:extLst>
          </p:cNvPr>
          <p:cNvSpPr>
            <a:spLocks noGrp="1"/>
          </p:cNvSpPr>
          <p:nvPr>
            <p:ph type="body" sz="quarter" idx="29" hasCustomPrompt="1"/>
          </p:nvPr>
        </p:nvSpPr>
        <p:spPr>
          <a:xfrm>
            <a:off x="2918337" y="2358473"/>
            <a:ext cx="789039" cy="273727"/>
          </a:xfrm>
        </p:spPr>
        <p:txBody>
          <a:bodyPr anchor="t" anchorCtr="0"/>
          <a:lstStyle>
            <a:lvl1pPr marL="0" indent="0" algn="ctr">
              <a:buNone/>
              <a:defRPr sz="800" b="0"/>
            </a:lvl1pPr>
          </a:lstStyle>
          <a:p>
            <a:pPr lvl="0"/>
            <a:r>
              <a:rPr lang="en-US" dirty="0"/>
              <a:t>Title/Center</a:t>
            </a:r>
          </a:p>
        </p:txBody>
      </p:sp>
      <p:sp>
        <p:nvSpPr>
          <p:cNvPr id="25" name="Text Placeholder 4">
            <a:extLst>
              <a:ext uri="{FF2B5EF4-FFF2-40B4-BE49-F238E27FC236}">
                <a16:creationId xmlns:a16="http://schemas.microsoft.com/office/drawing/2014/main" id="{0FEAE40C-B15B-406F-B301-2122D5E97BBB}"/>
              </a:ext>
            </a:extLst>
          </p:cNvPr>
          <p:cNvSpPr>
            <a:spLocks noGrp="1"/>
          </p:cNvSpPr>
          <p:nvPr>
            <p:ph type="body" sz="quarter" idx="30" hasCustomPrompt="1"/>
          </p:nvPr>
        </p:nvSpPr>
        <p:spPr>
          <a:xfrm>
            <a:off x="3767291" y="2045243"/>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26" name="Text Placeholder 4">
            <a:extLst>
              <a:ext uri="{FF2B5EF4-FFF2-40B4-BE49-F238E27FC236}">
                <a16:creationId xmlns:a16="http://schemas.microsoft.com/office/drawing/2014/main" id="{8734984E-F8D3-4C71-AE4B-7FCB18E02FBD}"/>
              </a:ext>
            </a:extLst>
          </p:cNvPr>
          <p:cNvSpPr>
            <a:spLocks noGrp="1"/>
          </p:cNvSpPr>
          <p:nvPr>
            <p:ph type="body" sz="quarter" idx="31" hasCustomPrompt="1"/>
          </p:nvPr>
        </p:nvSpPr>
        <p:spPr>
          <a:xfrm>
            <a:off x="3767291" y="2358473"/>
            <a:ext cx="789039" cy="273727"/>
          </a:xfrm>
        </p:spPr>
        <p:txBody>
          <a:bodyPr anchor="t" anchorCtr="0"/>
          <a:lstStyle>
            <a:lvl1pPr marL="0" indent="0" algn="ctr">
              <a:buNone/>
              <a:defRPr sz="800" b="0"/>
            </a:lvl1pPr>
          </a:lstStyle>
          <a:p>
            <a:pPr lvl="0"/>
            <a:r>
              <a:rPr lang="en-US" dirty="0"/>
              <a:t>Title/Center</a:t>
            </a:r>
          </a:p>
        </p:txBody>
      </p:sp>
      <p:sp>
        <p:nvSpPr>
          <p:cNvPr id="27" name="Text Placeholder 4">
            <a:extLst>
              <a:ext uri="{FF2B5EF4-FFF2-40B4-BE49-F238E27FC236}">
                <a16:creationId xmlns:a16="http://schemas.microsoft.com/office/drawing/2014/main" id="{679171E4-ECF2-4F6C-AF1D-338215896F89}"/>
              </a:ext>
            </a:extLst>
          </p:cNvPr>
          <p:cNvSpPr>
            <a:spLocks noGrp="1"/>
          </p:cNvSpPr>
          <p:nvPr>
            <p:ph type="body" sz="quarter" idx="32" hasCustomPrompt="1"/>
          </p:nvPr>
        </p:nvSpPr>
        <p:spPr>
          <a:xfrm>
            <a:off x="4616245" y="2045243"/>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28" name="Text Placeholder 4">
            <a:extLst>
              <a:ext uri="{FF2B5EF4-FFF2-40B4-BE49-F238E27FC236}">
                <a16:creationId xmlns:a16="http://schemas.microsoft.com/office/drawing/2014/main" id="{251809F2-386E-41F8-9724-BC4D70B01524}"/>
              </a:ext>
            </a:extLst>
          </p:cNvPr>
          <p:cNvSpPr>
            <a:spLocks noGrp="1"/>
          </p:cNvSpPr>
          <p:nvPr>
            <p:ph type="body" sz="quarter" idx="33" hasCustomPrompt="1"/>
          </p:nvPr>
        </p:nvSpPr>
        <p:spPr>
          <a:xfrm>
            <a:off x="4616245" y="2358473"/>
            <a:ext cx="789039" cy="273727"/>
          </a:xfrm>
        </p:spPr>
        <p:txBody>
          <a:bodyPr anchor="t" anchorCtr="0"/>
          <a:lstStyle>
            <a:lvl1pPr marL="0" indent="0" algn="ctr">
              <a:buNone/>
              <a:defRPr sz="800" b="0"/>
            </a:lvl1pPr>
          </a:lstStyle>
          <a:p>
            <a:pPr lvl="0"/>
            <a:r>
              <a:rPr lang="en-US" dirty="0"/>
              <a:t>Title/Center</a:t>
            </a:r>
          </a:p>
        </p:txBody>
      </p:sp>
      <p:sp>
        <p:nvSpPr>
          <p:cNvPr id="29" name="Text Placeholder 4">
            <a:extLst>
              <a:ext uri="{FF2B5EF4-FFF2-40B4-BE49-F238E27FC236}">
                <a16:creationId xmlns:a16="http://schemas.microsoft.com/office/drawing/2014/main" id="{95055070-C0E0-4AED-A9A4-78BE4ECD6679}"/>
              </a:ext>
            </a:extLst>
          </p:cNvPr>
          <p:cNvSpPr>
            <a:spLocks noGrp="1"/>
          </p:cNvSpPr>
          <p:nvPr>
            <p:ph type="body" sz="quarter" idx="34" hasCustomPrompt="1"/>
          </p:nvPr>
        </p:nvSpPr>
        <p:spPr>
          <a:xfrm>
            <a:off x="5465199" y="2045243"/>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30" name="Text Placeholder 4">
            <a:extLst>
              <a:ext uri="{FF2B5EF4-FFF2-40B4-BE49-F238E27FC236}">
                <a16:creationId xmlns:a16="http://schemas.microsoft.com/office/drawing/2014/main" id="{6C5032EB-34C8-4285-BB30-E7E2D0BB7211}"/>
              </a:ext>
            </a:extLst>
          </p:cNvPr>
          <p:cNvSpPr>
            <a:spLocks noGrp="1"/>
          </p:cNvSpPr>
          <p:nvPr>
            <p:ph type="body" sz="quarter" idx="35" hasCustomPrompt="1"/>
          </p:nvPr>
        </p:nvSpPr>
        <p:spPr>
          <a:xfrm>
            <a:off x="5465199" y="2358473"/>
            <a:ext cx="789039" cy="273727"/>
          </a:xfrm>
        </p:spPr>
        <p:txBody>
          <a:bodyPr anchor="t" anchorCtr="0"/>
          <a:lstStyle>
            <a:lvl1pPr marL="0" indent="0" algn="ctr">
              <a:buNone/>
              <a:defRPr sz="800" b="0"/>
            </a:lvl1pPr>
          </a:lstStyle>
          <a:p>
            <a:pPr lvl="0"/>
            <a:r>
              <a:rPr lang="en-US" dirty="0"/>
              <a:t>Title/Center</a:t>
            </a:r>
          </a:p>
        </p:txBody>
      </p:sp>
      <p:sp>
        <p:nvSpPr>
          <p:cNvPr id="31" name="Text Placeholder 4">
            <a:extLst>
              <a:ext uri="{FF2B5EF4-FFF2-40B4-BE49-F238E27FC236}">
                <a16:creationId xmlns:a16="http://schemas.microsoft.com/office/drawing/2014/main" id="{FDC5A0C0-AA66-40BE-B5B4-DBA6456BB258}"/>
              </a:ext>
            </a:extLst>
          </p:cNvPr>
          <p:cNvSpPr>
            <a:spLocks noGrp="1"/>
          </p:cNvSpPr>
          <p:nvPr>
            <p:ph type="body" sz="quarter" idx="36" hasCustomPrompt="1"/>
          </p:nvPr>
        </p:nvSpPr>
        <p:spPr>
          <a:xfrm>
            <a:off x="6314153" y="2045243"/>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32" name="Text Placeholder 4">
            <a:extLst>
              <a:ext uri="{FF2B5EF4-FFF2-40B4-BE49-F238E27FC236}">
                <a16:creationId xmlns:a16="http://schemas.microsoft.com/office/drawing/2014/main" id="{82125138-D56F-49B0-9B8B-7D74BAD1FCAA}"/>
              </a:ext>
            </a:extLst>
          </p:cNvPr>
          <p:cNvSpPr>
            <a:spLocks noGrp="1"/>
          </p:cNvSpPr>
          <p:nvPr>
            <p:ph type="body" sz="quarter" idx="37" hasCustomPrompt="1"/>
          </p:nvPr>
        </p:nvSpPr>
        <p:spPr>
          <a:xfrm>
            <a:off x="6314153" y="2358473"/>
            <a:ext cx="789039" cy="273727"/>
          </a:xfrm>
        </p:spPr>
        <p:txBody>
          <a:bodyPr anchor="t" anchorCtr="0"/>
          <a:lstStyle>
            <a:lvl1pPr marL="0" indent="0" algn="ctr">
              <a:buNone/>
              <a:defRPr sz="800" b="0"/>
            </a:lvl1pPr>
          </a:lstStyle>
          <a:p>
            <a:pPr lvl="0"/>
            <a:r>
              <a:rPr lang="en-US" dirty="0"/>
              <a:t>Title/Center</a:t>
            </a:r>
          </a:p>
        </p:txBody>
      </p:sp>
      <p:sp>
        <p:nvSpPr>
          <p:cNvPr id="33" name="Text Placeholder 4">
            <a:extLst>
              <a:ext uri="{FF2B5EF4-FFF2-40B4-BE49-F238E27FC236}">
                <a16:creationId xmlns:a16="http://schemas.microsoft.com/office/drawing/2014/main" id="{7AB0C0AB-3AF1-4A3A-B3D2-CF2E51B568C5}"/>
              </a:ext>
            </a:extLst>
          </p:cNvPr>
          <p:cNvSpPr>
            <a:spLocks noGrp="1"/>
          </p:cNvSpPr>
          <p:nvPr>
            <p:ph type="body" sz="quarter" idx="38" hasCustomPrompt="1"/>
          </p:nvPr>
        </p:nvSpPr>
        <p:spPr>
          <a:xfrm>
            <a:off x="7163107" y="2045243"/>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34" name="Text Placeholder 4">
            <a:extLst>
              <a:ext uri="{FF2B5EF4-FFF2-40B4-BE49-F238E27FC236}">
                <a16:creationId xmlns:a16="http://schemas.microsoft.com/office/drawing/2014/main" id="{077718C7-54C4-4992-BA81-1584EEBDF790}"/>
              </a:ext>
            </a:extLst>
          </p:cNvPr>
          <p:cNvSpPr>
            <a:spLocks noGrp="1"/>
          </p:cNvSpPr>
          <p:nvPr>
            <p:ph type="body" sz="quarter" idx="39" hasCustomPrompt="1"/>
          </p:nvPr>
        </p:nvSpPr>
        <p:spPr>
          <a:xfrm>
            <a:off x="7163107" y="2358473"/>
            <a:ext cx="789039" cy="273727"/>
          </a:xfrm>
        </p:spPr>
        <p:txBody>
          <a:bodyPr anchor="t" anchorCtr="0"/>
          <a:lstStyle>
            <a:lvl1pPr marL="0" indent="0" algn="ctr">
              <a:buNone/>
              <a:defRPr sz="800" b="0"/>
            </a:lvl1pPr>
          </a:lstStyle>
          <a:p>
            <a:pPr lvl="0"/>
            <a:r>
              <a:rPr lang="en-US" dirty="0"/>
              <a:t>Title/Center</a:t>
            </a:r>
          </a:p>
        </p:txBody>
      </p:sp>
      <p:sp>
        <p:nvSpPr>
          <p:cNvPr id="35" name="Text Placeholder 4">
            <a:extLst>
              <a:ext uri="{FF2B5EF4-FFF2-40B4-BE49-F238E27FC236}">
                <a16:creationId xmlns:a16="http://schemas.microsoft.com/office/drawing/2014/main" id="{3D74D20D-C671-4447-B31D-667B7696D6DC}"/>
              </a:ext>
            </a:extLst>
          </p:cNvPr>
          <p:cNvSpPr>
            <a:spLocks noGrp="1"/>
          </p:cNvSpPr>
          <p:nvPr>
            <p:ph type="body" sz="quarter" idx="40" hasCustomPrompt="1"/>
          </p:nvPr>
        </p:nvSpPr>
        <p:spPr>
          <a:xfrm>
            <a:off x="8012061" y="2045243"/>
            <a:ext cx="789039" cy="273727"/>
          </a:xfrm>
        </p:spPr>
        <p:txBody>
          <a:bodyPr lIns="0" t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36" name="Text Placeholder 4">
            <a:extLst>
              <a:ext uri="{FF2B5EF4-FFF2-40B4-BE49-F238E27FC236}">
                <a16:creationId xmlns:a16="http://schemas.microsoft.com/office/drawing/2014/main" id="{2C6140A0-C70B-40E0-B1BB-0E20C267AFFC}"/>
              </a:ext>
            </a:extLst>
          </p:cNvPr>
          <p:cNvSpPr>
            <a:spLocks noGrp="1"/>
          </p:cNvSpPr>
          <p:nvPr>
            <p:ph type="body" sz="quarter" idx="41" hasCustomPrompt="1"/>
          </p:nvPr>
        </p:nvSpPr>
        <p:spPr>
          <a:xfrm>
            <a:off x="8012061" y="2358473"/>
            <a:ext cx="789039" cy="273727"/>
          </a:xfrm>
        </p:spPr>
        <p:txBody>
          <a:bodyPr anchor="t" anchorCtr="0"/>
          <a:lstStyle>
            <a:lvl1pPr marL="0" indent="0" algn="ctr">
              <a:buNone/>
              <a:defRPr sz="800" b="0"/>
            </a:lvl1pPr>
          </a:lstStyle>
          <a:p>
            <a:pPr lvl="0"/>
            <a:r>
              <a:rPr lang="en-US" dirty="0"/>
              <a:t>Title/Center</a:t>
            </a:r>
          </a:p>
        </p:txBody>
      </p:sp>
      <p:sp>
        <p:nvSpPr>
          <p:cNvPr id="67" name="Picture Placeholder 5">
            <a:extLst>
              <a:ext uri="{FF2B5EF4-FFF2-40B4-BE49-F238E27FC236}">
                <a16:creationId xmlns:a16="http://schemas.microsoft.com/office/drawing/2014/main" id="{AFF61686-D651-41DC-80B3-15BC8C883188}"/>
              </a:ext>
            </a:extLst>
          </p:cNvPr>
          <p:cNvSpPr>
            <a:spLocks noGrp="1"/>
          </p:cNvSpPr>
          <p:nvPr>
            <p:ph type="pic" sz="quarter" idx="42"/>
          </p:nvPr>
        </p:nvSpPr>
        <p:spPr>
          <a:xfrm>
            <a:off x="431766" y="2932820"/>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68" name="Picture Placeholder 5">
            <a:extLst>
              <a:ext uri="{FF2B5EF4-FFF2-40B4-BE49-F238E27FC236}">
                <a16:creationId xmlns:a16="http://schemas.microsoft.com/office/drawing/2014/main" id="{45A17B8C-890F-4D15-B663-D63CB5DA7A2E}"/>
              </a:ext>
            </a:extLst>
          </p:cNvPr>
          <p:cNvSpPr>
            <a:spLocks noGrp="1"/>
          </p:cNvSpPr>
          <p:nvPr>
            <p:ph type="pic" sz="quarter" idx="43"/>
          </p:nvPr>
        </p:nvSpPr>
        <p:spPr>
          <a:xfrm>
            <a:off x="1280720" y="2932819"/>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69" name="Picture Placeholder 5">
            <a:extLst>
              <a:ext uri="{FF2B5EF4-FFF2-40B4-BE49-F238E27FC236}">
                <a16:creationId xmlns:a16="http://schemas.microsoft.com/office/drawing/2014/main" id="{B3B0BC5C-C645-4CC6-BDB7-28346D701A5C}"/>
              </a:ext>
            </a:extLst>
          </p:cNvPr>
          <p:cNvSpPr>
            <a:spLocks noGrp="1"/>
          </p:cNvSpPr>
          <p:nvPr>
            <p:ph type="pic" sz="quarter" idx="44"/>
          </p:nvPr>
        </p:nvSpPr>
        <p:spPr>
          <a:xfrm>
            <a:off x="2129674" y="2932818"/>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70" name="Picture Placeholder 5">
            <a:extLst>
              <a:ext uri="{FF2B5EF4-FFF2-40B4-BE49-F238E27FC236}">
                <a16:creationId xmlns:a16="http://schemas.microsoft.com/office/drawing/2014/main" id="{80487772-0E40-4BFF-B691-18C353E4597C}"/>
              </a:ext>
            </a:extLst>
          </p:cNvPr>
          <p:cNvSpPr>
            <a:spLocks noGrp="1"/>
          </p:cNvSpPr>
          <p:nvPr>
            <p:ph type="pic" sz="quarter" idx="45"/>
          </p:nvPr>
        </p:nvSpPr>
        <p:spPr>
          <a:xfrm>
            <a:off x="2978628" y="2932817"/>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71" name="Picture Placeholder 5">
            <a:extLst>
              <a:ext uri="{FF2B5EF4-FFF2-40B4-BE49-F238E27FC236}">
                <a16:creationId xmlns:a16="http://schemas.microsoft.com/office/drawing/2014/main" id="{6F16B967-D687-4D64-86A3-7A63BEED5AB6}"/>
              </a:ext>
            </a:extLst>
          </p:cNvPr>
          <p:cNvSpPr>
            <a:spLocks noGrp="1"/>
          </p:cNvSpPr>
          <p:nvPr>
            <p:ph type="pic" sz="quarter" idx="46"/>
          </p:nvPr>
        </p:nvSpPr>
        <p:spPr>
          <a:xfrm>
            <a:off x="3827582" y="2932816"/>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72" name="Picture Placeholder 5">
            <a:extLst>
              <a:ext uri="{FF2B5EF4-FFF2-40B4-BE49-F238E27FC236}">
                <a16:creationId xmlns:a16="http://schemas.microsoft.com/office/drawing/2014/main" id="{D736DCBA-5A05-47F6-8FE4-54771D84718E}"/>
              </a:ext>
            </a:extLst>
          </p:cNvPr>
          <p:cNvSpPr>
            <a:spLocks noGrp="1"/>
          </p:cNvSpPr>
          <p:nvPr>
            <p:ph type="pic" sz="quarter" idx="47"/>
          </p:nvPr>
        </p:nvSpPr>
        <p:spPr>
          <a:xfrm>
            <a:off x="4676536" y="2932815"/>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73" name="Picture Placeholder 5">
            <a:extLst>
              <a:ext uri="{FF2B5EF4-FFF2-40B4-BE49-F238E27FC236}">
                <a16:creationId xmlns:a16="http://schemas.microsoft.com/office/drawing/2014/main" id="{A0150D37-1D94-4043-B18E-9F85DAB90873}"/>
              </a:ext>
            </a:extLst>
          </p:cNvPr>
          <p:cNvSpPr>
            <a:spLocks noGrp="1"/>
          </p:cNvSpPr>
          <p:nvPr>
            <p:ph type="pic" sz="quarter" idx="48"/>
          </p:nvPr>
        </p:nvSpPr>
        <p:spPr>
          <a:xfrm>
            <a:off x="5525490" y="2932814"/>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74" name="Picture Placeholder 5">
            <a:extLst>
              <a:ext uri="{FF2B5EF4-FFF2-40B4-BE49-F238E27FC236}">
                <a16:creationId xmlns:a16="http://schemas.microsoft.com/office/drawing/2014/main" id="{8BA10313-44BD-4478-B928-0C2D33EF65E6}"/>
              </a:ext>
            </a:extLst>
          </p:cNvPr>
          <p:cNvSpPr>
            <a:spLocks noGrp="1"/>
          </p:cNvSpPr>
          <p:nvPr>
            <p:ph type="pic" sz="quarter" idx="49"/>
          </p:nvPr>
        </p:nvSpPr>
        <p:spPr>
          <a:xfrm>
            <a:off x="6374444" y="2932813"/>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75" name="Picture Placeholder 5">
            <a:extLst>
              <a:ext uri="{FF2B5EF4-FFF2-40B4-BE49-F238E27FC236}">
                <a16:creationId xmlns:a16="http://schemas.microsoft.com/office/drawing/2014/main" id="{734ABE7A-035E-4AB1-96EC-5616F3F3A57C}"/>
              </a:ext>
            </a:extLst>
          </p:cNvPr>
          <p:cNvSpPr>
            <a:spLocks noGrp="1"/>
          </p:cNvSpPr>
          <p:nvPr>
            <p:ph type="pic" sz="quarter" idx="50"/>
          </p:nvPr>
        </p:nvSpPr>
        <p:spPr>
          <a:xfrm>
            <a:off x="7223398" y="2932812"/>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76" name="Picture Placeholder 5">
            <a:extLst>
              <a:ext uri="{FF2B5EF4-FFF2-40B4-BE49-F238E27FC236}">
                <a16:creationId xmlns:a16="http://schemas.microsoft.com/office/drawing/2014/main" id="{61ECE862-920A-4ED4-A64D-25D8554CFB12}"/>
              </a:ext>
            </a:extLst>
          </p:cNvPr>
          <p:cNvSpPr>
            <a:spLocks noGrp="1"/>
          </p:cNvSpPr>
          <p:nvPr>
            <p:ph type="pic" sz="quarter" idx="51"/>
          </p:nvPr>
        </p:nvSpPr>
        <p:spPr>
          <a:xfrm>
            <a:off x="8072352" y="2932811"/>
            <a:ext cx="668456" cy="668456"/>
          </a:xfrm>
          <a:prstGeom prst="ellipse">
            <a:avLst/>
          </a:prstGeom>
          <a:solidFill>
            <a:schemeClr val="accent1"/>
          </a:solidFill>
        </p:spPr>
        <p:txBody>
          <a:bodyPr/>
          <a:lstStyle>
            <a:lvl1pPr marL="0" indent="0" algn="ctr">
              <a:buNone/>
              <a:defRPr sz="100">
                <a:solidFill>
                  <a:schemeClr val="accent1"/>
                </a:solidFill>
              </a:defRPr>
            </a:lvl1pPr>
          </a:lstStyle>
          <a:p>
            <a:r>
              <a:rPr lang="en-US"/>
              <a:t>Click icon to add picture</a:t>
            </a:r>
            <a:endParaRPr lang="en-US" dirty="0"/>
          </a:p>
        </p:txBody>
      </p:sp>
      <p:sp>
        <p:nvSpPr>
          <p:cNvPr id="77" name="Text Placeholder 4">
            <a:extLst>
              <a:ext uri="{FF2B5EF4-FFF2-40B4-BE49-F238E27FC236}">
                <a16:creationId xmlns:a16="http://schemas.microsoft.com/office/drawing/2014/main" id="{5AD73573-9F8F-43AE-8A47-27A4EA662440}"/>
              </a:ext>
            </a:extLst>
          </p:cNvPr>
          <p:cNvSpPr>
            <a:spLocks noGrp="1"/>
          </p:cNvSpPr>
          <p:nvPr>
            <p:ph type="body" sz="quarter" idx="52" hasCustomPrompt="1"/>
          </p:nvPr>
        </p:nvSpPr>
        <p:spPr>
          <a:xfrm>
            <a:off x="371475" y="3658973"/>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78" name="Text Placeholder 4">
            <a:extLst>
              <a:ext uri="{FF2B5EF4-FFF2-40B4-BE49-F238E27FC236}">
                <a16:creationId xmlns:a16="http://schemas.microsoft.com/office/drawing/2014/main" id="{FD1D8420-9732-43E4-A647-55365C8BB9D5}"/>
              </a:ext>
            </a:extLst>
          </p:cNvPr>
          <p:cNvSpPr>
            <a:spLocks noGrp="1"/>
          </p:cNvSpPr>
          <p:nvPr>
            <p:ph type="body" sz="quarter" idx="53" hasCustomPrompt="1"/>
          </p:nvPr>
        </p:nvSpPr>
        <p:spPr>
          <a:xfrm>
            <a:off x="371475" y="3972203"/>
            <a:ext cx="789039" cy="273727"/>
          </a:xfrm>
        </p:spPr>
        <p:txBody>
          <a:bodyPr anchor="t" anchorCtr="0"/>
          <a:lstStyle>
            <a:lvl1pPr marL="0" indent="0" algn="ctr">
              <a:buNone/>
              <a:defRPr sz="800" b="0"/>
            </a:lvl1pPr>
          </a:lstStyle>
          <a:p>
            <a:pPr lvl="0"/>
            <a:r>
              <a:rPr lang="en-US" dirty="0"/>
              <a:t>Title/Center</a:t>
            </a:r>
          </a:p>
        </p:txBody>
      </p:sp>
      <p:sp>
        <p:nvSpPr>
          <p:cNvPr id="79" name="Text Placeholder 4">
            <a:extLst>
              <a:ext uri="{FF2B5EF4-FFF2-40B4-BE49-F238E27FC236}">
                <a16:creationId xmlns:a16="http://schemas.microsoft.com/office/drawing/2014/main" id="{CDB4A538-90E4-45C0-88A1-BF42454ADA86}"/>
              </a:ext>
            </a:extLst>
          </p:cNvPr>
          <p:cNvSpPr>
            <a:spLocks noGrp="1"/>
          </p:cNvSpPr>
          <p:nvPr>
            <p:ph type="body" sz="quarter" idx="54" hasCustomPrompt="1"/>
          </p:nvPr>
        </p:nvSpPr>
        <p:spPr>
          <a:xfrm>
            <a:off x="1220429" y="3658973"/>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80" name="Text Placeholder 4">
            <a:extLst>
              <a:ext uri="{FF2B5EF4-FFF2-40B4-BE49-F238E27FC236}">
                <a16:creationId xmlns:a16="http://schemas.microsoft.com/office/drawing/2014/main" id="{871C4BA4-F38B-4357-B376-0D9AE045C18A}"/>
              </a:ext>
            </a:extLst>
          </p:cNvPr>
          <p:cNvSpPr>
            <a:spLocks noGrp="1"/>
          </p:cNvSpPr>
          <p:nvPr>
            <p:ph type="body" sz="quarter" idx="55" hasCustomPrompt="1"/>
          </p:nvPr>
        </p:nvSpPr>
        <p:spPr>
          <a:xfrm>
            <a:off x="1220429" y="3972203"/>
            <a:ext cx="789039" cy="273727"/>
          </a:xfrm>
        </p:spPr>
        <p:txBody>
          <a:bodyPr anchor="t" anchorCtr="0"/>
          <a:lstStyle>
            <a:lvl1pPr marL="0" indent="0" algn="ctr">
              <a:buNone/>
              <a:defRPr sz="800" b="0"/>
            </a:lvl1pPr>
          </a:lstStyle>
          <a:p>
            <a:pPr lvl="0"/>
            <a:r>
              <a:rPr lang="en-US" dirty="0"/>
              <a:t>Title/Center</a:t>
            </a:r>
          </a:p>
        </p:txBody>
      </p:sp>
      <p:sp>
        <p:nvSpPr>
          <p:cNvPr id="81" name="Text Placeholder 4">
            <a:extLst>
              <a:ext uri="{FF2B5EF4-FFF2-40B4-BE49-F238E27FC236}">
                <a16:creationId xmlns:a16="http://schemas.microsoft.com/office/drawing/2014/main" id="{1BB91304-BA43-4644-936D-E483439E9056}"/>
              </a:ext>
            </a:extLst>
          </p:cNvPr>
          <p:cNvSpPr>
            <a:spLocks noGrp="1"/>
          </p:cNvSpPr>
          <p:nvPr>
            <p:ph type="body" sz="quarter" idx="56" hasCustomPrompt="1"/>
          </p:nvPr>
        </p:nvSpPr>
        <p:spPr>
          <a:xfrm>
            <a:off x="2069383" y="3658973"/>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82" name="Text Placeholder 4">
            <a:extLst>
              <a:ext uri="{FF2B5EF4-FFF2-40B4-BE49-F238E27FC236}">
                <a16:creationId xmlns:a16="http://schemas.microsoft.com/office/drawing/2014/main" id="{4D2B37AE-57BE-4850-A568-3B81DC5AE4DF}"/>
              </a:ext>
            </a:extLst>
          </p:cNvPr>
          <p:cNvSpPr>
            <a:spLocks noGrp="1"/>
          </p:cNvSpPr>
          <p:nvPr>
            <p:ph type="body" sz="quarter" idx="57" hasCustomPrompt="1"/>
          </p:nvPr>
        </p:nvSpPr>
        <p:spPr>
          <a:xfrm>
            <a:off x="2069383" y="3972203"/>
            <a:ext cx="789039" cy="273727"/>
          </a:xfrm>
        </p:spPr>
        <p:txBody>
          <a:bodyPr anchor="t" anchorCtr="0"/>
          <a:lstStyle>
            <a:lvl1pPr marL="0" indent="0" algn="ctr">
              <a:buNone/>
              <a:defRPr sz="800" b="0"/>
            </a:lvl1pPr>
          </a:lstStyle>
          <a:p>
            <a:pPr lvl="0"/>
            <a:r>
              <a:rPr lang="en-US" dirty="0"/>
              <a:t>Title/Center</a:t>
            </a:r>
          </a:p>
        </p:txBody>
      </p:sp>
      <p:sp>
        <p:nvSpPr>
          <p:cNvPr id="83" name="Text Placeholder 4">
            <a:extLst>
              <a:ext uri="{FF2B5EF4-FFF2-40B4-BE49-F238E27FC236}">
                <a16:creationId xmlns:a16="http://schemas.microsoft.com/office/drawing/2014/main" id="{4C580F9B-9071-44D6-85C2-8FB9C1D1325F}"/>
              </a:ext>
            </a:extLst>
          </p:cNvPr>
          <p:cNvSpPr>
            <a:spLocks noGrp="1"/>
          </p:cNvSpPr>
          <p:nvPr>
            <p:ph type="body" sz="quarter" idx="58" hasCustomPrompt="1"/>
          </p:nvPr>
        </p:nvSpPr>
        <p:spPr>
          <a:xfrm>
            <a:off x="2918337" y="3658973"/>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84" name="Text Placeholder 4">
            <a:extLst>
              <a:ext uri="{FF2B5EF4-FFF2-40B4-BE49-F238E27FC236}">
                <a16:creationId xmlns:a16="http://schemas.microsoft.com/office/drawing/2014/main" id="{672476A3-2700-4105-8E7A-4E5712FD0CD9}"/>
              </a:ext>
            </a:extLst>
          </p:cNvPr>
          <p:cNvSpPr>
            <a:spLocks noGrp="1"/>
          </p:cNvSpPr>
          <p:nvPr>
            <p:ph type="body" sz="quarter" idx="59" hasCustomPrompt="1"/>
          </p:nvPr>
        </p:nvSpPr>
        <p:spPr>
          <a:xfrm>
            <a:off x="2918337" y="3972203"/>
            <a:ext cx="789039" cy="273727"/>
          </a:xfrm>
        </p:spPr>
        <p:txBody>
          <a:bodyPr anchor="t" anchorCtr="0"/>
          <a:lstStyle>
            <a:lvl1pPr marL="0" indent="0" algn="ctr">
              <a:buNone/>
              <a:defRPr sz="800" b="0"/>
            </a:lvl1pPr>
          </a:lstStyle>
          <a:p>
            <a:pPr lvl="0"/>
            <a:r>
              <a:rPr lang="en-US" dirty="0"/>
              <a:t>Title/Center</a:t>
            </a:r>
          </a:p>
        </p:txBody>
      </p:sp>
      <p:sp>
        <p:nvSpPr>
          <p:cNvPr id="85" name="Text Placeholder 4">
            <a:extLst>
              <a:ext uri="{FF2B5EF4-FFF2-40B4-BE49-F238E27FC236}">
                <a16:creationId xmlns:a16="http://schemas.microsoft.com/office/drawing/2014/main" id="{A4BE42C6-FFC9-4DDE-9412-F66D55630CA6}"/>
              </a:ext>
            </a:extLst>
          </p:cNvPr>
          <p:cNvSpPr>
            <a:spLocks noGrp="1"/>
          </p:cNvSpPr>
          <p:nvPr>
            <p:ph type="body" sz="quarter" idx="60" hasCustomPrompt="1"/>
          </p:nvPr>
        </p:nvSpPr>
        <p:spPr>
          <a:xfrm>
            <a:off x="3767291" y="3658973"/>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86" name="Text Placeholder 4">
            <a:extLst>
              <a:ext uri="{FF2B5EF4-FFF2-40B4-BE49-F238E27FC236}">
                <a16:creationId xmlns:a16="http://schemas.microsoft.com/office/drawing/2014/main" id="{95A868D2-8BE5-483D-997D-3D1448609BCB}"/>
              </a:ext>
            </a:extLst>
          </p:cNvPr>
          <p:cNvSpPr>
            <a:spLocks noGrp="1"/>
          </p:cNvSpPr>
          <p:nvPr>
            <p:ph type="body" sz="quarter" idx="61" hasCustomPrompt="1"/>
          </p:nvPr>
        </p:nvSpPr>
        <p:spPr>
          <a:xfrm>
            <a:off x="3767291" y="3972203"/>
            <a:ext cx="789039" cy="273727"/>
          </a:xfrm>
        </p:spPr>
        <p:txBody>
          <a:bodyPr anchor="t" anchorCtr="0"/>
          <a:lstStyle>
            <a:lvl1pPr marL="0" indent="0" algn="ctr">
              <a:buNone/>
              <a:defRPr sz="800" b="0"/>
            </a:lvl1pPr>
          </a:lstStyle>
          <a:p>
            <a:pPr lvl="0"/>
            <a:r>
              <a:rPr lang="en-US" dirty="0"/>
              <a:t>Title/Center</a:t>
            </a:r>
          </a:p>
        </p:txBody>
      </p:sp>
      <p:sp>
        <p:nvSpPr>
          <p:cNvPr id="87" name="Text Placeholder 4">
            <a:extLst>
              <a:ext uri="{FF2B5EF4-FFF2-40B4-BE49-F238E27FC236}">
                <a16:creationId xmlns:a16="http://schemas.microsoft.com/office/drawing/2014/main" id="{0F0D0101-1FF2-40B3-B55B-03C7AFE53436}"/>
              </a:ext>
            </a:extLst>
          </p:cNvPr>
          <p:cNvSpPr>
            <a:spLocks noGrp="1"/>
          </p:cNvSpPr>
          <p:nvPr>
            <p:ph type="body" sz="quarter" idx="62" hasCustomPrompt="1"/>
          </p:nvPr>
        </p:nvSpPr>
        <p:spPr>
          <a:xfrm>
            <a:off x="4616245" y="3658973"/>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88" name="Text Placeholder 4">
            <a:extLst>
              <a:ext uri="{FF2B5EF4-FFF2-40B4-BE49-F238E27FC236}">
                <a16:creationId xmlns:a16="http://schemas.microsoft.com/office/drawing/2014/main" id="{2838039E-47F9-4CDB-ADD3-D89B88AE26C3}"/>
              </a:ext>
            </a:extLst>
          </p:cNvPr>
          <p:cNvSpPr>
            <a:spLocks noGrp="1"/>
          </p:cNvSpPr>
          <p:nvPr>
            <p:ph type="body" sz="quarter" idx="63" hasCustomPrompt="1"/>
          </p:nvPr>
        </p:nvSpPr>
        <p:spPr>
          <a:xfrm>
            <a:off x="4616245" y="3972203"/>
            <a:ext cx="789039" cy="273727"/>
          </a:xfrm>
        </p:spPr>
        <p:txBody>
          <a:bodyPr anchor="t" anchorCtr="0"/>
          <a:lstStyle>
            <a:lvl1pPr marL="0" indent="0" algn="ctr">
              <a:buNone/>
              <a:defRPr sz="800" b="0"/>
            </a:lvl1pPr>
          </a:lstStyle>
          <a:p>
            <a:pPr lvl="0"/>
            <a:r>
              <a:rPr lang="en-US" dirty="0"/>
              <a:t>Title/Center</a:t>
            </a:r>
          </a:p>
        </p:txBody>
      </p:sp>
      <p:sp>
        <p:nvSpPr>
          <p:cNvPr id="89" name="Text Placeholder 4">
            <a:extLst>
              <a:ext uri="{FF2B5EF4-FFF2-40B4-BE49-F238E27FC236}">
                <a16:creationId xmlns:a16="http://schemas.microsoft.com/office/drawing/2014/main" id="{8C6019B0-EF3F-4235-BB75-0321019C9977}"/>
              </a:ext>
            </a:extLst>
          </p:cNvPr>
          <p:cNvSpPr>
            <a:spLocks noGrp="1"/>
          </p:cNvSpPr>
          <p:nvPr>
            <p:ph type="body" sz="quarter" idx="64" hasCustomPrompt="1"/>
          </p:nvPr>
        </p:nvSpPr>
        <p:spPr>
          <a:xfrm>
            <a:off x="5465199" y="3658973"/>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90" name="Text Placeholder 4">
            <a:extLst>
              <a:ext uri="{FF2B5EF4-FFF2-40B4-BE49-F238E27FC236}">
                <a16:creationId xmlns:a16="http://schemas.microsoft.com/office/drawing/2014/main" id="{8509B39E-02B1-4A98-9349-46576A123CE3}"/>
              </a:ext>
            </a:extLst>
          </p:cNvPr>
          <p:cNvSpPr>
            <a:spLocks noGrp="1"/>
          </p:cNvSpPr>
          <p:nvPr>
            <p:ph type="body" sz="quarter" idx="65" hasCustomPrompt="1"/>
          </p:nvPr>
        </p:nvSpPr>
        <p:spPr>
          <a:xfrm>
            <a:off x="5465199" y="3972203"/>
            <a:ext cx="789039" cy="273727"/>
          </a:xfrm>
        </p:spPr>
        <p:txBody>
          <a:bodyPr anchor="t" anchorCtr="0"/>
          <a:lstStyle>
            <a:lvl1pPr marL="0" indent="0" algn="ctr">
              <a:buNone/>
              <a:defRPr sz="800" b="0"/>
            </a:lvl1pPr>
          </a:lstStyle>
          <a:p>
            <a:pPr lvl="0"/>
            <a:r>
              <a:rPr lang="en-US" dirty="0"/>
              <a:t>Title/Center</a:t>
            </a:r>
          </a:p>
        </p:txBody>
      </p:sp>
      <p:sp>
        <p:nvSpPr>
          <p:cNvPr id="91" name="Text Placeholder 4">
            <a:extLst>
              <a:ext uri="{FF2B5EF4-FFF2-40B4-BE49-F238E27FC236}">
                <a16:creationId xmlns:a16="http://schemas.microsoft.com/office/drawing/2014/main" id="{70091A78-D184-454C-8DA3-A6DC30A485B2}"/>
              </a:ext>
            </a:extLst>
          </p:cNvPr>
          <p:cNvSpPr>
            <a:spLocks noGrp="1"/>
          </p:cNvSpPr>
          <p:nvPr>
            <p:ph type="body" sz="quarter" idx="66" hasCustomPrompt="1"/>
          </p:nvPr>
        </p:nvSpPr>
        <p:spPr>
          <a:xfrm>
            <a:off x="6314153" y="3658973"/>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92" name="Text Placeholder 4">
            <a:extLst>
              <a:ext uri="{FF2B5EF4-FFF2-40B4-BE49-F238E27FC236}">
                <a16:creationId xmlns:a16="http://schemas.microsoft.com/office/drawing/2014/main" id="{E5C4BDA3-0DC2-4FF1-8335-37DE8780B636}"/>
              </a:ext>
            </a:extLst>
          </p:cNvPr>
          <p:cNvSpPr>
            <a:spLocks noGrp="1"/>
          </p:cNvSpPr>
          <p:nvPr>
            <p:ph type="body" sz="quarter" idx="67" hasCustomPrompt="1"/>
          </p:nvPr>
        </p:nvSpPr>
        <p:spPr>
          <a:xfrm>
            <a:off x="6314153" y="3972203"/>
            <a:ext cx="789039" cy="273727"/>
          </a:xfrm>
        </p:spPr>
        <p:txBody>
          <a:bodyPr anchor="t" anchorCtr="0"/>
          <a:lstStyle>
            <a:lvl1pPr marL="0" indent="0" algn="ctr">
              <a:buNone/>
              <a:defRPr sz="800" b="0"/>
            </a:lvl1pPr>
          </a:lstStyle>
          <a:p>
            <a:pPr lvl="0"/>
            <a:r>
              <a:rPr lang="en-US" dirty="0"/>
              <a:t>Title/Center</a:t>
            </a:r>
          </a:p>
        </p:txBody>
      </p:sp>
      <p:sp>
        <p:nvSpPr>
          <p:cNvPr id="93" name="Text Placeholder 4">
            <a:extLst>
              <a:ext uri="{FF2B5EF4-FFF2-40B4-BE49-F238E27FC236}">
                <a16:creationId xmlns:a16="http://schemas.microsoft.com/office/drawing/2014/main" id="{667C31F9-9400-4AD5-B618-ACEB153E15AE}"/>
              </a:ext>
            </a:extLst>
          </p:cNvPr>
          <p:cNvSpPr>
            <a:spLocks noGrp="1"/>
          </p:cNvSpPr>
          <p:nvPr>
            <p:ph type="body" sz="quarter" idx="68" hasCustomPrompt="1"/>
          </p:nvPr>
        </p:nvSpPr>
        <p:spPr>
          <a:xfrm>
            <a:off x="7163107" y="3658973"/>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94" name="Text Placeholder 4">
            <a:extLst>
              <a:ext uri="{FF2B5EF4-FFF2-40B4-BE49-F238E27FC236}">
                <a16:creationId xmlns:a16="http://schemas.microsoft.com/office/drawing/2014/main" id="{8F08286F-AD3B-40EB-83EB-4D88A2F77C17}"/>
              </a:ext>
            </a:extLst>
          </p:cNvPr>
          <p:cNvSpPr>
            <a:spLocks noGrp="1"/>
          </p:cNvSpPr>
          <p:nvPr>
            <p:ph type="body" sz="quarter" idx="69" hasCustomPrompt="1"/>
          </p:nvPr>
        </p:nvSpPr>
        <p:spPr>
          <a:xfrm>
            <a:off x="7163107" y="3972203"/>
            <a:ext cx="789039" cy="273727"/>
          </a:xfrm>
        </p:spPr>
        <p:txBody>
          <a:bodyPr anchor="t" anchorCtr="0"/>
          <a:lstStyle>
            <a:lvl1pPr marL="0" indent="0" algn="ctr">
              <a:buNone/>
              <a:defRPr sz="800" b="0"/>
            </a:lvl1pPr>
          </a:lstStyle>
          <a:p>
            <a:pPr lvl="0"/>
            <a:r>
              <a:rPr lang="en-US" dirty="0"/>
              <a:t>Title/Center</a:t>
            </a:r>
          </a:p>
        </p:txBody>
      </p:sp>
      <p:sp>
        <p:nvSpPr>
          <p:cNvPr id="95" name="Text Placeholder 4">
            <a:extLst>
              <a:ext uri="{FF2B5EF4-FFF2-40B4-BE49-F238E27FC236}">
                <a16:creationId xmlns:a16="http://schemas.microsoft.com/office/drawing/2014/main" id="{6BD1A057-FD7A-4636-8A1A-BCFBBEF481C8}"/>
              </a:ext>
            </a:extLst>
          </p:cNvPr>
          <p:cNvSpPr>
            <a:spLocks noGrp="1"/>
          </p:cNvSpPr>
          <p:nvPr>
            <p:ph type="body" sz="quarter" idx="70" hasCustomPrompt="1"/>
          </p:nvPr>
        </p:nvSpPr>
        <p:spPr>
          <a:xfrm>
            <a:off x="8012061" y="3658973"/>
            <a:ext cx="789039" cy="273727"/>
          </a:xfrm>
        </p:spPr>
        <p:txBody>
          <a:bodyPr lIns="0" tIns="0" rIns="0" bIns="0" anchor="b" anchorCtr="0"/>
          <a:lstStyle>
            <a:lvl1pPr marL="0" indent="0" algn="ctr">
              <a:buNone/>
              <a:defRPr sz="1000" b="1"/>
            </a:lvl1pPr>
          </a:lstStyle>
          <a:p>
            <a:pPr lvl="0"/>
            <a:r>
              <a:rPr lang="en-US" dirty="0" err="1"/>
              <a:t>Firstname</a:t>
            </a:r>
            <a:r>
              <a:rPr lang="en-US" dirty="0"/>
              <a:t> </a:t>
            </a:r>
            <a:r>
              <a:rPr lang="en-US" dirty="0" err="1"/>
              <a:t>Lastname</a:t>
            </a:r>
            <a:endParaRPr lang="en-US" dirty="0"/>
          </a:p>
        </p:txBody>
      </p:sp>
      <p:sp>
        <p:nvSpPr>
          <p:cNvPr id="96" name="Text Placeholder 4">
            <a:extLst>
              <a:ext uri="{FF2B5EF4-FFF2-40B4-BE49-F238E27FC236}">
                <a16:creationId xmlns:a16="http://schemas.microsoft.com/office/drawing/2014/main" id="{DAA59115-8F47-4FDF-9E38-E7F4C0107CE3}"/>
              </a:ext>
            </a:extLst>
          </p:cNvPr>
          <p:cNvSpPr>
            <a:spLocks noGrp="1"/>
          </p:cNvSpPr>
          <p:nvPr>
            <p:ph type="body" sz="quarter" idx="71" hasCustomPrompt="1"/>
          </p:nvPr>
        </p:nvSpPr>
        <p:spPr>
          <a:xfrm>
            <a:off x="8012061" y="3972203"/>
            <a:ext cx="789039" cy="273727"/>
          </a:xfrm>
        </p:spPr>
        <p:txBody>
          <a:bodyPr anchor="t" anchorCtr="0"/>
          <a:lstStyle>
            <a:lvl1pPr marL="0" indent="0" algn="ctr">
              <a:buNone/>
              <a:defRPr sz="800" b="0"/>
            </a:lvl1pPr>
          </a:lstStyle>
          <a:p>
            <a:pPr lvl="0"/>
            <a:r>
              <a:rPr lang="en-US" dirty="0"/>
              <a:t>Title/Center</a:t>
            </a:r>
          </a:p>
        </p:txBody>
      </p:sp>
      <p:sp>
        <p:nvSpPr>
          <p:cNvPr id="64" name="Title 3">
            <a:extLst>
              <a:ext uri="{FF2B5EF4-FFF2-40B4-BE49-F238E27FC236}">
                <a16:creationId xmlns:a16="http://schemas.microsoft.com/office/drawing/2014/main" id="{A055FDD0-30F9-4581-A9CE-0EDD56F8618F}"/>
              </a:ext>
            </a:extLst>
          </p:cNvPr>
          <p:cNvSpPr>
            <a:spLocks noGrp="1"/>
          </p:cNvSpPr>
          <p:nvPr>
            <p:ph type="title" hasCustomPrompt="1"/>
          </p:nvPr>
        </p:nvSpPr>
        <p:spPr>
          <a:xfrm>
            <a:off x="457199" y="1"/>
            <a:ext cx="8236857" cy="776514"/>
          </a:xfrm>
        </p:spPr>
        <p:txBody>
          <a:bodyPr/>
          <a:lstStyle/>
          <a:p>
            <a:r>
              <a:rPr lang="en-US" dirty="0"/>
              <a:t>Organization/People Slide</a:t>
            </a:r>
          </a:p>
        </p:txBody>
      </p:sp>
      <p:sp>
        <p:nvSpPr>
          <p:cNvPr id="65" name="TextBox 64">
            <a:extLst>
              <a:ext uri="{FF2B5EF4-FFF2-40B4-BE49-F238E27FC236}">
                <a16:creationId xmlns:a16="http://schemas.microsoft.com/office/drawing/2014/main" id="{8B07D449-21E7-4862-8552-4C9D4D99C290}"/>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2409819729"/>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C Slide - M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
        <p:nvSpPr>
          <p:cNvPr id="32" name="TextBox 31">
            <a:extLst>
              <a:ext uri="{FF2B5EF4-FFF2-40B4-BE49-F238E27FC236}">
                <a16:creationId xmlns:a16="http://schemas.microsoft.com/office/drawing/2014/main" id="{7801D90C-01F0-443E-9114-E80E1AE2D37C}"/>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14988594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OC Slide - M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
        <p:nvSpPr>
          <p:cNvPr id="32" name="TextBox 31">
            <a:extLst>
              <a:ext uri="{FF2B5EF4-FFF2-40B4-BE49-F238E27FC236}">
                <a16:creationId xmlns:a16="http://schemas.microsoft.com/office/drawing/2014/main" id="{2AA4BBDF-ECBF-4F49-A602-AB6ED6BACDA6}"/>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31427652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OC Slide - M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
        <p:nvSpPr>
          <p:cNvPr id="32" name="TextBox 31">
            <a:extLst>
              <a:ext uri="{FF2B5EF4-FFF2-40B4-BE49-F238E27FC236}">
                <a16:creationId xmlns:a16="http://schemas.microsoft.com/office/drawing/2014/main" id="{9AEF2436-A4AE-48D1-B685-43389517E473}"/>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7252041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OC Slide - M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
        <p:nvSpPr>
          <p:cNvPr id="32" name="TextBox 31">
            <a:extLst>
              <a:ext uri="{FF2B5EF4-FFF2-40B4-BE49-F238E27FC236}">
                <a16:creationId xmlns:a16="http://schemas.microsoft.com/office/drawing/2014/main" id="{90472166-AF64-4F22-88D8-2C1C45D69B8D}"/>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4265721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TOC Slide - M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
        <p:nvSpPr>
          <p:cNvPr id="32" name="TextBox 31">
            <a:extLst>
              <a:ext uri="{FF2B5EF4-FFF2-40B4-BE49-F238E27FC236}">
                <a16:creationId xmlns:a16="http://schemas.microsoft.com/office/drawing/2014/main" id="{F3BF7DB7-399E-46EF-B819-8CE44A17C5F0}"/>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1145866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Full Photo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6F3D87-C3BA-374C-A5C4-61C54BBBB065}"/>
              </a:ext>
            </a:extLst>
          </p:cNvPr>
          <p:cNvPicPr>
            <a:picLocks noChangeAspect="1"/>
          </p:cNvPicPr>
          <p:nvPr userDrawn="1"/>
        </p:nvPicPr>
        <p:blipFill>
          <a:blip r:embed="rId2"/>
          <a:srcRect/>
          <a:stretch/>
        </p:blipFill>
        <p:spPr>
          <a:xfrm>
            <a:off x="6763" y="0"/>
            <a:ext cx="9130473" cy="5143499"/>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br>
              <a:rPr lang="en-US" dirty="0"/>
            </a:br>
            <a:r>
              <a:rPr lang="en-US" dirty="0"/>
              <a:t>Venue or Organization</a:t>
            </a:r>
            <a:br>
              <a:rPr lang="en-US" dirty="0"/>
            </a:br>
            <a:r>
              <a:rPr lang="en-US" dirty="0"/>
              <a:t>Date</a:t>
            </a:r>
          </a:p>
        </p:txBody>
      </p:sp>
      <p:pic>
        <p:nvPicPr>
          <p:cNvPr id="7" name="Graphic 6">
            <a:extLst>
              <a:ext uri="{FF2B5EF4-FFF2-40B4-BE49-F238E27FC236}">
                <a16:creationId xmlns:a16="http://schemas.microsoft.com/office/drawing/2014/main" id="{821FBE40-03AF-2040-B470-29B21F4E356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7454" y="0"/>
            <a:ext cx="2331892" cy="1092307"/>
          </a:xfrm>
          <a:prstGeom prst="rect">
            <a:avLst/>
          </a:prstGeom>
        </p:spPr>
      </p:pic>
      <p:sp>
        <p:nvSpPr>
          <p:cNvPr id="9" name="TextBox 8">
            <a:extLst>
              <a:ext uri="{FF2B5EF4-FFF2-40B4-BE49-F238E27FC236}">
                <a16:creationId xmlns:a16="http://schemas.microsoft.com/office/drawing/2014/main" id="{E5D50BFA-B1F7-4C9D-9C22-4C028B73506D}"/>
              </a:ext>
            </a:extLst>
          </p:cNvPr>
          <p:cNvSpPr txBox="1"/>
          <p:nvPr userDrawn="1"/>
        </p:nvSpPr>
        <p:spPr>
          <a:xfrm>
            <a:off x="467454" y="4830962"/>
            <a:ext cx="2093495" cy="200055"/>
          </a:xfrm>
          <a:prstGeom prst="rect">
            <a:avLst/>
          </a:prstGeom>
          <a:noFill/>
          <a:effectLst/>
        </p:spPr>
        <p:txBody>
          <a:bodyPr wrap="square" lIns="0" tIns="0" rIns="0" bIns="0" rtlCol="0">
            <a:noAutofit/>
          </a:bodyPr>
          <a:lstStyle/>
          <a:p>
            <a:r>
              <a:rPr lang="en-US" sz="600" i="1" dirty="0">
                <a:ln>
                  <a:noFill/>
                </a:ln>
                <a:solidFill>
                  <a:schemeClr val="bg1"/>
                </a:solidFill>
                <a:effectLst>
                  <a:outerShdw blurRad="139700" dir="5400000" algn="t" rotWithShape="0">
                    <a:prstClr val="black"/>
                  </a:outerShdw>
                </a:effectLst>
              </a:rPr>
              <a:t>Photo by Werner Slocum, NREL 68547</a:t>
            </a:r>
          </a:p>
        </p:txBody>
      </p:sp>
    </p:spTree>
    <p:extLst>
      <p:ext uri="{BB962C8B-B14F-4D97-AF65-F5344CB8AC3E}">
        <p14:creationId xmlns:p14="http://schemas.microsoft.com/office/powerpoint/2010/main" val="15012410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OC Slide - M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
        <p:nvSpPr>
          <p:cNvPr id="32" name="TextBox 31">
            <a:extLst>
              <a:ext uri="{FF2B5EF4-FFF2-40B4-BE49-F238E27FC236}">
                <a16:creationId xmlns:a16="http://schemas.microsoft.com/office/drawing/2014/main" id="{34F5CAA4-6852-4FE1-A6D9-E8A9254CD865}"/>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42234427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TOC Slide - M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
        <p:nvSpPr>
          <p:cNvPr id="32" name="TextBox 31">
            <a:extLst>
              <a:ext uri="{FF2B5EF4-FFF2-40B4-BE49-F238E27FC236}">
                <a16:creationId xmlns:a16="http://schemas.microsoft.com/office/drawing/2014/main" id="{1F2F342F-560D-45EE-AC97-0A018E8C678A}"/>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15676175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_TOC Slide - M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
        <p:nvSpPr>
          <p:cNvPr id="32" name="TextBox 31">
            <a:extLst>
              <a:ext uri="{FF2B5EF4-FFF2-40B4-BE49-F238E27FC236}">
                <a16:creationId xmlns:a16="http://schemas.microsoft.com/office/drawing/2014/main" id="{CEFE1CBB-80DE-4B56-92E2-5AB5EA1D8C9A}"/>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470116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Slide - Simple">
    <p:spTree>
      <p:nvGrpSpPr>
        <p:cNvPr id="1" name=""/>
        <p:cNvGrpSpPr/>
        <p:nvPr/>
      </p:nvGrpSpPr>
      <p:grpSpPr>
        <a:xfrm>
          <a:off x="0" y="0"/>
          <a:ext cx="0" cy="0"/>
          <a:chOff x="0" y="0"/>
          <a:chExt cx="0" cy="0"/>
        </a:xfrm>
      </p:grpSpPr>
      <p:cxnSp>
        <p:nvCxnSpPr>
          <p:cNvPr id="4" name="Straight Connector 3"/>
          <p:cNvCxnSpPr/>
          <p:nvPr userDrawn="1"/>
        </p:nvCxnSpPr>
        <p:spPr>
          <a:xfrm>
            <a:off x="3741647" y="1939062"/>
            <a:ext cx="495565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3673071" y="2588317"/>
            <a:ext cx="4607032" cy="336156"/>
          </a:xfrm>
        </p:spPr>
        <p:txBody>
          <a:bodyPr>
            <a:noAutofit/>
          </a:bodyPr>
          <a:lstStyle>
            <a:lvl1pPr marL="0" indent="0">
              <a:spcBef>
                <a:spcPts val="400"/>
              </a:spcBef>
              <a:buNone/>
              <a:defRPr sz="1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Publication Number</a:t>
            </a:r>
          </a:p>
        </p:txBody>
      </p:sp>
      <p:sp>
        <p:nvSpPr>
          <p:cNvPr id="9" name="TextBox 8"/>
          <p:cNvSpPr txBox="1"/>
          <p:nvPr userDrawn="1"/>
        </p:nvSpPr>
        <p:spPr>
          <a:xfrm>
            <a:off x="3673167" y="2069602"/>
            <a:ext cx="2116667" cy="353860"/>
          </a:xfrm>
          <a:prstGeom prst="rect">
            <a:avLst/>
          </a:prstGeom>
          <a:solidFill>
            <a:srgbClr val="FFFFFF">
              <a:alpha val="59000"/>
            </a:srgbClr>
          </a:solidFill>
        </p:spPr>
        <p:txBody>
          <a:bodyPr wrap="square" lIns="0" tIns="0" rIns="0" bIns="0" rtlCol="0" anchor="ctr">
            <a:noAutofit/>
          </a:bodyPr>
          <a:lstStyle/>
          <a:p>
            <a:pPr algn="l">
              <a:spcBef>
                <a:spcPts val="1200"/>
              </a:spcBef>
              <a:spcAft>
                <a:spcPts val="600"/>
              </a:spcAft>
            </a:pPr>
            <a:r>
              <a:rPr lang="en-US" b="1" dirty="0">
                <a:solidFill>
                  <a:srgbClr val="333333"/>
                </a:solidFill>
              </a:rPr>
              <a:t>  www.nrel.gov</a:t>
            </a:r>
          </a:p>
        </p:txBody>
      </p:sp>
      <p:pic>
        <p:nvPicPr>
          <p:cNvPr id="6" name="Graphic 5">
            <a:extLst>
              <a:ext uri="{FF2B5EF4-FFF2-40B4-BE49-F238E27FC236}">
                <a16:creationId xmlns:a16="http://schemas.microsoft.com/office/drawing/2014/main" id="{BF13A443-B9EC-D845-B6D9-AB36EFFEC7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2770" y="4013200"/>
            <a:ext cx="2413000" cy="1130300"/>
          </a:xfrm>
          <a:prstGeom prst="rect">
            <a:avLst/>
          </a:prstGeom>
        </p:spPr>
      </p:pic>
      <p:sp>
        <p:nvSpPr>
          <p:cNvPr id="8" name="Title 2">
            <a:extLst>
              <a:ext uri="{FF2B5EF4-FFF2-40B4-BE49-F238E27FC236}">
                <a16:creationId xmlns:a16="http://schemas.microsoft.com/office/drawing/2014/main" id="{C60F026A-EFCC-4367-BC39-EB2DA30669CD}"/>
              </a:ext>
            </a:extLst>
          </p:cNvPr>
          <p:cNvSpPr>
            <a:spLocks noGrp="1"/>
          </p:cNvSpPr>
          <p:nvPr>
            <p:ph type="title" hasCustomPrompt="1"/>
          </p:nvPr>
        </p:nvSpPr>
        <p:spPr>
          <a:xfrm>
            <a:off x="3673167" y="404451"/>
            <a:ext cx="4606936" cy="1348326"/>
          </a:xfrm>
          <a:noFill/>
        </p:spPr>
        <p:txBody>
          <a:bodyPr anchor="b" anchorCtr="0"/>
          <a:lstStyle>
            <a:lvl1pPr algn="l">
              <a:defRPr sz="4000">
                <a:solidFill>
                  <a:schemeClr val="tx1"/>
                </a:solidFill>
              </a:defRPr>
            </a:lvl1pPr>
          </a:lstStyle>
          <a:p>
            <a:pPr lvl="0"/>
            <a:r>
              <a:rPr lang="en-US" dirty="0"/>
              <a:t>Q&amp;A or Thank You</a:t>
            </a:r>
          </a:p>
        </p:txBody>
      </p:sp>
    </p:spTree>
    <p:extLst>
      <p:ext uri="{BB962C8B-B14F-4D97-AF65-F5344CB8AC3E}">
        <p14:creationId xmlns:p14="http://schemas.microsoft.com/office/powerpoint/2010/main" val="19421678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 Slide - Simple, with text">
    <p:spTree>
      <p:nvGrpSpPr>
        <p:cNvPr id="1" name=""/>
        <p:cNvGrpSpPr/>
        <p:nvPr/>
      </p:nvGrpSpPr>
      <p:grpSpPr>
        <a:xfrm>
          <a:off x="0" y="0"/>
          <a:ext cx="0" cy="0"/>
          <a:chOff x="0" y="0"/>
          <a:chExt cx="0" cy="0"/>
        </a:xfrm>
      </p:grpSpPr>
      <p:cxnSp>
        <p:nvCxnSpPr>
          <p:cNvPr id="4" name="Straight Connector 3"/>
          <p:cNvCxnSpPr/>
          <p:nvPr userDrawn="1"/>
        </p:nvCxnSpPr>
        <p:spPr>
          <a:xfrm>
            <a:off x="3741647" y="1939062"/>
            <a:ext cx="495565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3673071" y="2588317"/>
            <a:ext cx="4607032" cy="336156"/>
          </a:xfrm>
        </p:spPr>
        <p:txBody>
          <a:bodyPr>
            <a:noAutofit/>
          </a:bodyPr>
          <a:lstStyle>
            <a:lvl1pPr marL="0" indent="0">
              <a:spcBef>
                <a:spcPts val="400"/>
              </a:spcBef>
              <a:buNone/>
              <a:defRPr sz="1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Publication Number</a:t>
            </a:r>
          </a:p>
        </p:txBody>
      </p:sp>
      <p:sp>
        <p:nvSpPr>
          <p:cNvPr id="9" name="TextBox 8"/>
          <p:cNvSpPr txBox="1"/>
          <p:nvPr userDrawn="1"/>
        </p:nvSpPr>
        <p:spPr>
          <a:xfrm>
            <a:off x="3673167" y="2069602"/>
            <a:ext cx="2116667" cy="353860"/>
          </a:xfrm>
          <a:prstGeom prst="rect">
            <a:avLst/>
          </a:prstGeom>
          <a:solidFill>
            <a:srgbClr val="FFFFFF">
              <a:alpha val="59000"/>
            </a:srgbClr>
          </a:solidFill>
        </p:spPr>
        <p:txBody>
          <a:bodyPr wrap="square" lIns="0" tIns="0" rIns="0" bIns="0" rtlCol="0" anchor="ctr">
            <a:noAutofit/>
          </a:bodyPr>
          <a:lstStyle/>
          <a:p>
            <a:pPr algn="l">
              <a:spcBef>
                <a:spcPts val="1200"/>
              </a:spcBef>
              <a:spcAft>
                <a:spcPts val="600"/>
              </a:spcAft>
            </a:pPr>
            <a:r>
              <a:rPr lang="en-US" b="1" dirty="0">
                <a:solidFill>
                  <a:srgbClr val="333333"/>
                </a:solidFill>
              </a:rPr>
              <a:t>  www.nrel.gov</a:t>
            </a:r>
          </a:p>
        </p:txBody>
      </p:sp>
      <p:pic>
        <p:nvPicPr>
          <p:cNvPr id="6" name="Graphic 5">
            <a:extLst>
              <a:ext uri="{FF2B5EF4-FFF2-40B4-BE49-F238E27FC236}">
                <a16:creationId xmlns:a16="http://schemas.microsoft.com/office/drawing/2014/main" id="{BF13A443-B9EC-D845-B6D9-AB36EFFEC7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2770" y="4013200"/>
            <a:ext cx="2413000" cy="1130300"/>
          </a:xfrm>
          <a:prstGeom prst="rect">
            <a:avLst/>
          </a:prstGeom>
        </p:spPr>
      </p:pic>
      <p:sp>
        <p:nvSpPr>
          <p:cNvPr id="8" name="Title 2">
            <a:extLst>
              <a:ext uri="{FF2B5EF4-FFF2-40B4-BE49-F238E27FC236}">
                <a16:creationId xmlns:a16="http://schemas.microsoft.com/office/drawing/2014/main" id="{C60F026A-EFCC-4367-BC39-EB2DA30669CD}"/>
              </a:ext>
            </a:extLst>
          </p:cNvPr>
          <p:cNvSpPr>
            <a:spLocks noGrp="1"/>
          </p:cNvSpPr>
          <p:nvPr>
            <p:ph type="title" hasCustomPrompt="1"/>
          </p:nvPr>
        </p:nvSpPr>
        <p:spPr>
          <a:xfrm>
            <a:off x="3673167" y="404451"/>
            <a:ext cx="4606936" cy="1348326"/>
          </a:xfrm>
          <a:noFill/>
        </p:spPr>
        <p:txBody>
          <a:bodyPr anchor="b" anchorCtr="0"/>
          <a:lstStyle>
            <a:lvl1pPr algn="l">
              <a:defRPr sz="4000">
                <a:solidFill>
                  <a:schemeClr val="tx1"/>
                </a:solidFill>
              </a:defRPr>
            </a:lvl1pPr>
          </a:lstStyle>
          <a:p>
            <a:pPr lvl="0"/>
            <a:r>
              <a:rPr lang="en-US" dirty="0"/>
              <a:t>Q&amp;A or Thank You</a:t>
            </a:r>
          </a:p>
        </p:txBody>
      </p:sp>
      <p:sp>
        <p:nvSpPr>
          <p:cNvPr id="3" name="Text Placeholder 2">
            <a:extLst>
              <a:ext uri="{FF2B5EF4-FFF2-40B4-BE49-F238E27FC236}">
                <a16:creationId xmlns:a16="http://schemas.microsoft.com/office/drawing/2014/main" id="{01120E77-7B7E-4A89-AB4D-1F40E9DCD454}"/>
              </a:ext>
            </a:extLst>
          </p:cNvPr>
          <p:cNvSpPr>
            <a:spLocks noGrp="1"/>
          </p:cNvSpPr>
          <p:nvPr>
            <p:ph type="body" sz="quarter" idx="12"/>
          </p:nvPr>
        </p:nvSpPr>
        <p:spPr>
          <a:xfrm>
            <a:off x="378327" y="404813"/>
            <a:ext cx="2894013" cy="429895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p:txBody>
      </p:sp>
    </p:spTree>
    <p:extLst>
      <p:ext uri="{BB962C8B-B14F-4D97-AF65-F5344CB8AC3E}">
        <p14:creationId xmlns:p14="http://schemas.microsoft.com/office/powerpoint/2010/main" val="7481606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Slide - phot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33061E-7711-4552-AAA9-0C165E333D65}"/>
              </a:ext>
            </a:extLst>
          </p:cNvPr>
          <p:cNvPicPr>
            <a:picLocks noChangeAspect="1"/>
          </p:cNvPicPr>
          <p:nvPr userDrawn="1"/>
        </p:nvPicPr>
        <p:blipFill>
          <a:blip r:embed="rId2"/>
          <a:srcRect/>
          <a:stretch/>
        </p:blipFill>
        <p:spPr>
          <a:xfrm>
            <a:off x="11139" y="0"/>
            <a:ext cx="9121574" cy="5138487"/>
          </a:xfrm>
          <a:prstGeom prst="rect">
            <a:avLst/>
          </a:prstGeom>
        </p:spPr>
      </p:pic>
      <p:sp>
        <p:nvSpPr>
          <p:cNvPr id="5" name="Text Placeholder 14"/>
          <p:cNvSpPr>
            <a:spLocks noGrp="1"/>
          </p:cNvSpPr>
          <p:nvPr>
            <p:ph type="body" sz="quarter" idx="11" hasCustomPrompt="1"/>
          </p:nvPr>
        </p:nvSpPr>
        <p:spPr>
          <a:xfrm>
            <a:off x="3673070" y="2420239"/>
            <a:ext cx="4628719" cy="336156"/>
          </a:xfrm>
          <a:noFill/>
        </p:spPr>
        <p:txBody>
          <a:bodyPr anchor="ctr" anchorCtr="0">
            <a:noAutofit/>
          </a:bodyPr>
          <a:lstStyle>
            <a:lvl1pPr marL="0" indent="0">
              <a:spcBef>
                <a:spcPts val="400"/>
              </a:spcBef>
              <a:buNone/>
              <a:defRPr sz="1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Publication Number</a:t>
            </a:r>
          </a:p>
        </p:txBody>
      </p:sp>
      <p:sp>
        <p:nvSpPr>
          <p:cNvPr id="9" name="TextBox 8"/>
          <p:cNvSpPr txBox="1"/>
          <p:nvPr userDrawn="1"/>
        </p:nvSpPr>
        <p:spPr>
          <a:xfrm>
            <a:off x="3673167" y="1892672"/>
            <a:ext cx="4628622" cy="353860"/>
          </a:xfrm>
          <a:prstGeom prst="rect">
            <a:avLst/>
          </a:prstGeom>
          <a:solidFill>
            <a:schemeClr val="accent1">
              <a:alpha val="75000"/>
            </a:schemeClr>
          </a:solidFill>
        </p:spPr>
        <p:txBody>
          <a:bodyPr wrap="square" lIns="0" tIns="0" rIns="0" bIns="0" rtlCol="0" anchor="ctr">
            <a:noAutofit/>
          </a:bodyPr>
          <a:lstStyle/>
          <a:p>
            <a:pPr algn="l">
              <a:spcBef>
                <a:spcPts val="1200"/>
              </a:spcBef>
              <a:spcAft>
                <a:spcPts val="600"/>
              </a:spcAft>
            </a:pPr>
            <a:r>
              <a:rPr lang="en-US" b="1" dirty="0">
                <a:solidFill>
                  <a:schemeClr val="bg1"/>
                </a:solidFill>
              </a:rPr>
              <a:t>  www.nrel.gov</a:t>
            </a:r>
          </a:p>
        </p:txBody>
      </p:sp>
      <p:pic>
        <p:nvPicPr>
          <p:cNvPr id="6" name="Graphic 5">
            <a:extLst>
              <a:ext uri="{FF2B5EF4-FFF2-40B4-BE49-F238E27FC236}">
                <a16:creationId xmlns:a16="http://schemas.microsoft.com/office/drawing/2014/main" id="{BF13A443-B9EC-D845-B6D9-AB36EFFEC75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112770" y="4013200"/>
            <a:ext cx="2413000" cy="1130300"/>
          </a:xfrm>
          <a:prstGeom prst="rect">
            <a:avLst/>
          </a:prstGeom>
        </p:spPr>
      </p:pic>
      <p:sp>
        <p:nvSpPr>
          <p:cNvPr id="8" name="Title 2">
            <a:extLst>
              <a:ext uri="{FF2B5EF4-FFF2-40B4-BE49-F238E27FC236}">
                <a16:creationId xmlns:a16="http://schemas.microsoft.com/office/drawing/2014/main" id="{C60F026A-EFCC-4367-BC39-EB2DA30669CD}"/>
              </a:ext>
            </a:extLst>
          </p:cNvPr>
          <p:cNvSpPr>
            <a:spLocks noGrp="1"/>
          </p:cNvSpPr>
          <p:nvPr>
            <p:ph type="title" hasCustomPrompt="1"/>
          </p:nvPr>
        </p:nvSpPr>
        <p:spPr>
          <a:xfrm>
            <a:off x="3673166" y="657261"/>
            <a:ext cx="5470833" cy="1095516"/>
          </a:xfrm>
          <a:solidFill>
            <a:schemeClr val="accent1">
              <a:alpha val="75000"/>
            </a:schemeClr>
          </a:solidFill>
        </p:spPr>
        <p:txBody>
          <a:bodyPr lIns="182880" tIns="182880" rIns="182880" bIns="0" anchor="ctr" anchorCtr="0"/>
          <a:lstStyle>
            <a:lvl1pPr algn="l">
              <a:defRPr sz="4000">
                <a:solidFill>
                  <a:schemeClr val="bg1"/>
                </a:solidFill>
              </a:defRPr>
            </a:lvl1pPr>
          </a:lstStyle>
          <a:p>
            <a:pPr lvl="0"/>
            <a:r>
              <a:rPr lang="en-US" dirty="0"/>
              <a:t>Q&amp;A or Thank You</a:t>
            </a:r>
          </a:p>
        </p:txBody>
      </p:sp>
      <p:sp>
        <p:nvSpPr>
          <p:cNvPr id="10" name="TextBox 9">
            <a:extLst>
              <a:ext uri="{FF2B5EF4-FFF2-40B4-BE49-F238E27FC236}">
                <a16:creationId xmlns:a16="http://schemas.microsoft.com/office/drawing/2014/main" id="{93BE0CFF-97E6-4CAB-9B8B-8E18EC82F557}"/>
              </a:ext>
            </a:extLst>
          </p:cNvPr>
          <p:cNvSpPr txBox="1"/>
          <p:nvPr userDrawn="1"/>
        </p:nvSpPr>
        <p:spPr>
          <a:xfrm>
            <a:off x="467454" y="4830962"/>
            <a:ext cx="2093495" cy="200055"/>
          </a:xfrm>
          <a:prstGeom prst="rect">
            <a:avLst/>
          </a:prstGeom>
          <a:noFill/>
        </p:spPr>
        <p:txBody>
          <a:bodyPr wrap="square" lIns="0" tIns="0" rIns="0" bIns="0" rtlCol="0">
            <a:noAutofit/>
          </a:bodyPr>
          <a:lstStyle/>
          <a:p>
            <a:r>
              <a:rPr lang="en-US" sz="600" i="1" dirty="0">
                <a:solidFill>
                  <a:schemeClr val="tx1">
                    <a:lumMod val="20000"/>
                    <a:lumOff val="80000"/>
                  </a:schemeClr>
                </a:solidFill>
              </a:rPr>
              <a:t>Photo from iStock-627281636</a:t>
            </a:r>
          </a:p>
        </p:txBody>
      </p:sp>
    </p:spTree>
    <p:extLst>
      <p:ext uri="{BB962C8B-B14F-4D97-AF65-F5344CB8AC3E}">
        <p14:creationId xmlns:p14="http://schemas.microsoft.com/office/powerpoint/2010/main" val="93678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Slide - photo with tex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FCEB231-12B9-4371-884F-701E87812F8F}"/>
              </a:ext>
            </a:extLst>
          </p:cNvPr>
          <p:cNvPicPr>
            <a:picLocks noChangeAspect="1"/>
          </p:cNvPicPr>
          <p:nvPr userDrawn="1"/>
        </p:nvPicPr>
        <p:blipFill>
          <a:blip r:embed="rId2"/>
          <a:srcRect/>
          <a:stretch/>
        </p:blipFill>
        <p:spPr>
          <a:xfrm>
            <a:off x="11139" y="0"/>
            <a:ext cx="9121574" cy="5138487"/>
          </a:xfrm>
          <a:prstGeom prst="rect">
            <a:avLst/>
          </a:prstGeom>
        </p:spPr>
      </p:pic>
      <p:sp>
        <p:nvSpPr>
          <p:cNvPr id="5" name="Text Placeholder 14"/>
          <p:cNvSpPr>
            <a:spLocks noGrp="1"/>
          </p:cNvSpPr>
          <p:nvPr>
            <p:ph type="body" sz="quarter" idx="11" hasCustomPrompt="1"/>
          </p:nvPr>
        </p:nvSpPr>
        <p:spPr>
          <a:xfrm>
            <a:off x="3673070" y="2420239"/>
            <a:ext cx="4628719" cy="336156"/>
          </a:xfrm>
          <a:noFill/>
        </p:spPr>
        <p:txBody>
          <a:bodyPr anchor="ctr" anchorCtr="0">
            <a:noAutofit/>
          </a:bodyPr>
          <a:lstStyle>
            <a:lvl1pPr marL="0" indent="0">
              <a:spcBef>
                <a:spcPts val="400"/>
              </a:spcBef>
              <a:buNone/>
              <a:defRPr sz="1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Publication Number</a:t>
            </a:r>
          </a:p>
        </p:txBody>
      </p:sp>
      <p:pic>
        <p:nvPicPr>
          <p:cNvPr id="6" name="Graphic 5">
            <a:extLst>
              <a:ext uri="{FF2B5EF4-FFF2-40B4-BE49-F238E27FC236}">
                <a16:creationId xmlns:a16="http://schemas.microsoft.com/office/drawing/2014/main" id="{BF13A443-B9EC-D845-B6D9-AB36EFFEC75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112770" y="4013200"/>
            <a:ext cx="2413000" cy="1130300"/>
          </a:xfrm>
          <a:prstGeom prst="rect">
            <a:avLst/>
          </a:prstGeom>
        </p:spPr>
      </p:pic>
      <p:sp>
        <p:nvSpPr>
          <p:cNvPr id="8" name="Title 2">
            <a:extLst>
              <a:ext uri="{FF2B5EF4-FFF2-40B4-BE49-F238E27FC236}">
                <a16:creationId xmlns:a16="http://schemas.microsoft.com/office/drawing/2014/main" id="{C60F026A-EFCC-4367-BC39-EB2DA30669CD}"/>
              </a:ext>
            </a:extLst>
          </p:cNvPr>
          <p:cNvSpPr>
            <a:spLocks noGrp="1"/>
          </p:cNvSpPr>
          <p:nvPr>
            <p:ph type="title" hasCustomPrompt="1"/>
          </p:nvPr>
        </p:nvSpPr>
        <p:spPr>
          <a:xfrm>
            <a:off x="3673166" y="657261"/>
            <a:ext cx="5470833" cy="1095516"/>
          </a:xfrm>
          <a:solidFill>
            <a:schemeClr val="accent1">
              <a:alpha val="75000"/>
            </a:schemeClr>
          </a:solidFill>
        </p:spPr>
        <p:txBody>
          <a:bodyPr lIns="182880" tIns="182880" rIns="182880" bIns="0" anchor="ctr" anchorCtr="0"/>
          <a:lstStyle>
            <a:lvl1pPr algn="l">
              <a:defRPr sz="4000">
                <a:solidFill>
                  <a:schemeClr val="bg1"/>
                </a:solidFill>
              </a:defRPr>
            </a:lvl1pPr>
          </a:lstStyle>
          <a:p>
            <a:pPr lvl="0"/>
            <a:r>
              <a:rPr lang="en-US" dirty="0"/>
              <a:t>Q&amp;A or Thank You</a:t>
            </a:r>
          </a:p>
        </p:txBody>
      </p:sp>
      <p:sp>
        <p:nvSpPr>
          <p:cNvPr id="7" name="Text Placeholder 2">
            <a:extLst>
              <a:ext uri="{FF2B5EF4-FFF2-40B4-BE49-F238E27FC236}">
                <a16:creationId xmlns:a16="http://schemas.microsoft.com/office/drawing/2014/main" id="{F98CF4B6-1F8E-49B7-9D65-1BEB4C106A10}"/>
              </a:ext>
            </a:extLst>
          </p:cNvPr>
          <p:cNvSpPr>
            <a:spLocks noGrp="1"/>
          </p:cNvSpPr>
          <p:nvPr>
            <p:ph type="body" sz="quarter" idx="12"/>
          </p:nvPr>
        </p:nvSpPr>
        <p:spPr>
          <a:xfrm>
            <a:off x="378327" y="657261"/>
            <a:ext cx="2894013" cy="4046502"/>
          </a:xfrm>
        </p:spPr>
        <p:txBody>
          <a:bodyPr>
            <a:normAutofit/>
          </a:bodyPr>
          <a:lstStyle>
            <a:lvl1pPr>
              <a:defRPr sz="1800">
                <a:solidFill>
                  <a:schemeClr val="bg1"/>
                </a:solidFill>
              </a:defRPr>
            </a:lvl1pPr>
            <a:lvl2pPr>
              <a:defRPr sz="1800"/>
            </a:lvl2pPr>
            <a:lvl3pPr>
              <a:defRPr sz="1800"/>
            </a:lvl3pPr>
            <a:lvl4pPr>
              <a:defRPr sz="1800"/>
            </a:lvl4pPr>
            <a:lvl5pPr>
              <a:defRPr sz="1800"/>
            </a:lvl5pPr>
          </a:lstStyle>
          <a:p>
            <a:pPr lvl="0"/>
            <a:r>
              <a:rPr lang="en-US"/>
              <a:t>Click to edit Master text styles</a:t>
            </a:r>
          </a:p>
        </p:txBody>
      </p:sp>
      <p:sp>
        <p:nvSpPr>
          <p:cNvPr id="10" name="TextBox 9">
            <a:extLst>
              <a:ext uri="{FF2B5EF4-FFF2-40B4-BE49-F238E27FC236}">
                <a16:creationId xmlns:a16="http://schemas.microsoft.com/office/drawing/2014/main" id="{FDAB3D43-F176-408E-8352-9073A9332F2D}"/>
              </a:ext>
            </a:extLst>
          </p:cNvPr>
          <p:cNvSpPr txBox="1"/>
          <p:nvPr userDrawn="1"/>
        </p:nvSpPr>
        <p:spPr>
          <a:xfrm>
            <a:off x="3673167" y="1892672"/>
            <a:ext cx="4628622" cy="353860"/>
          </a:xfrm>
          <a:prstGeom prst="rect">
            <a:avLst/>
          </a:prstGeom>
          <a:solidFill>
            <a:schemeClr val="accent1">
              <a:alpha val="75000"/>
            </a:schemeClr>
          </a:solidFill>
        </p:spPr>
        <p:txBody>
          <a:bodyPr wrap="square" lIns="0" tIns="0" rIns="0" bIns="0" rtlCol="0" anchor="ctr">
            <a:noAutofit/>
          </a:bodyPr>
          <a:lstStyle/>
          <a:p>
            <a:pPr algn="l">
              <a:spcBef>
                <a:spcPts val="1200"/>
              </a:spcBef>
              <a:spcAft>
                <a:spcPts val="600"/>
              </a:spcAft>
            </a:pPr>
            <a:r>
              <a:rPr lang="en-US" b="1" dirty="0">
                <a:solidFill>
                  <a:schemeClr val="bg1"/>
                </a:solidFill>
              </a:rPr>
              <a:t>  www.nrel.gov</a:t>
            </a:r>
          </a:p>
        </p:txBody>
      </p:sp>
      <p:sp>
        <p:nvSpPr>
          <p:cNvPr id="11" name="TextBox 10">
            <a:extLst>
              <a:ext uri="{FF2B5EF4-FFF2-40B4-BE49-F238E27FC236}">
                <a16:creationId xmlns:a16="http://schemas.microsoft.com/office/drawing/2014/main" id="{AE1C4BF4-E848-475B-A465-7CD63F2FC0D8}"/>
              </a:ext>
            </a:extLst>
          </p:cNvPr>
          <p:cNvSpPr txBox="1"/>
          <p:nvPr userDrawn="1"/>
        </p:nvSpPr>
        <p:spPr>
          <a:xfrm>
            <a:off x="467454" y="4830962"/>
            <a:ext cx="2093495" cy="200055"/>
          </a:xfrm>
          <a:prstGeom prst="rect">
            <a:avLst/>
          </a:prstGeom>
          <a:noFill/>
        </p:spPr>
        <p:txBody>
          <a:bodyPr wrap="square" lIns="0" tIns="0" rIns="0" bIns="0" rtlCol="0">
            <a:noAutofit/>
          </a:bodyPr>
          <a:lstStyle/>
          <a:p>
            <a:r>
              <a:rPr lang="en-US" sz="600" i="1" dirty="0">
                <a:solidFill>
                  <a:schemeClr val="tx1">
                    <a:lumMod val="20000"/>
                    <a:lumOff val="80000"/>
                  </a:schemeClr>
                </a:solidFill>
              </a:rPr>
              <a:t>Photo from iStock-627281636</a:t>
            </a:r>
          </a:p>
        </p:txBody>
      </p:sp>
    </p:spTree>
    <p:extLst>
      <p:ext uri="{BB962C8B-B14F-4D97-AF65-F5344CB8AC3E}">
        <p14:creationId xmlns:p14="http://schemas.microsoft.com/office/powerpoint/2010/main" val="18651142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d Slide - Instructions">
    <p:spTree>
      <p:nvGrpSpPr>
        <p:cNvPr id="1" name=""/>
        <p:cNvGrpSpPr/>
        <p:nvPr/>
      </p:nvGrpSpPr>
      <p:grpSpPr>
        <a:xfrm>
          <a:off x="0" y="0"/>
          <a:ext cx="0" cy="0"/>
          <a:chOff x="0" y="0"/>
          <a:chExt cx="0" cy="0"/>
        </a:xfrm>
      </p:grpSpPr>
      <p:cxnSp>
        <p:nvCxnSpPr>
          <p:cNvPr id="4" name="Straight Connector 3"/>
          <p:cNvCxnSpPr/>
          <p:nvPr userDrawn="1"/>
        </p:nvCxnSpPr>
        <p:spPr>
          <a:xfrm>
            <a:off x="3741647" y="1939062"/>
            <a:ext cx="495565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3673071" y="2588317"/>
            <a:ext cx="4607032" cy="336156"/>
          </a:xfrm>
        </p:spPr>
        <p:txBody>
          <a:bodyPr>
            <a:noAutofit/>
          </a:bodyPr>
          <a:lstStyle>
            <a:lvl1pPr marL="0" indent="0">
              <a:spcBef>
                <a:spcPts val="400"/>
              </a:spcBef>
              <a:buNone/>
              <a:defRPr sz="1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Publication Number</a:t>
            </a:r>
          </a:p>
        </p:txBody>
      </p:sp>
      <p:sp>
        <p:nvSpPr>
          <p:cNvPr id="9" name="TextBox 8"/>
          <p:cNvSpPr txBox="1"/>
          <p:nvPr userDrawn="1"/>
        </p:nvSpPr>
        <p:spPr>
          <a:xfrm>
            <a:off x="3673167" y="2069602"/>
            <a:ext cx="2116667" cy="353860"/>
          </a:xfrm>
          <a:prstGeom prst="rect">
            <a:avLst/>
          </a:prstGeom>
          <a:solidFill>
            <a:srgbClr val="FFFFFF">
              <a:alpha val="59000"/>
            </a:srgbClr>
          </a:solidFill>
        </p:spPr>
        <p:txBody>
          <a:bodyPr wrap="square" lIns="0" tIns="0" rIns="0" bIns="0" rtlCol="0" anchor="ctr">
            <a:noAutofit/>
          </a:bodyPr>
          <a:lstStyle/>
          <a:p>
            <a:pPr algn="l">
              <a:spcBef>
                <a:spcPts val="1200"/>
              </a:spcBef>
              <a:spcAft>
                <a:spcPts val="600"/>
              </a:spcAft>
            </a:pPr>
            <a:r>
              <a:rPr lang="en-US" b="1" dirty="0">
                <a:solidFill>
                  <a:srgbClr val="333333"/>
                </a:solidFill>
              </a:rPr>
              <a:t>  www.nrel.gov</a:t>
            </a:r>
          </a:p>
        </p:txBody>
      </p:sp>
      <p:pic>
        <p:nvPicPr>
          <p:cNvPr id="6" name="Graphic 5">
            <a:extLst>
              <a:ext uri="{FF2B5EF4-FFF2-40B4-BE49-F238E27FC236}">
                <a16:creationId xmlns:a16="http://schemas.microsoft.com/office/drawing/2014/main" id="{BF13A443-B9EC-D845-B6D9-AB36EFFEC7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2770" y="4013200"/>
            <a:ext cx="2413000" cy="1130300"/>
          </a:xfrm>
          <a:prstGeom prst="rect">
            <a:avLst/>
          </a:prstGeom>
        </p:spPr>
      </p:pic>
      <p:sp>
        <p:nvSpPr>
          <p:cNvPr id="8" name="Title 2">
            <a:extLst>
              <a:ext uri="{FF2B5EF4-FFF2-40B4-BE49-F238E27FC236}">
                <a16:creationId xmlns:a16="http://schemas.microsoft.com/office/drawing/2014/main" id="{C60F026A-EFCC-4367-BC39-EB2DA30669CD}"/>
              </a:ext>
            </a:extLst>
          </p:cNvPr>
          <p:cNvSpPr>
            <a:spLocks noGrp="1"/>
          </p:cNvSpPr>
          <p:nvPr>
            <p:ph type="title" hasCustomPrompt="1"/>
          </p:nvPr>
        </p:nvSpPr>
        <p:spPr>
          <a:xfrm>
            <a:off x="3673167" y="404451"/>
            <a:ext cx="4606936" cy="1348326"/>
          </a:xfrm>
          <a:noFill/>
        </p:spPr>
        <p:txBody>
          <a:bodyPr anchor="b" anchorCtr="0"/>
          <a:lstStyle>
            <a:lvl1pPr algn="l">
              <a:defRPr sz="4000">
                <a:solidFill>
                  <a:schemeClr val="tx1"/>
                </a:solidFill>
              </a:defRPr>
            </a:lvl1pPr>
          </a:lstStyle>
          <a:p>
            <a:pPr lvl="0"/>
            <a:r>
              <a:rPr lang="en-US" dirty="0"/>
              <a:t>Q&amp;A or Thank You</a:t>
            </a:r>
          </a:p>
        </p:txBody>
      </p:sp>
    </p:spTree>
    <p:extLst>
      <p:ext uri="{BB962C8B-B14F-4D97-AF65-F5344CB8AC3E}">
        <p14:creationId xmlns:p14="http://schemas.microsoft.com/office/powerpoint/2010/main" val="26106526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g2d86f73e997_3_1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g2d86f73e997_3_1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g2d86f73e997_3_1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75906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Globe Backgrou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2AD4B6-5589-B742-BDDC-8DE22CCB220D}"/>
              </a:ext>
            </a:extLst>
          </p:cNvPr>
          <p:cNvPicPr>
            <a:picLocks noChangeAspect="1"/>
          </p:cNvPicPr>
          <p:nvPr userDrawn="1"/>
        </p:nvPicPr>
        <p:blipFill>
          <a:blip r:embed="rId2"/>
          <a:srcRect t="152" b="152"/>
          <a:stretch/>
        </p:blipFill>
        <p:spPr>
          <a:xfrm>
            <a:off x="0" y="7807"/>
            <a:ext cx="9144000" cy="5135504"/>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br>
              <a:rPr lang="en-US" dirty="0"/>
            </a:br>
            <a:r>
              <a:rPr lang="en-US" dirty="0"/>
              <a:t>Venue or Organization</a:t>
            </a:r>
            <a:br>
              <a:rPr lang="en-US" dirty="0"/>
            </a:br>
            <a:r>
              <a:rPr lang="en-US" dirty="0"/>
              <a:t>Date</a:t>
            </a:r>
          </a:p>
        </p:txBody>
      </p:sp>
      <p:pic>
        <p:nvPicPr>
          <p:cNvPr id="7" name="Graphic 6">
            <a:extLst>
              <a:ext uri="{FF2B5EF4-FFF2-40B4-BE49-F238E27FC236}">
                <a16:creationId xmlns:a16="http://schemas.microsoft.com/office/drawing/2014/main" id="{67876295-9728-A943-A66A-D4797EDDAE2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7454" y="0"/>
            <a:ext cx="2331892" cy="1092307"/>
          </a:xfrm>
          <a:prstGeom prst="rect">
            <a:avLst/>
          </a:prstGeom>
        </p:spPr>
      </p:pic>
      <p:sp>
        <p:nvSpPr>
          <p:cNvPr id="11" name="TextBox 10">
            <a:extLst>
              <a:ext uri="{FF2B5EF4-FFF2-40B4-BE49-F238E27FC236}">
                <a16:creationId xmlns:a16="http://schemas.microsoft.com/office/drawing/2014/main" id="{64BAAA24-0384-4816-BE08-29E65ECB0F1A}"/>
              </a:ext>
            </a:extLst>
          </p:cNvPr>
          <p:cNvSpPr txBox="1"/>
          <p:nvPr userDrawn="1"/>
        </p:nvSpPr>
        <p:spPr>
          <a:xfrm>
            <a:off x="467454" y="4830962"/>
            <a:ext cx="2093495" cy="200055"/>
          </a:xfrm>
          <a:prstGeom prst="rect">
            <a:avLst/>
          </a:prstGeom>
          <a:noFill/>
        </p:spPr>
        <p:txBody>
          <a:bodyPr wrap="square" lIns="0" tIns="0" rIns="0" bIns="0" rtlCol="0">
            <a:noAutofit/>
          </a:bodyPr>
          <a:lstStyle/>
          <a:p>
            <a:r>
              <a:rPr lang="en-US" sz="600" i="1" dirty="0">
                <a:solidFill>
                  <a:schemeClr val="bg1"/>
                </a:solidFill>
              </a:rPr>
              <a:t>Photo by Dennis Schroeder, NREL 46840</a:t>
            </a:r>
          </a:p>
        </p:txBody>
      </p:sp>
    </p:spTree>
    <p:extLst>
      <p:ext uri="{BB962C8B-B14F-4D97-AF65-F5344CB8AC3E}">
        <p14:creationId xmlns:p14="http://schemas.microsoft.com/office/powerpoint/2010/main" val="3674417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4123076" cy="907143"/>
          </a:xfrm>
        </p:spPr>
        <p:txBody>
          <a:bodyPr/>
          <a:lstStyle/>
          <a:p>
            <a:r>
              <a:rPr lang="en-US"/>
              <a:t>Simple Slide</a:t>
            </a:r>
          </a:p>
        </p:txBody>
      </p:sp>
      <p:sp>
        <p:nvSpPr>
          <p:cNvPr id="9" name="Text Placeholder 8"/>
          <p:cNvSpPr>
            <a:spLocks noGrp="1"/>
          </p:cNvSpPr>
          <p:nvPr>
            <p:ph type="body" sz="quarter" idx="10"/>
          </p:nvPr>
        </p:nvSpPr>
        <p:spPr>
          <a:xfrm>
            <a:off x="457201" y="1088858"/>
            <a:ext cx="3964404" cy="36577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a:extLst>
              <a:ext uri="{FF2B5EF4-FFF2-40B4-BE49-F238E27FC236}">
                <a16:creationId xmlns:a16="http://schemas.microsoft.com/office/drawing/2014/main" id="{32C26046-8E0E-4224-8319-3B8C08FE8A5E}"/>
              </a:ext>
            </a:extLst>
          </p:cNvPr>
          <p:cNvSpPr>
            <a:spLocks noGrp="1"/>
          </p:cNvSpPr>
          <p:nvPr>
            <p:ph type="body" sz="quarter" idx="12"/>
          </p:nvPr>
        </p:nvSpPr>
        <p:spPr>
          <a:xfrm>
            <a:off x="4712370" y="1088858"/>
            <a:ext cx="3964404" cy="36577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a:extLst>
              <a:ext uri="{FF2B5EF4-FFF2-40B4-BE49-F238E27FC236}">
                <a16:creationId xmlns:a16="http://schemas.microsoft.com/office/drawing/2014/main" id="{67AC75E7-7BFD-4A75-83A1-67A33697740C}"/>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73746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 2 - Text, 2 column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0"/>
            <a:ext cx="5936343" cy="907143"/>
          </a:xfrm>
        </p:spPr>
        <p:txBody>
          <a:bodyPr/>
          <a:lstStyle/>
          <a:p>
            <a:r>
              <a:rPr lang="en-US" dirty="0"/>
              <a:t>Simple Slide</a:t>
            </a:r>
          </a:p>
        </p:txBody>
      </p:sp>
      <p:sp>
        <p:nvSpPr>
          <p:cNvPr id="8" name="Text Placeholder 8">
            <a:extLst>
              <a:ext uri="{FF2B5EF4-FFF2-40B4-BE49-F238E27FC236}">
                <a16:creationId xmlns:a16="http://schemas.microsoft.com/office/drawing/2014/main" id="{A0398508-7DDA-44A1-AFEE-29EEB8282719}"/>
              </a:ext>
            </a:extLst>
          </p:cNvPr>
          <p:cNvSpPr>
            <a:spLocks noGrp="1"/>
          </p:cNvSpPr>
          <p:nvPr>
            <p:ph type="body" sz="quarter" idx="10"/>
          </p:nvPr>
        </p:nvSpPr>
        <p:spPr>
          <a:xfrm>
            <a:off x="457201" y="1088858"/>
            <a:ext cx="3964404" cy="36577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a:extLst>
              <a:ext uri="{FF2B5EF4-FFF2-40B4-BE49-F238E27FC236}">
                <a16:creationId xmlns:a16="http://schemas.microsoft.com/office/drawing/2014/main" id="{FEEA646A-CE53-4212-85CF-13F90A4A2EE9}"/>
              </a:ext>
            </a:extLst>
          </p:cNvPr>
          <p:cNvSpPr>
            <a:spLocks noGrp="1"/>
          </p:cNvSpPr>
          <p:nvPr>
            <p:ph type="body" sz="quarter" idx="12"/>
          </p:nvPr>
        </p:nvSpPr>
        <p:spPr>
          <a:xfrm>
            <a:off x="4712370" y="1088858"/>
            <a:ext cx="3964404" cy="36577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F4478E95-ED1C-46B4-9802-99CAA61A75DB}"/>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2825405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mple Slide 3 - text, 2 columns">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541FC847-B580-4C25-B899-95B15EE8A84E}"/>
              </a:ext>
            </a:extLst>
          </p:cNvPr>
          <p:cNvSpPr>
            <a:spLocks noGrp="1"/>
          </p:cNvSpPr>
          <p:nvPr>
            <p:ph type="title" hasCustomPrompt="1"/>
          </p:nvPr>
        </p:nvSpPr>
        <p:spPr>
          <a:xfrm>
            <a:off x="457199" y="1"/>
            <a:ext cx="8236857" cy="907142"/>
          </a:xfrm>
        </p:spPr>
        <p:txBody>
          <a:bodyPr/>
          <a:lstStyle/>
          <a:p>
            <a:r>
              <a:rPr lang="en-US"/>
              <a:t>Simple Slide</a:t>
            </a:r>
          </a:p>
        </p:txBody>
      </p:sp>
      <p:sp>
        <p:nvSpPr>
          <p:cNvPr id="10" name="Text Placeholder 8">
            <a:extLst>
              <a:ext uri="{FF2B5EF4-FFF2-40B4-BE49-F238E27FC236}">
                <a16:creationId xmlns:a16="http://schemas.microsoft.com/office/drawing/2014/main" id="{28CFF8C6-439E-44A6-9BDC-A6F28DDA255F}"/>
              </a:ext>
            </a:extLst>
          </p:cNvPr>
          <p:cNvSpPr>
            <a:spLocks noGrp="1"/>
          </p:cNvSpPr>
          <p:nvPr>
            <p:ph type="body" sz="quarter" idx="11"/>
          </p:nvPr>
        </p:nvSpPr>
        <p:spPr>
          <a:xfrm>
            <a:off x="457201" y="1088858"/>
            <a:ext cx="3964404" cy="36577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a:extLst>
              <a:ext uri="{FF2B5EF4-FFF2-40B4-BE49-F238E27FC236}">
                <a16:creationId xmlns:a16="http://schemas.microsoft.com/office/drawing/2014/main" id="{872CC39E-4FFF-4CCB-AD88-4D786E556F4E}"/>
              </a:ext>
            </a:extLst>
          </p:cNvPr>
          <p:cNvSpPr>
            <a:spLocks noGrp="1"/>
          </p:cNvSpPr>
          <p:nvPr>
            <p:ph type="body" sz="quarter" idx="12"/>
          </p:nvPr>
        </p:nvSpPr>
        <p:spPr>
          <a:xfrm>
            <a:off x="4712370" y="1088858"/>
            <a:ext cx="3964404" cy="36577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F4C915AE-C5C8-4A6F-8FF4-0ABDA5B47066}"/>
              </a:ext>
            </a:extLst>
          </p:cNvPr>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38259607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4123076" cy="1200151"/>
          </a:xfrm>
          <a:prstGeom prst="rect">
            <a:avLst/>
          </a:prstGeom>
          <a:solidFill>
            <a:schemeClr val="accent1"/>
          </a:solidFill>
        </p:spPr>
        <p:txBody>
          <a:bodyPr vert="horz" lIns="91440" tIns="118872" rIns="91440" bIns="45720" rtlCol="0" anchor="ctr">
            <a:noAutofit/>
          </a:body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a:xfrm>
            <a:off x="457200" y="1330267"/>
            <a:ext cx="8229600" cy="32643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564829"/>
      </p:ext>
    </p:extLst>
  </p:cSld>
  <p:clrMap bg1="lt1" tx1="dk1" bg2="lt2" tx2="dk2" accent1="accent1" accent2="accent2" accent3="accent3" accent4="accent4" accent5="accent5" accent6="accent6" hlink="hlink" folHlink="folHlink"/>
  <p:sldLayoutIdLst>
    <p:sldLayoutId id="2147483649" r:id="rId1"/>
    <p:sldLayoutId id="2147483718" r:id="rId2"/>
    <p:sldLayoutId id="2147483719" r:id="rId3"/>
    <p:sldLayoutId id="2147483720" r:id="rId4"/>
    <p:sldLayoutId id="2147483721" r:id="rId5"/>
    <p:sldLayoutId id="2147483722" r:id="rId6"/>
    <p:sldLayoutId id="2147483654" r:id="rId7"/>
    <p:sldLayoutId id="2147483655" r:id="rId8"/>
    <p:sldLayoutId id="2147483712" r:id="rId9"/>
    <p:sldLayoutId id="2147483727" r:id="rId10"/>
    <p:sldLayoutId id="2147483653" r:id="rId11"/>
    <p:sldLayoutId id="2147483707" r:id="rId12"/>
    <p:sldLayoutId id="2147483708" r:id="rId13"/>
    <p:sldLayoutId id="2147483656" r:id="rId14"/>
    <p:sldLayoutId id="2147483666" r:id="rId15"/>
    <p:sldLayoutId id="2147483667" r:id="rId16"/>
    <p:sldLayoutId id="2147483665" r:id="rId17"/>
    <p:sldLayoutId id="2147483668" r:id="rId18"/>
    <p:sldLayoutId id="2147483669" r:id="rId19"/>
    <p:sldLayoutId id="2147483723" r:id="rId20"/>
    <p:sldLayoutId id="2147483671" r:id="rId21"/>
    <p:sldLayoutId id="2147483676" r:id="rId22"/>
    <p:sldLayoutId id="2147483681" r:id="rId23"/>
    <p:sldLayoutId id="2147483682" r:id="rId24"/>
    <p:sldLayoutId id="2147483687" r:id="rId25"/>
    <p:sldLayoutId id="2147483688" r:id="rId26"/>
    <p:sldLayoutId id="2147483678" r:id="rId27"/>
    <p:sldLayoutId id="2147483683" r:id="rId28"/>
    <p:sldLayoutId id="2147483702" r:id="rId29"/>
    <p:sldLayoutId id="2147483684" r:id="rId30"/>
    <p:sldLayoutId id="2147483698" r:id="rId31"/>
    <p:sldLayoutId id="2147483703" r:id="rId32"/>
    <p:sldLayoutId id="2147483685" r:id="rId33"/>
    <p:sldLayoutId id="2147483699" r:id="rId34"/>
    <p:sldLayoutId id="2147483704" r:id="rId35"/>
    <p:sldLayoutId id="2147483680" r:id="rId36"/>
    <p:sldLayoutId id="2147483700" r:id="rId37"/>
    <p:sldLayoutId id="2147483705" r:id="rId38"/>
    <p:sldLayoutId id="2147483686" r:id="rId39"/>
    <p:sldLayoutId id="2147483701" r:id="rId40"/>
    <p:sldLayoutId id="2147483724" r:id="rId41"/>
    <p:sldLayoutId id="2147483672" r:id="rId42"/>
    <p:sldLayoutId id="2147483716" r:id="rId43"/>
    <p:sldLayoutId id="2147483717" r:id="rId44"/>
    <p:sldLayoutId id="2147483657" r:id="rId45"/>
    <p:sldLayoutId id="2147483689" r:id="rId46"/>
    <p:sldLayoutId id="2147483690" r:id="rId47"/>
    <p:sldLayoutId id="2147483691" r:id="rId48"/>
    <p:sldLayoutId id="2147483692" r:id="rId49"/>
    <p:sldLayoutId id="2147483693" r:id="rId50"/>
    <p:sldLayoutId id="2147483694" r:id="rId51"/>
    <p:sldLayoutId id="2147483695" r:id="rId52"/>
    <p:sldLayoutId id="2147483696" r:id="rId53"/>
    <p:sldLayoutId id="2147483713" r:id="rId54"/>
    <p:sldLayoutId id="2147483714" r:id="rId55"/>
    <p:sldLayoutId id="2147483715" r:id="rId56"/>
    <p:sldLayoutId id="2147483725" r:id="rId57"/>
    <p:sldLayoutId id="2147483728" r:id="rId58"/>
  </p:sldLayoutIdLst>
  <p:hf hdr="0" ftr="0" dt="0"/>
  <p:txStyles>
    <p:titleStyle>
      <a:lvl1pPr marL="0" algn="ctr" defTabSz="457200" rtl="0" eaLnBrk="1" latinLnBrk="0" hangingPunct="1">
        <a:lnSpc>
          <a:spcPts val="2800"/>
        </a:lnSpc>
        <a:spcBef>
          <a:spcPts val="0"/>
        </a:spcBef>
        <a:buNone/>
        <a:defRPr sz="3000" kern="1200" spc="0">
          <a:solidFill>
            <a:schemeClr val="bg1"/>
          </a:solidFill>
          <a:latin typeface="+mj-lt"/>
          <a:ea typeface="+mj-ea"/>
          <a:cs typeface="+mj-cs"/>
        </a:defRPr>
      </a:lvl1pPr>
    </p:titleStyle>
    <p:bodyStyle>
      <a:lvl1pPr marL="173038" indent="-173038" algn="l" defTabSz="457200" rtl="0" eaLnBrk="1" latinLnBrk="0" hangingPunct="1">
        <a:spcBef>
          <a:spcPct val="20000"/>
        </a:spcBef>
        <a:buFont typeface="Arial"/>
        <a:buChar char="•"/>
        <a:defRPr sz="2400" kern="1200">
          <a:solidFill>
            <a:schemeClr val="tx1"/>
          </a:solidFill>
          <a:latin typeface="+mn-lt"/>
          <a:ea typeface="+mn-ea"/>
          <a:cs typeface="+mn-cs"/>
        </a:defRPr>
      </a:lvl1pPr>
      <a:lvl2pPr marL="460375" indent="-227013" algn="l" defTabSz="457200" rtl="0" eaLnBrk="1" latinLnBrk="0" hangingPunct="1">
        <a:spcBef>
          <a:spcPct val="20000"/>
        </a:spcBef>
        <a:buFont typeface="Arial"/>
        <a:buChar char="–"/>
        <a:defRPr sz="2400" kern="1200">
          <a:solidFill>
            <a:schemeClr val="tx1"/>
          </a:solidFill>
          <a:latin typeface="+mn-lt"/>
          <a:ea typeface="+mn-ea"/>
          <a:cs typeface="+mn-cs"/>
        </a:defRPr>
      </a:lvl2pPr>
      <a:lvl3pPr marL="628650" indent="-169863" algn="l" defTabSz="457200" rtl="0" eaLnBrk="1" latinLnBrk="0" hangingPunct="1">
        <a:spcBef>
          <a:spcPct val="20000"/>
        </a:spcBef>
        <a:buFont typeface="Arial"/>
        <a:buChar char="•"/>
        <a:defRPr sz="2200" kern="1200">
          <a:solidFill>
            <a:schemeClr val="tx1"/>
          </a:solidFill>
          <a:latin typeface="+mn-lt"/>
          <a:ea typeface="+mn-ea"/>
          <a:cs typeface="+mn-cs"/>
        </a:defRPr>
      </a:lvl3pPr>
      <a:lvl4pPr marL="914400" indent="-225425" algn="l" defTabSz="457200" rtl="0" eaLnBrk="1" latinLnBrk="0" hangingPunct="1">
        <a:spcBef>
          <a:spcPct val="20000"/>
        </a:spcBef>
        <a:buFont typeface="Arial"/>
        <a:buChar char="–"/>
        <a:defRPr sz="2000" kern="1200">
          <a:solidFill>
            <a:schemeClr val="tx1"/>
          </a:solidFill>
          <a:latin typeface="+mn-lt"/>
          <a:ea typeface="+mn-ea"/>
          <a:cs typeface="+mn-cs"/>
        </a:defRPr>
      </a:lvl4pPr>
      <a:lvl5pPr marL="1084263" indent="-169863" algn="l" defTabSz="457200" rtl="0" eaLnBrk="1" latinLnBrk="0" hangingPunct="1">
        <a:spcBef>
          <a:spcPct val="20000"/>
        </a:spcBef>
        <a:buFont typeface="Arial"/>
        <a:buChar char="»"/>
        <a:tabLst>
          <a:tab pos="1084263" algn="l"/>
        </a:tabLst>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19.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customXml" Target="../ink/ink1.xml"/><Relationship Id="rId5" Type="http://schemas.openxmlformats.org/officeDocument/2006/relationships/image" Target="../media/image26.png"/><Relationship Id="rId10" Type="http://schemas.openxmlformats.org/officeDocument/2006/relationships/image" Target="../media/image23.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270.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hyperlink" Target="https://www.osti.gov/biblio/2311137"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330.png"/><Relationship Id="rId1" Type="http://schemas.openxmlformats.org/officeDocument/2006/relationships/slideLayout" Target="../slideLayouts/slideLayout10.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5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s://ocw.mit.edu/terms" TargetMode="External"/><Relationship Id="rId2" Type="http://schemas.openxmlformats.org/officeDocument/2006/relationships/hyperlink" Target="https://ocw.mit.edu/" TargetMode="Externa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F9B0E0-C9D4-A5A6-D29D-A7DAA773D533}"/>
              </a:ext>
            </a:extLst>
          </p:cNvPr>
          <p:cNvSpPr>
            <a:spLocks noGrp="1"/>
          </p:cNvSpPr>
          <p:nvPr>
            <p:ph type="body" sz="quarter" idx="10"/>
          </p:nvPr>
        </p:nvSpPr>
        <p:spPr>
          <a:xfrm>
            <a:off x="3736975" y="1333500"/>
            <a:ext cx="5393498" cy="1266843"/>
          </a:xfrm>
        </p:spPr>
        <p:txBody>
          <a:bodyPr/>
          <a:lstStyle/>
          <a:p>
            <a:r>
              <a:rPr lang="en-US" sz="2800" dirty="0"/>
              <a:t>Techno-economic modeling of GENs with HEATNETS model</a:t>
            </a:r>
          </a:p>
        </p:txBody>
      </p:sp>
      <p:sp>
        <p:nvSpPr>
          <p:cNvPr id="3" name="Text Placeholder 2">
            <a:extLst>
              <a:ext uri="{FF2B5EF4-FFF2-40B4-BE49-F238E27FC236}">
                <a16:creationId xmlns:a16="http://schemas.microsoft.com/office/drawing/2014/main" id="{5616711B-4741-39CD-7A30-9F7B0B5DFC4B}"/>
              </a:ext>
            </a:extLst>
          </p:cNvPr>
          <p:cNvSpPr>
            <a:spLocks noGrp="1"/>
          </p:cNvSpPr>
          <p:nvPr>
            <p:ph type="body" sz="quarter" idx="11"/>
          </p:nvPr>
        </p:nvSpPr>
        <p:spPr>
          <a:xfrm>
            <a:off x="3736975" y="2744786"/>
            <a:ext cx="4892120" cy="1796217"/>
          </a:xfrm>
        </p:spPr>
        <p:txBody>
          <a:bodyPr/>
          <a:lstStyle/>
          <a:p>
            <a:pPr algn="l" rtl="0" fontAlgn="base">
              <a:lnSpc>
                <a:spcPts val="2200"/>
              </a:lnSpc>
            </a:pPr>
            <a:r>
              <a:rPr lang="en-US" sz="2000" b="1" i="0" u="none" strike="noStrike" dirty="0">
                <a:solidFill>
                  <a:srgbClr val="FFFFFF"/>
                </a:solidFill>
                <a:effectLst/>
                <a:latin typeface="Calibri" panose="020F0502020204030204" pitchFamily="34" charset="0"/>
              </a:rPr>
              <a:t>Presenter: </a:t>
            </a:r>
            <a:r>
              <a:rPr lang="en-US" sz="2000" b="0" i="0" u="none" strike="noStrike" dirty="0">
                <a:solidFill>
                  <a:srgbClr val="FFFFFF"/>
                </a:solidFill>
                <a:effectLst/>
                <a:latin typeface="Calibri" panose="020F0502020204030204" pitchFamily="34" charset="0"/>
              </a:rPr>
              <a:t>Juliet Simpson, Ph.D.</a:t>
            </a:r>
            <a:r>
              <a:rPr lang="en-US" sz="2000" b="0" i="0" dirty="0">
                <a:solidFill>
                  <a:srgbClr val="333333"/>
                </a:solidFill>
                <a:effectLst/>
                <a:latin typeface="Calibri" panose="020F0502020204030204" pitchFamily="34" charset="0"/>
              </a:rPr>
              <a:t>​</a:t>
            </a:r>
            <a:endParaRPr lang="en-US" sz="2000" b="0" i="0" dirty="0">
              <a:solidFill>
                <a:srgbClr val="333333"/>
              </a:solidFill>
              <a:effectLst/>
              <a:latin typeface="Segoe UI" panose="020B0502040204020203" pitchFamily="34" charset="0"/>
            </a:endParaRPr>
          </a:p>
          <a:p>
            <a:r>
              <a:rPr lang="en-US" sz="2000" i="1" dirty="0"/>
              <a:t>National Renewable Energy Laboratory</a:t>
            </a:r>
          </a:p>
          <a:p>
            <a:endParaRPr lang="en-US" sz="1400" i="1" dirty="0"/>
          </a:p>
          <a:p>
            <a:pPr algn="l" rtl="0" fontAlgn="base">
              <a:lnSpc>
                <a:spcPts val="2200"/>
              </a:lnSpc>
            </a:pPr>
            <a:r>
              <a:rPr lang="en-US" sz="2000" b="1" i="0" u="none" strike="noStrike" dirty="0">
                <a:solidFill>
                  <a:srgbClr val="FFFFFF"/>
                </a:solidFill>
                <a:effectLst/>
                <a:latin typeface="Calibri" panose="020F0502020204030204" pitchFamily="34" charset="0"/>
              </a:rPr>
              <a:t>Contributors:</a:t>
            </a:r>
            <a:r>
              <a:rPr lang="en-US" sz="2000" b="0" i="0" u="none" strike="noStrike" dirty="0">
                <a:solidFill>
                  <a:srgbClr val="FFFFFF"/>
                </a:solidFill>
                <a:effectLst/>
                <a:latin typeface="Calibri" panose="020F0502020204030204" pitchFamily="34" charset="0"/>
              </a:rPr>
              <a:t> Rebecca Barney, Abra Gold, Guangdong Zhu</a:t>
            </a:r>
            <a:endParaRPr lang="en-US" sz="2000" b="0" i="0" dirty="0">
              <a:solidFill>
                <a:srgbClr val="333333"/>
              </a:solidFill>
              <a:effectLst/>
              <a:latin typeface="Segoe UI" panose="020B0502040204020203" pitchFamily="34" charset="0"/>
            </a:endParaRPr>
          </a:p>
        </p:txBody>
      </p:sp>
      <p:sp>
        <p:nvSpPr>
          <p:cNvPr id="4" name="Slide Number Placeholder 1">
            <a:extLst>
              <a:ext uri="{FF2B5EF4-FFF2-40B4-BE49-F238E27FC236}">
                <a16:creationId xmlns:a16="http://schemas.microsoft.com/office/drawing/2014/main" id="{1DCF0FF7-2B70-BB51-942E-92A9BA86976D}"/>
              </a:ext>
            </a:extLst>
          </p:cNvPr>
          <p:cNvSpPr txBox="1">
            <a:spLocks/>
          </p:cNvSpPr>
          <p:nvPr/>
        </p:nvSpPr>
        <p:spPr>
          <a:xfrm>
            <a:off x="8472458" y="4663217"/>
            <a:ext cx="548700" cy="393600"/>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0000000-1234-1234-1234-123412341234}" type="slidenum">
              <a:rPr lang="en-US" sz="1050" smtClean="0"/>
              <a:pPr algn="r"/>
              <a:t>1</a:t>
            </a:fld>
            <a:endParaRPr lang="en-US" sz="1050" dirty="0"/>
          </a:p>
        </p:txBody>
      </p:sp>
    </p:spTree>
    <p:extLst>
      <p:ext uri="{BB962C8B-B14F-4D97-AF65-F5344CB8AC3E}">
        <p14:creationId xmlns:p14="http://schemas.microsoft.com/office/powerpoint/2010/main" val="4287604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2CB9F-DBCA-17F4-23D5-FF207CCC2F3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35BDBDD7-31B1-8DEA-3AE6-829D85BBA65A}"/>
                  </a:ext>
                </a:extLst>
              </p:cNvPr>
              <p:cNvSpPr>
                <a:spLocks noGrp="1"/>
              </p:cNvSpPr>
              <p:nvPr>
                <p:ph type="title"/>
              </p:nvPr>
            </p:nvSpPr>
            <p:spPr/>
            <p:txBody>
              <a:bodyPr/>
              <a:lstStyle/>
              <a:p>
                <a:pPr>
                  <a:lnSpc>
                    <a:spcPct val="155218"/>
                  </a:lnSpc>
                </a:pPr>
                <a:r>
                  <a:rPr lang="en-US" dirty="0"/>
                  <a:t>LCO</a:t>
                </a:r>
                <a14:m>
                  <m:oMath xmlns:m="http://schemas.openxmlformats.org/officeDocument/2006/math">
                    <m:r>
                      <a:rPr lang="en-US" sz="2800" i="1">
                        <a:solidFill>
                          <a:srgbClr val="FFFFFF"/>
                        </a:solidFill>
                        <a:latin typeface="Cambria Math" panose="02040503050406030204" pitchFamily="18" charset="0"/>
                        <a:cs typeface="Times New Roman" panose="02020603050405020304" pitchFamily="18" charset="0"/>
                      </a:rPr>
                      <m:t>𝑥</m:t>
                    </m:r>
                  </m:oMath>
                </a14:m>
                <a:r>
                  <a:rPr lang="en-US" dirty="0"/>
                  <a:t> Base Equation</a:t>
                </a:r>
              </a:p>
            </p:txBody>
          </p:sp>
        </mc:Choice>
        <mc:Fallback xmlns="">
          <p:sp>
            <p:nvSpPr>
              <p:cNvPr id="3" name="Title 2">
                <a:extLst>
                  <a:ext uri="{FF2B5EF4-FFF2-40B4-BE49-F238E27FC236}">
                    <a16:creationId xmlns:a16="http://schemas.microsoft.com/office/drawing/2014/main" id="{35BDBDD7-31B1-8DEA-3AE6-829D85BBA65A}"/>
                  </a:ext>
                </a:extLst>
              </p:cNvPr>
              <p:cNvSpPr>
                <a:spLocks noGrp="1" noRot="1" noChangeAspect="1" noMove="1" noResize="1" noEditPoints="1" noAdjustHandles="1" noChangeArrowheads="1" noChangeShapeType="1" noTextEdit="1"/>
              </p:cNvSpPr>
              <p:nvPr>
                <p:ph type="title"/>
              </p:nvPr>
            </p:nvSpPr>
            <p:spPr>
              <a:blipFill>
                <a:blip r:embed="rId3"/>
                <a:stretch>
                  <a:fillRect l="-66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41DC6B4-4765-5A57-7365-C7814CD0DD27}"/>
                  </a:ext>
                </a:extLst>
              </p:cNvPr>
              <p:cNvSpPr txBox="1"/>
              <p:nvPr/>
            </p:nvSpPr>
            <p:spPr>
              <a:xfrm>
                <a:off x="479424" y="1098508"/>
                <a:ext cx="8188325" cy="1181093"/>
              </a:xfrm>
              <a:prstGeom prst="rect">
                <a:avLst/>
              </a:prstGeom>
              <a:noFill/>
            </p:spPr>
            <p:txBody>
              <a:bodyPr wrap="square">
                <a:spAutoFit/>
              </a:bodyPr>
              <a:lstStyle/>
              <a:p>
                <a:pPr algn="ctr"/>
                <a14:m>
                  <m:oMath xmlns:m="http://schemas.openxmlformats.org/officeDocument/2006/math">
                    <m:r>
                      <a:rPr lang="en-US" sz="2400" b="0" i="1" smtClean="0">
                        <a:latin typeface="Cambria Math" panose="02040503050406030204" pitchFamily="18" charset="0"/>
                      </a:rPr>
                      <m:t>𝐿𝐶𝑂𝑥</m:t>
                    </m:r>
                    <m:r>
                      <a:rPr lang="en-US" sz="2400" i="1">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𝐿𝑖𝑓𝑒𝑡𝑖𝑚𝑒</m:t>
                        </m:r>
                        <m:r>
                          <a:rPr lang="en-US" sz="2400" b="0" i="1" smtClean="0">
                            <a:latin typeface="Cambria Math" panose="02040503050406030204" pitchFamily="18" charset="0"/>
                          </a:rPr>
                          <m:t> </m:t>
                        </m:r>
                        <m:r>
                          <a:rPr lang="en-US" sz="2400" b="0" i="1" smtClean="0">
                            <a:latin typeface="Cambria Math" panose="02040503050406030204" pitchFamily="18" charset="0"/>
                          </a:rPr>
                          <m:t>𝑐𝑜𝑠𝑡𝑠</m:t>
                        </m:r>
                      </m:num>
                      <m:den>
                        <m:r>
                          <a:rPr lang="en-US" sz="2400" b="0" i="1" smtClean="0">
                            <a:latin typeface="Cambria Math" panose="02040503050406030204" pitchFamily="18" charset="0"/>
                          </a:rPr>
                          <m:t>𝐿𝑖𝑓𝑒𝑡𝑖𝑚𝑒</m:t>
                        </m:r>
                        <m:r>
                          <a:rPr lang="en-US" sz="2400" b="0" i="1" smtClean="0">
                            <a:latin typeface="Cambria Math" panose="02040503050406030204" pitchFamily="18" charset="0"/>
                          </a:rPr>
                          <m:t> </m:t>
                        </m:r>
                        <m:r>
                          <a:rPr lang="en-US" sz="2400" b="0" i="1" smtClean="0">
                            <a:latin typeface="Cambria Math" panose="02040503050406030204" pitchFamily="18" charset="0"/>
                          </a:rPr>
                          <m:t>𝑒𝑛𝑒𝑟𝑔𝑦</m:t>
                        </m:r>
                        <m:r>
                          <a:rPr lang="en-US" sz="2400" b="0" i="1" smtClean="0">
                            <a:latin typeface="Cambria Math" panose="02040503050406030204" pitchFamily="18" charset="0"/>
                          </a:rPr>
                          <m:t> </m:t>
                        </m:r>
                        <m:r>
                          <a:rPr lang="en-US" sz="2400" b="0" i="1" smtClean="0">
                            <a:latin typeface="Cambria Math" panose="02040503050406030204" pitchFamily="18" charset="0"/>
                          </a:rPr>
                          <m:t>𝑝𝑟𝑜𝑑𝑢𝑐𝑒𝑑</m:t>
                        </m:r>
                      </m:den>
                    </m:f>
                    <m:r>
                      <a:rPr lang="en-US" sz="2400" b="0" i="1" smtClean="0">
                        <a:latin typeface="Cambria Math" panose="02040503050406030204" pitchFamily="18" charset="0"/>
                      </a:rPr>
                      <m:t>= </m:t>
                    </m:r>
                    <m:f>
                      <m:fPr>
                        <m:ctrlPr>
                          <a:rPr lang="en-US" sz="2400" i="1">
                            <a:latin typeface="Cambria Math" panose="02040503050406030204" pitchFamily="18" charset="0"/>
                          </a:rPr>
                        </m:ctrlPr>
                      </m:fPr>
                      <m:num>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𝑛</m:t>
                            </m:r>
                            <m:r>
                              <a:rPr lang="en-US" sz="2400" i="1">
                                <a:latin typeface="Cambria Math" panose="02040503050406030204" pitchFamily="18" charset="0"/>
                              </a:rPr>
                              <m:t>=1</m:t>
                            </m:r>
                          </m:sub>
                          <m:sup>
                            <m:r>
                              <a:rPr lang="en-US" sz="2400" i="1">
                                <a:latin typeface="Cambria Math" panose="02040503050406030204" pitchFamily="18" charset="0"/>
                              </a:rPr>
                              <m:t>𝑁</m:t>
                            </m:r>
                          </m:sup>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𝑅𝑒𝑣𝑒𝑛𝑢𝑒</m:t>
                                    </m:r>
                                  </m:e>
                                  <m:sub>
                                    <m:r>
                                      <a:rPr lang="en-US" sz="2400" i="1">
                                        <a:latin typeface="Cambria Math" panose="02040503050406030204" pitchFamily="18" charset="0"/>
                                      </a:rPr>
                                      <m:t>𝑟𝑒𝑞𝑢𝑖𝑟𝑒𝑑</m:t>
                                    </m:r>
                                    <m:r>
                                      <a:rPr lang="en-US" sz="2400" i="1">
                                        <a:latin typeface="Cambria Math" panose="02040503050406030204" pitchFamily="18" charset="0"/>
                                      </a:rPr>
                                      <m:t>,</m:t>
                                    </m:r>
                                    <m:r>
                                      <a:rPr lang="en-US" sz="2400" i="1">
                                        <a:latin typeface="Cambria Math" panose="02040503050406030204" pitchFamily="18" charset="0"/>
                                      </a:rPr>
                                      <m:t>𝑛</m:t>
                                    </m:r>
                                  </m:sub>
                                </m:sSub>
                              </m:num>
                              <m:den>
                                <m:sSup>
                                  <m:sSupPr>
                                    <m:ctrlPr>
                                      <a:rPr lang="en-US" sz="2400" i="1">
                                        <a:latin typeface="Cambria Math" panose="02040503050406030204" pitchFamily="18" charset="0"/>
                                      </a:rPr>
                                    </m:ctrlPr>
                                  </m:sSupPr>
                                  <m:e>
                                    <m:r>
                                      <a:rPr lang="en-US" sz="2400" i="1">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𝑑</m:t>
                                        </m:r>
                                      </m:e>
                                      <m:sub>
                                        <m:r>
                                          <a:rPr lang="en-US" sz="2400" i="1">
                                            <a:latin typeface="Cambria Math" panose="02040503050406030204" pitchFamily="18" charset="0"/>
                                          </a:rPr>
                                          <m:t>𝑛𝑜𝑚𝑖𝑛𝑎𝑙</m:t>
                                        </m:r>
                                      </m:sub>
                                    </m:sSub>
                                    <m:r>
                                      <a:rPr lang="en-US" sz="2400" i="1">
                                        <a:latin typeface="Cambria Math" panose="02040503050406030204" pitchFamily="18" charset="0"/>
                                      </a:rPr>
                                      <m:t>)</m:t>
                                    </m:r>
                                  </m:e>
                                  <m:sup>
                                    <m:r>
                                      <a:rPr lang="en-US" sz="2400" i="1">
                                        <a:latin typeface="Cambria Math" panose="02040503050406030204" pitchFamily="18" charset="0"/>
                                      </a:rPr>
                                      <m:t>𝑛</m:t>
                                    </m:r>
                                  </m:sup>
                                </m:sSup>
                              </m:den>
                            </m:f>
                          </m:e>
                        </m:nary>
                      </m:num>
                      <m:den>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𝑛</m:t>
                            </m:r>
                            <m:r>
                              <a:rPr lang="en-US" sz="2400" i="1">
                                <a:latin typeface="Cambria Math" panose="02040503050406030204" pitchFamily="18" charset="0"/>
                              </a:rPr>
                              <m:t>=1</m:t>
                            </m:r>
                          </m:sub>
                          <m:sup>
                            <m:r>
                              <a:rPr lang="en-US" sz="2400" i="1">
                                <a:latin typeface="Cambria Math" panose="02040503050406030204" pitchFamily="18" charset="0"/>
                              </a:rPr>
                              <m:t>𝑁</m:t>
                            </m:r>
                          </m:sup>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i="1">
                                        <a:latin typeface="Cambria Math" panose="02040503050406030204" pitchFamily="18" charset="0"/>
                                      </a:rPr>
                                      <m:t>𝑛</m:t>
                                    </m:r>
                                  </m:sub>
                                </m:sSub>
                              </m:num>
                              <m:den>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𝑑</m:t>
                                            </m:r>
                                          </m:e>
                                          <m:sub>
                                            <m:r>
                                              <a:rPr lang="en-US" sz="2400" i="1">
                                                <a:latin typeface="Cambria Math" panose="02040503050406030204" pitchFamily="18" charset="0"/>
                                              </a:rPr>
                                              <m:t>𝑟𝑒𝑎𝑙</m:t>
                                            </m:r>
                                          </m:sub>
                                        </m:sSub>
                                      </m:e>
                                    </m:d>
                                  </m:e>
                                  <m:sup>
                                    <m:r>
                                      <a:rPr lang="en-US" sz="2400" i="1">
                                        <a:latin typeface="Cambria Math" panose="02040503050406030204" pitchFamily="18" charset="0"/>
                                      </a:rPr>
                                      <m:t>𝑛</m:t>
                                    </m:r>
                                  </m:sup>
                                </m:sSup>
                              </m:den>
                            </m:f>
                          </m:e>
                        </m:nary>
                      </m:den>
                    </m:f>
                  </m:oMath>
                </a14:m>
                <a:r>
                  <a:rPr lang="en-US" sz="2100" dirty="0"/>
                  <a:t>  </a:t>
                </a:r>
              </a:p>
            </p:txBody>
          </p:sp>
        </mc:Choice>
        <mc:Fallback xmlns="">
          <p:sp>
            <p:nvSpPr>
              <p:cNvPr id="7" name="TextBox 6">
                <a:extLst>
                  <a:ext uri="{FF2B5EF4-FFF2-40B4-BE49-F238E27FC236}">
                    <a16:creationId xmlns:a16="http://schemas.microsoft.com/office/drawing/2014/main" id="{841DC6B4-4765-5A57-7365-C7814CD0DD27}"/>
                  </a:ext>
                </a:extLst>
              </p:cNvPr>
              <p:cNvSpPr txBox="1">
                <a:spLocks noRot="1" noChangeAspect="1" noMove="1" noResize="1" noEditPoints="1" noAdjustHandles="1" noChangeArrowheads="1" noChangeShapeType="1" noTextEdit="1"/>
              </p:cNvSpPr>
              <p:nvPr/>
            </p:nvSpPr>
            <p:spPr>
              <a:xfrm>
                <a:off x="479424" y="1098508"/>
                <a:ext cx="8188325" cy="1181093"/>
              </a:xfrm>
              <a:prstGeom prst="rect">
                <a:avLst/>
              </a:prstGeom>
              <a:blipFill>
                <a:blip r:embed="rId5"/>
                <a:stretch>
                  <a:fillRect/>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C26224F6-55F0-1F7C-066B-7E6A6D0A974E}"/>
              </a:ext>
            </a:extLst>
          </p:cNvPr>
          <p:cNvSpPr/>
          <p:nvPr/>
        </p:nvSpPr>
        <p:spPr>
          <a:xfrm>
            <a:off x="4938590" y="2384653"/>
            <a:ext cx="1555079" cy="67701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350" b="1" dirty="0"/>
              <a:t>Geothermal Heating/Cooling</a:t>
            </a:r>
          </a:p>
        </p:txBody>
      </p:sp>
      <p:sp>
        <p:nvSpPr>
          <p:cNvPr id="5" name="Rectangle: Rounded Corners 4">
            <a:extLst>
              <a:ext uri="{FF2B5EF4-FFF2-40B4-BE49-F238E27FC236}">
                <a16:creationId xmlns:a16="http://schemas.microsoft.com/office/drawing/2014/main" id="{7BD65D77-351C-0412-778C-9C037E446D07}"/>
              </a:ext>
            </a:extLst>
          </p:cNvPr>
          <p:cNvSpPr/>
          <p:nvPr/>
        </p:nvSpPr>
        <p:spPr>
          <a:xfrm>
            <a:off x="4742609" y="314062"/>
            <a:ext cx="2029882" cy="67701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350" b="1" dirty="0"/>
              <a:t>Capital cost +</a:t>
            </a:r>
          </a:p>
          <a:p>
            <a:pPr algn="ctr"/>
            <a:r>
              <a:rPr lang="en-US" sz="1350" b="1" dirty="0"/>
              <a:t>Cost of Electricity to Operate System</a:t>
            </a:r>
          </a:p>
        </p:txBody>
      </p:sp>
      <mc:AlternateContent xmlns:mc="http://schemas.openxmlformats.org/markup-compatibility/2006" xmlns:p14="http://schemas.microsoft.com/office/powerpoint/2010/main">
        <mc:Choice Requires="p14">
          <p:contentPart p14:bwMode="auto" r:id="rId6">
            <p14:nvContentPartPr>
              <p14:cNvPr id="38" name="Ink 37">
                <a:extLst>
                  <a:ext uri="{FF2B5EF4-FFF2-40B4-BE49-F238E27FC236}">
                    <a16:creationId xmlns:a16="http://schemas.microsoft.com/office/drawing/2014/main" id="{B170F427-21DA-49A6-E353-13F58E25521D}"/>
                  </a:ext>
                </a:extLst>
              </p14:cNvPr>
              <p14:cNvContentPartPr/>
              <p14:nvPr/>
            </p14:nvContentPartPr>
            <p14:xfrm rot="2030414">
              <a:off x="4618378" y="2274698"/>
              <a:ext cx="667366" cy="133145"/>
            </p14:xfrm>
          </p:contentPart>
        </mc:Choice>
        <mc:Fallback xmlns="">
          <p:pic>
            <p:nvPicPr>
              <p:cNvPr id="38" name="Ink 37">
                <a:extLst>
                  <a:ext uri="{FF2B5EF4-FFF2-40B4-BE49-F238E27FC236}">
                    <a16:creationId xmlns:a16="http://schemas.microsoft.com/office/drawing/2014/main" id="{B170F427-21DA-49A6-E353-13F58E25521D}"/>
                  </a:ext>
                </a:extLst>
              </p:cNvPr>
              <p:cNvPicPr/>
              <p:nvPr/>
            </p:nvPicPr>
            <p:blipFill>
              <a:blip r:embed="rId7"/>
              <a:stretch>
                <a:fillRect/>
              </a:stretch>
            </p:blipFill>
            <p:spPr>
              <a:xfrm rot="2030414">
                <a:off x="4612259" y="2268581"/>
                <a:ext cx="679605" cy="1453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9" name="Ink 38">
                <a:extLst>
                  <a:ext uri="{FF2B5EF4-FFF2-40B4-BE49-F238E27FC236}">
                    <a16:creationId xmlns:a16="http://schemas.microsoft.com/office/drawing/2014/main" id="{D4E0644A-4432-B99D-B05F-CB3CB7883F4D}"/>
                  </a:ext>
                </a:extLst>
              </p14:cNvPr>
              <p14:cNvContentPartPr/>
              <p14:nvPr/>
            </p14:nvContentPartPr>
            <p14:xfrm rot="18635268">
              <a:off x="4136025" y="903003"/>
              <a:ext cx="903221" cy="171180"/>
            </p14:xfrm>
          </p:contentPart>
        </mc:Choice>
        <mc:Fallback xmlns="">
          <p:pic>
            <p:nvPicPr>
              <p:cNvPr id="39" name="Ink 38">
                <a:extLst>
                  <a:ext uri="{FF2B5EF4-FFF2-40B4-BE49-F238E27FC236}">
                    <a16:creationId xmlns:a16="http://schemas.microsoft.com/office/drawing/2014/main" id="{D4E0644A-4432-B99D-B05F-CB3CB7883F4D}"/>
                  </a:ext>
                </a:extLst>
              </p:cNvPr>
              <p:cNvPicPr/>
              <p:nvPr/>
            </p:nvPicPr>
            <p:blipFill>
              <a:blip r:embed="rId9"/>
              <a:stretch>
                <a:fillRect/>
              </a:stretch>
            </p:blipFill>
            <p:spPr>
              <a:xfrm rot="18635268">
                <a:off x="4129905" y="896889"/>
                <a:ext cx="915461" cy="183407"/>
              </a:xfrm>
              <a:prstGeom prst="rect">
                <a:avLst/>
              </a:prstGeom>
            </p:spPr>
          </p:pic>
        </mc:Fallback>
      </mc:AlternateContent>
      <mc:AlternateContent xmlns:mc="http://schemas.openxmlformats.org/markup-compatibility/2006" xmlns:a14="http://schemas.microsoft.com/office/drawing/2010/main">
        <mc:Choice Requires="a14">
          <p:sp>
            <p:nvSpPr>
              <p:cNvPr id="9" name="Text Placeholder 3">
                <a:extLst>
                  <a:ext uri="{FF2B5EF4-FFF2-40B4-BE49-F238E27FC236}">
                    <a16:creationId xmlns:a16="http://schemas.microsoft.com/office/drawing/2014/main" id="{B966B94E-5954-C18B-2FE6-24F8FE8E33E0}"/>
                  </a:ext>
                </a:extLst>
              </p:cNvPr>
              <p:cNvSpPr txBox="1">
                <a:spLocks/>
              </p:cNvSpPr>
              <p:nvPr/>
            </p:nvSpPr>
            <p:spPr>
              <a:xfrm>
                <a:off x="3787775" y="3427279"/>
                <a:ext cx="5070474" cy="1512025"/>
              </a:xfrm>
              <a:prstGeom prst="rect">
                <a:avLst/>
              </a:prstGeom>
            </p:spPr>
            <p:txBody>
              <a:bodyPr vert="horz" lIns="0" tIns="0" rIns="0" bIns="0" rtlCol="0">
                <a:normAutofit fontScale="85000" lnSpcReduction="20000"/>
              </a:bodyPr>
              <a:lstStyle>
                <a:lvl1pPr marL="173038" indent="-173038" algn="l" defTabSz="457200" rtl="0" eaLnBrk="1" latinLnBrk="0" hangingPunct="1">
                  <a:spcBef>
                    <a:spcPct val="20000"/>
                  </a:spcBef>
                  <a:buFont typeface="Arial"/>
                  <a:buChar char="•"/>
                  <a:defRPr sz="2000" kern="1200">
                    <a:solidFill>
                      <a:schemeClr val="bg1"/>
                    </a:solidFill>
                    <a:latin typeface="+mn-lt"/>
                    <a:ea typeface="+mn-ea"/>
                    <a:cs typeface="+mn-cs"/>
                  </a:defRPr>
                </a:lvl1pPr>
                <a:lvl2pPr marL="460375" indent="-227013" algn="l" defTabSz="457200" rtl="0" eaLnBrk="1" latinLnBrk="0" hangingPunct="1">
                  <a:spcBef>
                    <a:spcPct val="20000"/>
                  </a:spcBef>
                  <a:buFont typeface="Arial"/>
                  <a:buChar char="–"/>
                  <a:defRPr sz="2400" kern="1200">
                    <a:solidFill>
                      <a:schemeClr val="tx1"/>
                    </a:solidFill>
                    <a:latin typeface="+mn-lt"/>
                    <a:ea typeface="+mn-ea"/>
                    <a:cs typeface="+mn-cs"/>
                  </a:defRPr>
                </a:lvl2pPr>
                <a:lvl3pPr marL="628650" indent="-169863" algn="l" defTabSz="457200" rtl="0" eaLnBrk="1" latinLnBrk="0" hangingPunct="1">
                  <a:spcBef>
                    <a:spcPct val="20000"/>
                  </a:spcBef>
                  <a:buFont typeface="Arial"/>
                  <a:buChar char="•"/>
                  <a:defRPr sz="2200" kern="1200">
                    <a:solidFill>
                      <a:schemeClr val="tx1"/>
                    </a:solidFill>
                    <a:latin typeface="+mn-lt"/>
                    <a:ea typeface="+mn-ea"/>
                    <a:cs typeface="+mn-cs"/>
                  </a:defRPr>
                </a:lvl3pPr>
                <a:lvl4pPr marL="914400" indent="-225425" algn="l" defTabSz="457200" rtl="0" eaLnBrk="1" latinLnBrk="0" hangingPunct="1">
                  <a:spcBef>
                    <a:spcPct val="20000"/>
                  </a:spcBef>
                  <a:buFont typeface="Arial"/>
                  <a:buChar char="–"/>
                  <a:defRPr sz="2000" kern="1200">
                    <a:solidFill>
                      <a:schemeClr val="tx1"/>
                    </a:solidFill>
                    <a:latin typeface="+mn-lt"/>
                    <a:ea typeface="+mn-ea"/>
                    <a:cs typeface="+mn-cs"/>
                  </a:defRPr>
                </a:lvl4pPr>
                <a:lvl5pPr marL="1084263" indent="-169863" algn="l" defTabSz="457200" rtl="0" eaLnBrk="1" latinLnBrk="0" hangingPunct="1">
                  <a:spcBef>
                    <a:spcPct val="20000"/>
                  </a:spcBef>
                  <a:buFont typeface="Arial"/>
                  <a:buChar char="»"/>
                  <a:tabLst>
                    <a:tab pos="1084263" algn="l"/>
                  </a:tabLst>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13" indent="-214313">
                  <a:buFont typeface="Arial" panose="020B0604020202020204" pitchFamily="34" charset="0"/>
                  <a:buChar char="•"/>
                </a:pPr>
                <a:r>
                  <a:rPr lang="en-US" sz="2100" dirty="0"/>
                  <a:t>Levelized cost of </a:t>
                </a:r>
                <a:r>
                  <a:rPr lang="en-US" sz="2100" dirty="0">
                    <a:solidFill>
                      <a:srgbClr val="FFFFFF"/>
                    </a:solidFill>
                    <a:latin typeface="Calibri"/>
                    <a:cs typeface="Times New Roman" panose="02020603050405020304" pitchFamily="18" charset="0"/>
                  </a:rPr>
                  <a:t>‘</a:t>
                </a:r>
                <a14:m>
                  <m:oMath xmlns:m="http://schemas.openxmlformats.org/officeDocument/2006/math">
                    <m:sSup>
                      <m:sSupPr>
                        <m:ctrlPr>
                          <a:rPr lang="en-US" sz="2100" i="1">
                            <a:solidFill>
                              <a:srgbClr val="FFFFFF"/>
                            </a:solidFill>
                            <a:latin typeface="Cambria Math" panose="02040503050406030204" pitchFamily="18" charset="0"/>
                            <a:cs typeface="Times New Roman" panose="02020603050405020304" pitchFamily="18" charset="0"/>
                          </a:rPr>
                        </m:ctrlPr>
                      </m:sSupPr>
                      <m:e>
                        <m:r>
                          <a:rPr lang="en-US" sz="2100" i="1">
                            <a:solidFill>
                              <a:srgbClr val="FFFFFF"/>
                            </a:solidFill>
                            <a:latin typeface="Cambria Math" panose="02040503050406030204" pitchFamily="18" charset="0"/>
                            <a:cs typeface="Times New Roman" panose="02020603050405020304" pitchFamily="18" charset="0"/>
                          </a:rPr>
                          <m:t>𝑥</m:t>
                        </m:r>
                      </m:e>
                      <m:sup>
                        <m:r>
                          <a:rPr lang="en-US" sz="2100">
                            <a:solidFill>
                              <a:srgbClr val="FFFFFF"/>
                            </a:solidFill>
                            <a:latin typeface="Cambria Math" panose="02040503050406030204" pitchFamily="18" charset="0"/>
                            <a:cs typeface="Times New Roman" panose="02020603050405020304" pitchFamily="18" charset="0"/>
                          </a:rPr>
                          <m:t>′</m:t>
                        </m:r>
                      </m:sup>
                    </m:sSup>
                  </m:oMath>
                </a14:m>
                <a:r>
                  <a:rPr lang="en-US" sz="2100" dirty="0">
                    <a:solidFill>
                      <a:srgbClr val="FFFFFF"/>
                    </a:solidFill>
                    <a:latin typeface="Calibri"/>
                    <a:cs typeface="Times New Roman" panose="02020603050405020304" pitchFamily="18" charset="0"/>
                  </a:rPr>
                  <a:t>Energy Flows</a:t>
                </a:r>
              </a:p>
              <a:p>
                <a:pPr marL="214313" indent="-214313">
                  <a:buFont typeface="Arial" panose="020B0604020202020204" pitchFamily="34" charset="0"/>
                  <a:buChar char="•"/>
                </a:pPr>
                <a:r>
                  <a:rPr lang="en-US" sz="2100" dirty="0"/>
                  <a:t>Builds off a standard LCOE equation</a:t>
                </a:r>
              </a:p>
              <a:p>
                <a:pPr marL="214313" indent="-214313">
                  <a:buFont typeface="Arial" panose="020B0604020202020204" pitchFamily="34" charset="0"/>
                  <a:buChar char="•"/>
                </a:pPr>
                <a:r>
                  <a:rPr lang="en-US" sz="2100" dirty="0"/>
                  <a:t>Modified to fit our system’s needs via “required revenue”</a:t>
                </a:r>
              </a:p>
              <a:p>
                <a:pPr marL="214313" indent="-214313">
                  <a:buFont typeface="Arial" panose="020B0604020202020204" pitchFamily="34" charset="0"/>
                  <a:buChar char="•"/>
                </a:pPr>
                <a:r>
                  <a:rPr lang="en-US" sz="2100" dirty="0"/>
                  <a:t>Thermal Energy Price (TEP) calculation wrapped into the LCO</a:t>
                </a:r>
                <a14:m>
                  <m:oMath xmlns:m="http://schemas.openxmlformats.org/officeDocument/2006/math">
                    <m:r>
                      <a:rPr lang="en-US" sz="2100" i="1">
                        <a:solidFill>
                          <a:srgbClr val="FFFFFF"/>
                        </a:solidFill>
                        <a:latin typeface="Cambria Math" panose="02040503050406030204" pitchFamily="18" charset="0"/>
                        <a:cs typeface="Times New Roman" panose="02020603050405020304" pitchFamily="18" charset="0"/>
                      </a:rPr>
                      <m:t>𝑥</m:t>
                    </m:r>
                  </m:oMath>
                </a14:m>
                <a:r>
                  <a:rPr lang="en-US" sz="2100" dirty="0"/>
                  <a:t> calculation</a:t>
                </a:r>
              </a:p>
            </p:txBody>
          </p:sp>
        </mc:Choice>
        <mc:Fallback xmlns="">
          <p:sp>
            <p:nvSpPr>
              <p:cNvPr id="9" name="Text Placeholder 3">
                <a:extLst>
                  <a:ext uri="{FF2B5EF4-FFF2-40B4-BE49-F238E27FC236}">
                    <a16:creationId xmlns:a16="http://schemas.microsoft.com/office/drawing/2014/main" id="{B966B94E-5954-C18B-2FE6-24F8FE8E33E0}"/>
                  </a:ext>
                </a:extLst>
              </p:cNvPr>
              <p:cNvSpPr txBox="1">
                <a:spLocks noRot="1" noChangeAspect="1" noMove="1" noResize="1" noEditPoints="1" noAdjustHandles="1" noChangeArrowheads="1" noChangeShapeType="1" noTextEdit="1"/>
              </p:cNvSpPr>
              <p:nvPr/>
            </p:nvSpPr>
            <p:spPr>
              <a:xfrm>
                <a:off x="3787775" y="3427279"/>
                <a:ext cx="5070474" cy="1512025"/>
              </a:xfrm>
              <a:prstGeom prst="rect">
                <a:avLst/>
              </a:prstGeom>
              <a:blipFill>
                <a:blip r:embed="rId10"/>
                <a:stretch>
                  <a:fillRect l="-2524" t="-8468" r="-3606" b="-8065"/>
                </a:stretch>
              </a:blipFill>
            </p:spPr>
            <p:txBody>
              <a:bodyPr/>
              <a:lstStyle/>
              <a:p>
                <a:r>
                  <a:rPr lang="en-US">
                    <a:noFill/>
                  </a:rPr>
                  <a:t> </a:t>
                </a:r>
              </a:p>
            </p:txBody>
          </p:sp>
        </mc:Fallback>
      </mc:AlternateContent>
    </p:spTree>
    <p:extLst>
      <p:ext uri="{BB962C8B-B14F-4D97-AF65-F5344CB8AC3E}">
        <p14:creationId xmlns:p14="http://schemas.microsoft.com/office/powerpoint/2010/main" val="755413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4CED5F-4F03-44E2-8C86-7A2CA1827C6B}"/>
              </a:ext>
            </a:extLst>
          </p:cNvPr>
          <p:cNvSpPr>
            <a:spLocks noGrp="1"/>
          </p:cNvSpPr>
          <p:nvPr>
            <p:ph type="title"/>
          </p:nvPr>
        </p:nvSpPr>
        <p:spPr>
          <a:xfrm>
            <a:off x="372235" y="508394"/>
            <a:ext cx="2532807" cy="1094188"/>
          </a:xfrm>
        </p:spPr>
        <p:txBody>
          <a:bodyPr vert="horz" lIns="0" tIns="0" rIns="0" bIns="0" rtlCol="0" anchor="t" anchorCtr="0">
            <a:normAutofit/>
          </a:bodyPr>
          <a:lstStyle/>
          <a:p>
            <a:r>
              <a:rPr lang="en-US" dirty="0"/>
              <a:t>HEATNETS Economic Model</a:t>
            </a:r>
            <a:br>
              <a:rPr lang="en-US" dirty="0"/>
            </a:br>
            <a:r>
              <a:rPr lang="en-US" dirty="0"/>
              <a:t>Inputs</a:t>
            </a:r>
          </a:p>
        </p:txBody>
      </p:sp>
      <p:sp>
        <p:nvSpPr>
          <p:cNvPr id="8" name="Rectangle 1">
            <a:extLst>
              <a:ext uri="{FF2B5EF4-FFF2-40B4-BE49-F238E27FC236}">
                <a16:creationId xmlns:a16="http://schemas.microsoft.com/office/drawing/2014/main" id="{AE0A4A40-504D-E7B1-6848-D1EE30D679A2}"/>
              </a:ext>
            </a:extLst>
          </p:cNvPr>
          <p:cNvSpPr>
            <a:spLocks noChangeArrowheads="1"/>
          </p:cNvSpPr>
          <p:nvPr/>
        </p:nvSpPr>
        <p:spPr bwMode="auto">
          <a:xfrm>
            <a:off x="3351707" y="329242"/>
            <a:ext cx="228402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200" b="1" dirty="0">
                <a:solidFill>
                  <a:srgbClr val="333333"/>
                </a:solidFill>
                <a:latin typeface="Arial" panose="020B0604020202020204" pitchFamily="34" charset="0"/>
                <a:ea typeface="MS Mincho" panose="02020609040205080304" pitchFamily="49" charset="-128"/>
                <a:cs typeface="Times New Roman" panose="02020603050405020304" pitchFamily="18" charset="0"/>
              </a:rPr>
              <a:t>Input Financial Assumptions.</a:t>
            </a:r>
            <a:endParaRPr lang="en-US" altLang="en-US" sz="2000" dirty="0">
              <a:solidFill>
                <a:srgbClr val="333333"/>
              </a:solidFill>
              <a:latin typeface="Arial" panose="020B0604020202020204" pitchFamily="34" charset="0"/>
            </a:endParaRPr>
          </a:p>
        </p:txBody>
      </p:sp>
      <p:graphicFrame>
        <p:nvGraphicFramePr>
          <p:cNvPr id="30" name="Diagram 29">
            <a:extLst>
              <a:ext uri="{FF2B5EF4-FFF2-40B4-BE49-F238E27FC236}">
                <a16:creationId xmlns:a16="http://schemas.microsoft.com/office/drawing/2014/main" id="{F576AE66-0EE5-546E-33AF-B6DE7B21CEFE}"/>
              </a:ext>
            </a:extLst>
          </p:cNvPr>
          <p:cNvGraphicFramePr/>
          <p:nvPr>
            <p:extLst>
              <p:ext uri="{D42A27DB-BD31-4B8C-83A1-F6EECF244321}">
                <p14:modId xmlns:p14="http://schemas.microsoft.com/office/powerpoint/2010/main" val="1623192009"/>
              </p:ext>
            </p:extLst>
          </p:nvPr>
        </p:nvGraphicFramePr>
        <p:xfrm>
          <a:off x="3487341" y="589102"/>
          <a:ext cx="4853294" cy="2936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5" name="Rectangle 1">
            <a:extLst>
              <a:ext uri="{FF2B5EF4-FFF2-40B4-BE49-F238E27FC236}">
                <a16:creationId xmlns:a16="http://schemas.microsoft.com/office/drawing/2014/main" id="{B3A6327F-C2CB-79D5-0641-801D760F3F80}"/>
              </a:ext>
            </a:extLst>
          </p:cNvPr>
          <p:cNvSpPr>
            <a:spLocks noChangeArrowheads="1"/>
          </p:cNvSpPr>
          <p:nvPr/>
        </p:nvSpPr>
        <p:spPr bwMode="auto">
          <a:xfrm>
            <a:off x="3276603" y="3709352"/>
            <a:ext cx="416479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1200" b="1" dirty="0">
                <a:solidFill>
                  <a:srgbClr val="333333"/>
                </a:solidFill>
                <a:latin typeface="Arial" panose="020B0604020202020204" pitchFamily="34" charset="0"/>
                <a:ea typeface="MS Mincho" panose="02020609040205080304" pitchFamily="49" charset="-128"/>
                <a:cs typeface="Times New Roman" panose="02020603050405020304" pitchFamily="18" charset="0"/>
              </a:rPr>
              <a:t>Intermediary Variables Calculated from Thermal Loads.</a:t>
            </a:r>
            <a:endParaRPr lang="en-US" altLang="en-US" sz="2000" dirty="0">
              <a:solidFill>
                <a:srgbClr val="333333"/>
              </a:solidFill>
              <a:latin typeface="Arial" panose="020B0604020202020204" pitchFamily="34" charset="0"/>
            </a:endParaRPr>
          </a:p>
        </p:txBody>
      </p:sp>
      <p:grpSp>
        <p:nvGrpSpPr>
          <p:cNvPr id="2" name="Group 1">
            <a:extLst>
              <a:ext uri="{FF2B5EF4-FFF2-40B4-BE49-F238E27FC236}">
                <a16:creationId xmlns:a16="http://schemas.microsoft.com/office/drawing/2014/main" id="{8B774860-F217-E973-D9CA-D27D1EDFA43D}"/>
              </a:ext>
            </a:extLst>
          </p:cNvPr>
          <p:cNvGrpSpPr/>
          <p:nvPr/>
        </p:nvGrpSpPr>
        <p:grpSpPr>
          <a:xfrm>
            <a:off x="3487341" y="4116473"/>
            <a:ext cx="4853294" cy="544206"/>
            <a:chOff x="0" y="3049055"/>
            <a:chExt cx="6471059" cy="467776"/>
          </a:xfrm>
        </p:grpSpPr>
        <p:sp>
          <p:nvSpPr>
            <p:cNvPr id="7" name="Rectangle 6">
              <a:extLst>
                <a:ext uri="{FF2B5EF4-FFF2-40B4-BE49-F238E27FC236}">
                  <a16:creationId xmlns:a16="http://schemas.microsoft.com/office/drawing/2014/main" id="{11EE2E48-AC8B-1E78-7A1B-1C47E72925B7}"/>
                </a:ext>
              </a:extLst>
            </p:cNvPr>
            <p:cNvSpPr/>
            <p:nvPr/>
          </p:nvSpPr>
          <p:spPr>
            <a:xfrm>
              <a:off x="0" y="3049056"/>
              <a:ext cx="6471059" cy="467775"/>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defTabSz="685800"/>
              <a:endParaRPr lang="en-US" sz="2000">
                <a:solidFill>
                  <a:srgbClr val="333333">
                    <a:hueOff val="0"/>
                    <a:satOff val="0"/>
                    <a:lumOff val="0"/>
                    <a:alphaOff val="0"/>
                  </a:srgbClr>
                </a:solidFill>
                <a:latin typeface="Calibri"/>
              </a:endParaRPr>
            </a:p>
          </p:txBody>
        </p:sp>
        <p:sp>
          <p:nvSpPr>
            <p:cNvPr id="9" name="TextBox 8">
              <a:extLst>
                <a:ext uri="{FF2B5EF4-FFF2-40B4-BE49-F238E27FC236}">
                  <a16:creationId xmlns:a16="http://schemas.microsoft.com/office/drawing/2014/main" id="{7AE685F2-D633-91CA-BA9C-6602296A5A8E}"/>
                </a:ext>
              </a:extLst>
            </p:cNvPr>
            <p:cNvSpPr txBox="1"/>
            <p:nvPr/>
          </p:nvSpPr>
          <p:spPr>
            <a:xfrm>
              <a:off x="0" y="3049055"/>
              <a:ext cx="6471059" cy="467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76670" tIns="171831" rIns="376670" bIns="58674" numCol="1" spcCol="1270" anchor="t" anchorCtr="0">
              <a:noAutofit/>
            </a:bodyPr>
            <a:lstStyle/>
            <a:p>
              <a:pPr marL="42863" lvl="1" indent="-42863" defTabSz="366713">
                <a:lnSpc>
                  <a:spcPct val="90000"/>
                </a:lnSpc>
                <a:spcBef>
                  <a:spcPct val="0"/>
                </a:spcBef>
                <a:spcAft>
                  <a:spcPct val="15000"/>
                </a:spcAft>
                <a:buFontTx/>
                <a:buChar char="•"/>
              </a:pPr>
              <a:r>
                <a:rPr lang="en-US" sz="1100" dirty="0">
                  <a:solidFill>
                    <a:srgbClr val="333333"/>
                  </a:solidFill>
                  <a:latin typeface="Calibri"/>
                </a:rPr>
                <a:t>Hourly Thermal Load (kWh), by component</a:t>
              </a:r>
            </a:p>
            <a:p>
              <a:pPr marL="42863" lvl="1" indent="-42863" defTabSz="366713">
                <a:lnSpc>
                  <a:spcPct val="90000"/>
                </a:lnSpc>
                <a:spcBef>
                  <a:spcPct val="0"/>
                </a:spcBef>
                <a:spcAft>
                  <a:spcPct val="15000"/>
                </a:spcAft>
                <a:buFontTx/>
                <a:buChar char="•"/>
              </a:pPr>
              <a:r>
                <a:rPr lang="en-US" sz="1100" dirty="0">
                  <a:solidFill>
                    <a:srgbClr val="333333"/>
                  </a:solidFill>
                  <a:latin typeface="Calibri"/>
                </a:rPr>
                <a:t>Hourly Electricity Usage, by component</a:t>
              </a:r>
              <a:endParaRPr lang="en-US" sz="1100"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endParaRPr>
            </a:p>
            <a:p>
              <a:pPr marL="42863" lvl="1" indent="-42863" defTabSz="366713">
                <a:lnSpc>
                  <a:spcPct val="90000"/>
                </a:lnSpc>
                <a:spcBef>
                  <a:spcPct val="0"/>
                </a:spcBef>
                <a:spcAft>
                  <a:spcPct val="15000"/>
                </a:spcAft>
                <a:buFontTx/>
                <a:buChar char="•"/>
              </a:pPr>
              <a:endParaRPr lang="en-US" sz="1100" dirty="0">
                <a:solidFill>
                  <a:srgbClr val="FF0000"/>
                </a:solidFill>
                <a:latin typeface="Calibri"/>
              </a:endParaRPr>
            </a:p>
          </p:txBody>
        </p:sp>
      </p:grpSp>
      <p:grpSp>
        <p:nvGrpSpPr>
          <p:cNvPr id="4" name="Group 3">
            <a:extLst>
              <a:ext uri="{FF2B5EF4-FFF2-40B4-BE49-F238E27FC236}">
                <a16:creationId xmlns:a16="http://schemas.microsoft.com/office/drawing/2014/main" id="{438C48A7-4900-45B8-5C68-E5244AD9DE87}"/>
              </a:ext>
            </a:extLst>
          </p:cNvPr>
          <p:cNvGrpSpPr/>
          <p:nvPr/>
        </p:nvGrpSpPr>
        <p:grpSpPr>
          <a:xfrm>
            <a:off x="3730005" y="3989941"/>
            <a:ext cx="3397306" cy="243540"/>
            <a:chOff x="323552" y="2886697"/>
            <a:chExt cx="4529741" cy="324720"/>
          </a:xfrm>
        </p:grpSpPr>
        <p:sp>
          <p:nvSpPr>
            <p:cNvPr id="5" name="Rectangle: Rounded Corners 4">
              <a:extLst>
                <a:ext uri="{FF2B5EF4-FFF2-40B4-BE49-F238E27FC236}">
                  <a16:creationId xmlns:a16="http://schemas.microsoft.com/office/drawing/2014/main" id="{F0826A69-BFF9-0907-0DB9-3DDB827095BF}"/>
                </a:ext>
              </a:extLst>
            </p:cNvPr>
            <p:cNvSpPr/>
            <p:nvPr/>
          </p:nvSpPr>
          <p:spPr>
            <a:xfrm>
              <a:off x="323552" y="2886697"/>
              <a:ext cx="4529741" cy="3247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85800"/>
              <a:endParaRPr lang="en-US">
                <a:solidFill>
                  <a:srgbClr val="FFFFFF"/>
                </a:solidFill>
                <a:latin typeface="Calibri"/>
              </a:endParaRPr>
            </a:p>
          </p:txBody>
        </p:sp>
        <p:sp>
          <p:nvSpPr>
            <p:cNvPr id="6" name="Rectangle: Rounded Corners 6">
              <a:extLst>
                <a:ext uri="{FF2B5EF4-FFF2-40B4-BE49-F238E27FC236}">
                  <a16:creationId xmlns:a16="http://schemas.microsoft.com/office/drawing/2014/main" id="{BC852464-CD25-088E-BB70-59B014F61A66}"/>
                </a:ext>
              </a:extLst>
            </p:cNvPr>
            <p:cNvSpPr txBox="1"/>
            <p:nvPr/>
          </p:nvSpPr>
          <p:spPr>
            <a:xfrm>
              <a:off x="339404" y="2902549"/>
              <a:ext cx="4498037" cy="2930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410" tIns="0" rIns="128410" bIns="0" numCol="1" spcCol="1270" anchor="ctr" anchorCtr="0">
              <a:noAutofit/>
            </a:bodyPr>
            <a:lstStyle/>
            <a:p>
              <a:pPr defTabSz="366713">
                <a:lnSpc>
                  <a:spcPct val="90000"/>
                </a:lnSpc>
                <a:spcBef>
                  <a:spcPct val="0"/>
                </a:spcBef>
                <a:spcAft>
                  <a:spcPct val="35000"/>
                </a:spcAft>
              </a:pPr>
              <a:r>
                <a:rPr lang="en-US" sz="1100" dirty="0">
                  <a:solidFill>
                    <a:srgbClr val="FFFFFF"/>
                  </a:solidFill>
                  <a:latin typeface="Calibri"/>
                </a:rPr>
                <a:t>From physics-based modeling</a:t>
              </a:r>
            </a:p>
          </p:txBody>
        </p:sp>
      </p:grpSp>
    </p:spTree>
    <p:extLst>
      <p:ext uri="{BB962C8B-B14F-4D97-AF65-F5344CB8AC3E}">
        <p14:creationId xmlns:p14="http://schemas.microsoft.com/office/powerpoint/2010/main" val="3507420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2C42D-36D9-C120-E22B-538CA48E2F4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3CB8F37-BCF3-E1E9-9429-C792F2B471D7}"/>
              </a:ext>
            </a:extLst>
          </p:cNvPr>
          <p:cNvSpPr>
            <a:spLocks noGrp="1"/>
          </p:cNvSpPr>
          <p:nvPr>
            <p:ph type="title"/>
          </p:nvPr>
        </p:nvSpPr>
        <p:spPr>
          <a:xfrm>
            <a:off x="372235" y="508394"/>
            <a:ext cx="2532807" cy="1094188"/>
          </a:xfrm>
        </p:spPr>
        <p:txBody>
          <a:bodyPr vert="horz" lIns="0" tIns="0" rIns="0" bIns="0" rtlCol="0" anchor="t" anchorCtr="0">
            <a:normAutofit fontScale="90000"/>
          </a:bodyPr>
          <a:lstStyle/>
          <a:p>
            <a:r>
              <a:rPr lang="en-US" dirty="0"/>
              <a:t>HEATNETS Economic Model: Sample</a:t>
            </a:r>
            <a:br>
              <a:rPr lang="en-US" dirty="0"/>
            </a:br>
            <a:r>
              <a:rPr lang="en-US" dirty="0"/>
              <a:t>Outputs</a:t>
            </a:r>
          </a:p>
        </p:txBody>
      </p:sp>
      <p:sp>
        <p:nvSpPr>
          <p:cNvPr id="11" name="TextBox 1032">
            <a:extLst>
              <a:ext uri="{FF2B5EF4-FFF2-40B4-BE49-F238E27FC236}">
                <a16:creationId xmlns:a16="http://schemas.microsoft.com/office/drawing/2014/main" id="{7FD6D97D-F252-453F-538B-446405F2D937}"/>
              </a:ext>
            </a:extLst>
          </p:cNvPr>
          <p:cNvSpPr txBox="1"/>
          <p:nvPr/>
        </p:nvSpPr>
        <p:spPr>
          <a:xfrm>
            <a:off x="3844571" y="1948795"/>
            <a:ext cx="4722018" cy="237757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r>
              <a:rPr lang="en-US" sz="1350" dirty="0">
                <a:latin typeface="Calibri"/>
              </a:rPr>
              <a:t>Supported Metrics:</a:t>
            </a:r>
          </a:p>
          <a:p>
            <a:pPr marL="214313" indent="-214313" defTabSz="685800">
              <a:buFont typeface="Arial" panose="020B0604020202020204" pitchFamily="34" charset="0"/>
              <a:buChar char="•"/>
            </a:pPr>
            <a:r>
              <a:rPr lang="en-US" sz="1350" dirty="0">
                <a:latin typeface="Calibri"/>
              </a:rPr>
              <a:t>Financial Outputs</a:t>
            </a:r>
          </a:p>
          <a:p>
            <a:pPr marL="557213" lvl="1" indent="-214313" defTabSz="685800">
              <a:buFont typeface="Arial" panose="020B0604020202020204" pitchFamily="34" charset="0"/>
              <a:buChar char="•"/>
            </a:pPr>
            <a:r>
              <a:rPr lang="en-US" sz="1350" dirty="0">
                <a:latin typeface="Calibri"/>
              </a:rPr>
              <a:t>TEP price in Year 1 ($/kWh) </a:t>
            </a:r>
          </a:p>
          <a:p>
            <a:pPr marL="557213" lvl="1" indent="-214313" defTabSz="685800">
              <a:buFont typeface="Arial" panose="020B0604020202020204" pitchFamily="34" charset="0"/>
              <a:buChar char="•"/>
            </a:pPr>
            <a:r>
              <a:rPr lang="en-US" sz="1350" dirty="0">
                <a:latin typeface="Calibri"/>
              </a:rPr>
              <a:t>Nominal/Real LTEP ($/kWh)</a:t>
            </a:r>
          </a:p>
          <a:p>
            <a:pPr marL="557213" lvl="1" indent="-214313" defTabSz="685800">
              <a:buFont typeface="Arial" panose="020B0604020202020204" pitchFamily="34" charset="0"/>
              <a:buChar char="•"/>
            </a:pPr>
            <a:r>
              <a:rPr lang="en-US" sz="1350" dirty="0">
                <a:latin typeface="Calibri"/>
              </a:rPr>
              <a:t>Nominal/Real LCO𝑥 ($/kWh)</a:t>
            </a:r>
          </a:p>
          <a:p>
            <a:pPr marL="557213" lvl="1" indent="-214313" defTabSz="685800">
              <a:buFont typeface="Arial" panose="020B0604020202020204" pitchFamily="34" charset="0"/>
              <a:buChar char="•"/>
            </a:pPr>
            <a:r>
              <a:rPr lang="en-US" sz="1350" dirty="0">
                <a:latin typeface="Calibri"/>
              </a:rPr>
              <a:t>NPV ($) </a:t>
            </a:r>
          </a:p>
          <a:p>
            <a:pPr marL="557213" lvl="1" indent="-214313" defTabSz="685800">
              <a:buFont typeface="Arial" panose="020B0604020202020204" pitchFamily="34" charset="0"/>
              <a:buChar char="•"/>
            </a:pPr>
            <a:r>
              <a:rPr lang="en-US" sz="1350" dirty="0">
                <a:latin typeface="Calibri"/>
              </a:rPr>
              <a:t>IRR in target year (%) </a:t>
            </a:r>
          </a:p>
          <a:p>
            <a:pPr marL="557213" lvl="1" indent="-214313" defTabSz="685800">
              <a:buFont typeface="Arial" panose="020B0604020202020204" pitchFamily="34" charset="0"/>
              <a:buChar char="•"/>
            </a:pPr>
            <a:r>
              <a:rPr lang="en-US" sz="1350" dirty="0">
                <a:latin typeface="Calibri"/>
              </a:rPr>
              <a:t>IRR at end of project (%) </a:t>
            </a:r>
          </a:p>
          <a:p>
            <a:pPr marL="557213" lvl="1" indent="-214313" defTabSz="685800">
              <a:buFont typeface="Arial" panose="020B0604020202020204" pitchFamily="34" charset="0"/>
              <a:buChar char="•"/>
            </a:pPr>
            <a:r>
              <a:rPr lang="en-US" sz="1350" dirty="0">
                <a:latin typeface="Calibri"/>
              </a:rPr>
              <a:t>Minimum Debt Service Coverage Ratio</a:t>
            </a:r>
          </a:p>
          <a:p>
            <a:pPr marL="214313" indent="-214313" defTabSz="685800">
              <a:buFont typeface="Arial" panose="020B0604020202020204" pitchFamily="34" charset="0"/>
              <a:buChar char="•"/>
            </a:pPr>
            <a:r>
              <a:rPr lang="en-US" sz="1350" dirty="0">
                <a:latin typeface="Calibri"/>
              </a:rPr>
              <a:t>Energy Payments by time step</a:t>
            </a:r>
          </a:p>
          <a:p>
            <a:pPr marL="214313" indent="-214313" defTabSz="685800">
              <a:buFont typeface="Arial" panose="020B0604020202020204" pitchFamily="34" charset="0"/>
              <a:buChar char="•"/>
            </a:pPr>
            <a:r>
              <a:rPr lang="en-US" sz="1350" dirty="0">
                <a:latin typeface="Calibri"/>
              </a:rPr>
              <a:t>Simulation output report in Microsoft Word</a:t>
            </a:r>
          </a:p>
        </p:txBody>
      </p:sp>
      <p:graphicFrame>
        <p:nvGraphicFramePr>
          <p:cNvPr id="14" name="Table 13">
            <a:extLst>
              <a:ext uri="{FF2B5EF4-FFF2-40B4-BE49-F238E27FC236}">
                <a16:creationId xmlns:a16="http://schemas.microsoft.com/office/drawing/2014/main" id="{92765936-A663-81B6-E632-EF71CF52CA99}"/>
              </a:ext>
            </a:extLst>
          </p:cNvPr>
          <p:cNvGraphicFramePr>
            <a:graphicFrameLocks noGrp="1"/>
          </p:cNvGraphicFramePr>
          <p:nvPr>
            <p:extLst>
              <p:ext uri="{D42A27DB-BD31-4B8C-83A1-F6EECF244321}">
                <p14:modId xmlns:p14="http://schemas.microsoft.com/office/powerpoint/2010/main" val="2368945485"/>
              </p:ext>
            </p:extLst>
          </p:nvPr>
        </p:nvGraphicFramePr>
        <p:xfrm>
          <a:off x="3844571" y="1094925"/>
          <a:ext cx="4722019" cy="582976"/>
        </p:xfrm>
        <a:graphic>
          <a:graphicData uri="http://schemas.openxmlformats.org/drawingml/2006/table">
            <a:tbl>
              <a:tblPr firstRow="1" firstCol="1" bandRow="1"/>
              <a:tblGrid>
                <a:gridCol w="1422056">
                  <a:extLst>
                    <a:ext uri="{9D8B030D-6E8A-4147-A177-3AD203B41FA5}">
                      <a16:colId xmlns:a16="http://schemas.microsoft.com/office/drawing/2014/main" val="8724787"/>
                    </a:ext>
                  </a:extLst>
                </a:gridCol>
                <a:gridCol w="1159447">
                  <a:extLst>
                    <a:ext uri="{9D8B030D-6E8A-4147-A177-3AD203B41FA5}">
                      <a16:colId xmlns:a16="http://schemas.microsoft.com/office/drawing/2014/main" val="3171010052"/>
                    </a:ext>
                  </a:extLst>
                </a:gridCol>
                <a:gridCol w="1070258">
                  <a:extLst>
                    <a:ext uri="{9D8B030D-6E8A-4147-A177-3AD203B41FA5}">
                      <a16:colId xmlns:a16="http://schemas.microsoft.com/office/drawing/2014/main" val="1064213759"/>
                    </a:ext>
                  </a:extLst>
                </a:gridCol>
                <a:gridCol w="1070258">
                  <a:extLst>
                    <a:ext uri="{9D8B030D-6E8A-4147-A177-3AD203B41FA5}">
                      <a16:colId xmlns:a16="http://schemas.microsoft.com/office/drawing/2014/main" val="3960527010"/>
                    </a:ext>
                  </a:extLst>
                </a:gridCol>
              </a:tblGrid>
              <a:tr h="370002">
                <a:tc>
                  <a:txBody>
                    <a:bodyPr/>
                    <a:lstStyle/>
                    <a:p>
                      <a:pPr marL="0" marR="0" algn="l">
                        <a:spcAft>
                          <a:spcPts val="900"/>
                        </a:spcAft>
                      </a:pPr>
                      <a:r>
                        <a:rPr lang="en-US" sz="900" b="1">
                          <a:effectLst/>
                          <a:latin typeface="Times New Roman" panose="02020603050405020304" pitchFamily="18" charset="0"/>
                          <a:ea typeface="Times New Roman" panose="02020603050405020304" pitchFamily="18" charset="0"/>
                        </a:rPr>
                        <a:t>Annual Energy Consumption </a:t>
                      </a:r>
                      <a:r>
                        <a:rPr lang="en-US" sz="900">
                          <a:effectLst/>
                          <a:latin typeface="Times New Roman" panose="02020603050405020304" pitchFamily="18" charset="0"/>
                          <a:ea typeface="Times New Roman" panose="02020603050405020304" pitchFamily="18" charset="0"/>
                        </a:rPr>
                        <a:t>(kWh)</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spcAft>
                          <a:spcPts val="900"/>
                        </a:spcAft>
                      </a:pPr>
                      <a:r>
                        <a:rPr lang="en-US" sz="900" b="1">
                          <a:effectLst/>
                          <a:latin typeface="Times New Roman" panose="02020603050405020304" pitchFamily="18" charset="0"/>
                          <a:ea typeface="Times New Roman" panose="02020603050405020304" pitchFamily="18" charset="0"/>
                        </a:rPr>
                        <a:t>Annual Payment in Year 1 </a:t>
                      </a:r>
                      <a:r>
                        <a:rPr lang="en-US" sz="900">
                          <a:effectLst/>
                          <a:latin typeface="Times New Roman" panose="02020603050405020304" pitchFamily="18" charset="0"/>
                          <a:ea typeface="Times New Roman" panose="02020603050405020304" pitchFamily="18" charset="0"/>
                        </a:rPr>
                        <a: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spcAft>
                          <a:spcPts val="900"/>
                        </a:spcAft>
                      </a:pPr>
                      <a:r>
                        <a:rPr lang="en-US" sz="900" b="1">
                          <a:effectLst/>
                          <a:latin typeface="Times New Roman" panose="02020603050405020304" pitchFamily="18" charset="0"/>
                          <a:ea typeface="Times New Roman" panose="02020603050405020304" pitchFamily="18" charset="0"/>
                        </a:rPr>
                        <a:t>Monthly Payment in Year 1 </a:t>
                      </a:r>
                      <a:r>
                        <a:rPr lang="en-US" sz="900">
                          <a:effectLst/>
                          <a:latin typeface="Times New Roman" panose="02020603050405020304" pitchFamily="18" charset="0"/>
                          <a:ea typeface="Times New Roman" panose="02020603050405020304" pitchFamily="18" charset="0"/>
                        </a:rPr>
                        <a: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spcAft>
                          <a:spcPts val="900"/>
                        </a:spcAft>
                      </a:pPr>
                      <a:r>
                        <a:rPr lang="en-US" sz="900" b="1">
                          <a:effectLst/>
                          <a:latin typeface="Times New Roman" panose="02020603050405020304" pitchFamily="18" charset="0"/>
                          <a:ea typeface="Times New Roman" panose="02020603050405020304" pitchFamily="18" charset="0"/>
                        </a:rPr>
                        <a:t>Daily Payment in Year 1 </a:t>
                      </a:r>
                      <a:r>
                        <a:rPr lang="en-US" sz="900">
                          <a:effectLst/>
                          <a:latin typeface="Times New Roman" panose="02020603050405020304" pitchFamily="18" charset="0"/>
                          <a:ea typeface="Times New Roman" panose="02020603050405020304" pitchFamily="18" charset="0"/>
                        </a:rPr>
                        <a: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2813184"/>
                  </a:ext>
                </a:extLst>
              </a:tr>
              <a:tr h="212974">
                <a:tc>
                  <a:txBody>
                    <a:bodyPr/>
                    <a:lstStyle/>
                    <a:p>
                      <a:pPr marL="0" marR="0" algn="ctr">
                        <a:spcAft>
                          <a:spcPts val="900"/>
                        </a:spcAft>
                      </a:pPr>
                      <a:r>
                        <a:rPr lang="en-US" sz="1100">
                          <a:effectLst/>
                          <a:latin typeface="Times New Roman" panose="02020603050405020304" pitchFamily="18" charset="0"/>
                          <a:ea typeface="Times New Roman" panose="02020603050405020304" pitchFamily="18" charset="0"/>
                        </a:rPr>
                        <a:t>12,417</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Aft>
                          <a:spcPts val="900"/>
                        </a:spcAft>
                      </a:pPr>
                      <a:r>
                        <a:rPr lang="en-US" sz="1100">
                          <a:effectLst/>
                          <a:latin typeface="Times New Roman" panose="02020603050405020304" pitchFamily="18" charset="0"/>
                          <a:ea typeface="Times New Roman" panose="02020603050405020304" pitchFamily="18" charset="0"/>
                        </a:rPr>
                        <a:t>2,635.11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Aft>
                          <a:spcPts val="900"/>
                        </a:spcAft>
                      </a:pPr>
                      <a:r>
                        <a:rPr lang="en-US" sz="1100">
                          <a:effectLst/>
                          <a:latin typeface="Times New Roman" panose="02020603050405020304" pitchFamily="18" charset="0"/>
                          <a:ea typeface="Times New Roman" panose="02020603050405020304" pitchFamily="18" charset="0"/>
                        </a:rPr>
                        <a:t>219.59</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Aft>
                          <a:spcPts val="900"/>
                        </a:spcAft>
                      </a:pPr>
                      <a:r>
                        <a:rPr lang="en-US" sz="1100">
                          <a:effectLst/>
                          <a:latin typeface="Times New Roman" panose="02020603050405020304" pitchFamily="18" charset="0"/>
                          <a:ea typeface="Times New Roman" panose="02020603050405020304" pitchFamily="18" charset="0"/>
                        </a:rPr>
                        <a:t>7.22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0636583"/>
                  </a:ext>
                </a:extLst>
              </a:tr>
            </a:tbl>
          </a:graphicData>
        </a:graphic>
      </p:graphicFrame>
      <p:sp>
        <p:nvSpPr>
          <p:cNvPr id="2" name="TextBox 1">
            <a:extLst>
              <a:ext uri="{FF2B5EF4-FFF2-40B4-BE49-F238E27FC236}">
                <a16:creationId xmlns:a16="http://schemas.microsoft.com/office/drawing/2014/main" id="{E1197D1A-FF8E-AC02-4C46-D839335E53A7}"/>
              </a:ext>
            </a:extLst>
          </p:cNvPr>
          <p:cNvSpPr txBox="1"/>
          <p:nvPr/>
        </p:nvSpPr>
        <p:spPr>
          <a:xfrm>
            <a:off x="3321184" y="4681835"/>
            <a:ext cx="4722018" cy="461665"/>
          </a:xfrm>
          <a:prstGeom prst="rect">
            <a:avLst/>
          </a:prstGeom>
          <a:noFill/>
        </p:spPr>
        <p:txBody>
          <a:bodyPr wrap="square">
            <a:spAutoFit/>
          </a:bodyPr>
          <a:lstStyle/>
          <a:p>
            <a:pPr marL="0" marR="0"/>
            <a:r>
              <a:rPr lang="en-US" sz="1200" dirty="0">
                <a:solidFill>
                  <a:srgbClr val="FF0000"/>
                </a:solidFill>
                <a:effectLst/>
                <a:latin typeface="Aptos" panose="020B0004020202020204" pitchFamily="34" charset="0"/>
                <a:ea typeface="Aptos" panose="020B0004020202020204" pitchFamily="34" charset="0"/>
                <a:cs typeface="Aptos" panose="020B0004020202020204" pitchFamily="34" charset="0"/>
              </a:rPr>
              <a:t>Modeled results are subject to ongoing development.</a:t>
            </a:r>
          </a:p>
          <a:p>
            <a:pPr marL="0" marR="0"/>
            <a:r>
              <a:rPr lang="en-US" sz="1200" dirty="0">
                <a:solidFill>
                  <a:srgbClr val="FF0000"/>
                </a:solidFill>
                <a:latin typeface="Aptos" panose="020B0004020202020204" pitchFamily="34" charset="0"/>
                <a:ea typeface="Aptos" panose="020B0004020202020204" pitchFamily="34" charset="0"/>
                <a:cs typeface="Aptos" panose="020B0004020202020204" pitchFamily="34" charset="0"/>
              </a:rPr>
              <a:t>This example is for a single residential building &amp; includes HP cost.</a:t>
            </a:r>
            <a:endParaRPr lang="en-US" sz="1400" dirty="0">
              <a:solidFill>
                <a:srgbClr val="FF0000"/>
              </a:solidFill>
              <a:effectLst/>
              <a:latin typeface="Aptos" panose="020B0004020202020204" pitchFamily="34" charset="0"/>
              <a:ea typeface="Aptos" panose="020B0004020202020204" pitchFamily="34" charset="0"/>
              <a:cs typeface="Aptos" panose="020B0004020202020204" pitchFamily="34" charset="0"/>
            </a:endParaRPr>
          </a:p>
        </p:txBody>
      </p:sp>
      <p:sp>
        <p:nvSpPr>
          <p:cNvPr id="4" name="TextBox 3">
            <a:extLst>
              <a:ext uri="{FF2B5EF4-FFF2-40B4-BE49-F238E27FC236}">
                <a16:creationId xmlns:a16="http://schemas.microsoft.com/office/drawing/2014/main" id="{C474E499-1484-195B-DF51-540E1BF0DE6C}"/>
              </a:ext>
            </a:extLst>
          </p:cNvPr>
          <p:cNvSpPr txBox="1"/>
          <p:nvPr/>
        </p:nvSpPr>
        <p:spPr>
          <a:xfrm>
            <a:off x="3733800" y="631871"/>
            <a:ext cx="4037939" cy="369332"/>
          </a:xfrm>
          <a:prstGeom prst="rect">
            <a:avLst/>
          </a:prstGeom>
          <a:noFill/>
        </p:spPr>
        <p:txBody>
          <a:bodyPr wrap="square" rtlCol="0">
            <a:spAutoFit/>
          </a:bodyPr>
          <a:lstStyle/>
          <a:p>
            <a:r>
              <a:rPr lang="en-US" dirty="0"/>
              <a:t>Example output for a single-family home</a:t>
            </a:r>
          </a:p>
        </p:txBody>
      </p:sp>
    </p:spTree>
    <p:extLst>
      <p:ext uri="{BB962C8B-B14F-4D97-AF65-F5344CB8AC3E}">
        <p14:creationId xmlns:p14="http://schemas.microsoft.com/office/powerpoint/2010/main" val="1596488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2C7FE-C98D-20F9-87DA-ABB3FD6B335A}"/>
            </a:ext>
          </a:extLst>
        </p:cNvPr>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48CD1BC5-01F5-C170-0FF0-1ABC76C0FFA9}"/>
              </a:ext>
            </a:extLst>
          </p:cNvPr>
          <p:cNvPicPr>
            <a:picLocks noChangeAspect="1"/>
          </p:cNvPicPr>
          <p:nvPr/>
        </p:nvPicPr>
        <p:blipFill>
          <a:blip r:embed="rId2"/>
          <a:stretch>
            <a:fillRect/>
          </a:stretch>
        </p:blipFill>
        <p:spPr>
          <a:xfrm>
            <a:off x="340358" y="1026785"/>
            <a:ext cx="8564832" cy="3941064"/>
          </a:xfrm>
          <a:prstGeom prst="rect">
            <a:avLst/>
          </a:prstGeom>
        </p:spPr>
      </p:pic>
      <p:sp>
        <p:nvSpPr>
          <p:cNvPr id="2" name="Title 1">
            <a:extLst>
              <a:ext uri="{FF2B5EF4-FFF2-40B4-BE49-F238E27FC236}">
                <a16:creationId xmlns:a16="http://schemas.microsoft.com/office/drawing/2014/main" id="{AC578A7B-3E44-BA6F-09F3-28D9618AEB97}"/>
              </a:ext>
            </a:extLst>
          </p:cNvPr>
          <p:cNvSpPr>
            <a:spLocks noGrp="1"/>
          </p:cNvSpPr>
          <p:nvPr>
            <p:ph type="title"/>
          </p:nvPr>
        </p:nvSpPr>
        <p:spPr/>
        <p:txBody>
          <a:bodyPr/>
          <a:lstStyle/>
          <a:p>
            <a:r>
              <a:rPr lang="en-US" dirty="0"/>
              <a:t>HEATNETS model data flow</a:t>
            </a:r>
          </a:p>
        </p:txBody>
      </p:sp>
    </p:spTree>
    <p:extLst>
      <p:ext uri="{BB962C8B-B14F-4D97-AF65-F5344CB8AC3E}">
        <p14:creationId xmlns:p14="http://schemas.microsoft.com/office/powerpoint/2010/main" val="1453633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311D1-D7F6-DF91-1D8A-DDF901CCEAC0}"/>
            </a:ext>
          </a:extLst>
        </p:cNvPr>
        <p:cNvGrpSpPr/>
        <p:nvPr/>
      </p:nvGrpSpPr>
      <p:grpSpPr>
        <a:xfrm>
          <a:off x="0" y="0"/>
          <a:ext cx="0" cy="0"/>
          <a:chOff x="0" y="0"/>
          <a:chExt cx="0" cy="0"/>
        </a:xfrm>
      </p:grpSpPr>
      <p:pic>
        <p:nvPicPr>
          <p:cNvPr id="5" name="Picture 4" descr="Chart, diagram&#10;&#10;Description automatically generated">
            <a:extLst>
              <a:ext uri="{FF2B5EF4-FFF2-40B4-BE49-F238E27FC236}">
                <a16:creationId xmlns:a16="http://schemas.microsoft.com/office/drawing/2014/main" id="{610E3C4F-03D0-6311-B097-75E8324F28C2}"/>
              </a:ext>
            </a:extLst>
          </p:cNvPr>
          <p:cNvPicPr>
            <a:picLocks noChangeAspect="1"/>
          </p:cNvPicPr>
          <p:nvPr/>
        </p:nvPicPr>
        <p:blipFill>
          <a:blip r:embed="rId2"/>
          <a:stretch>
            <a:fillRect/>
          </a:stretch>
        </p:blipFill>
        <p:spPr>
          <a:xfrm>
            <a:off x="345438" y="1031242"/>
            <a:ext cx="8555146" cy="3936607"/>
          </a:xfrm>
          <a:prstGeom prst="rect">
            <a:avLst/>
          </a:prstGeom>
        </p:spPr>
      </p:pic>
      <p:sp>
        <p:nvSpPr>
          <p:cNvPr id="2" name="Title 1">
            <a:extLst>
              <a:ext uri="{FF2B5EF4-FFF2-40B4-BE49-F238E27FC236}">
                <a16:creationId xmlns:a16="http://schemas.microsoft.com/office/drawing/2014/main" id="{CECBE903-30E0-5ECD-267A-3E170959FEC4}"/>
              </a:ext>
            </a:extLst>
          </p:cNvPr>
          <p:cNvSpPr>
            <a:spLocks noGrp="1"/>
          </p:cNvSpPr>
          <p:nvPr>
            <p:ph type="title"/>
          </p:nvPr>
        </p:nvSpPr>
        <p:spPr/>
        <p:txBody>
          <a:bodyPr/>
          <a:lstStyle/>
          <a:p>
            <a:r>
              <a:rPr lang="en-US" dirty="0"/>
              <a:t>HEATNETS model data flow</a:t>
            </a:r>
          </a:p>
        </p:txBody>
      </p:sp>
    </p:spTree>
    <p:extLst>
      <p:ext uri="{BB962C8B-B14F-4D97-AF65-F5344CB8AC3E}">
        <p14:creationId xmlns:p14="http://schemas.microsoft.com/office/powerpoint/2010/main" val="908488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F03D-5DAD-FD4B-1C93-6940C222EFC4}"/>
              </a:ext>
            </a:extLst>
          </p:cNvPr>
          <p:cNvSpPr>
            <a:spLocks noGrp="1"/>
          </p:cNvSpPr>
          <p:nvPr>
            <p:ph type="title"/>
          </p:nvPr>
        </p:nvSpPr>
        <p:spPr/>
        <p:txBody>
          <a:bodyPr/>
          <a:lstStyle/>
          <a:p>
            <a:r>
              <a:rPr lang="en-US" dirty="0"/>
              <a:t>HEATNETS model data flow</a:t>
            </a:r>
          </a:p>
        </p:txBody>
      </p:sp>
      <p:pic>
        <p:nvPicPr>
          <p:cNvPr id="3" name="Picture 2" descr="A diagram of a company&#10;&#10;Description automatically generated with medium confidence">
            <a:extLst>
              <a:ext uri="{FF2B5EF4-FFF2-40B4-BE49-F238E27FC236}">
                <a16:creationId xmlns:a16="http://schemas.microsoft.com/office/drawing/2014/main" id="{704A0DD6-CD6A-6EE2-E2CC-A89F80289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438" y="1054463"/>
            <a:ext cx="8555147" cy="3936608"/>
          </a:xfrm>
          <a:prstGeom prst="rect">
            <a:avLst/>
          </a:prstGeom>
        </p:spPr>
      </p:pic>
    </p:spTree>
    <p:extLst>
      <p:ext uri="{BB962C8B-B14F-4D97-AF65-F5344CB8AC3E}">
        <p14:creationId xmlns:p14="http://schemas.microsoft.com/office/powerpoint/2010/main" val="312402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FFAA7-FBA9-0F71-F80F-A1D48F26BFDE}"/>
              </a:ext>
            </a:extLst>
          </p:cNvPr>
          <p:cNvSpPr>
            <a:spLocks noGrp="1"/>
          </p:cNvSpPr>
          <p:nvPr>
            <p:ph type="title"/>
          </p:nvPr>
        </p:nvSpPr>
        <p:spPr/>
        <p:txBody>
          <a:bodyPr/>
          <a:lstStyle/>
          <a:p>
            <a:r>
              <a:rPr lang="en-US" dirty="0"/>
              <a:t>What happens if…?</a:t>
            </a:r>
          </a:p>
        </p:txBody>
      </p:sp>
      <p:sp>
        <p:nvSpPr>
          <p:cNvPr id="3" name="Text Placeholder 2">
            <a:extLst>
              <a:ext uri="{FF2B5EF4-FFF2-40B4-BE49-F238E27FC236}">
                <a16:creationId xmlns:a16="http://schemas.microsoft.com/office/drawing/2014/main" id="{494EC252-0D0F-1702-11C1-4ACA2D0B94E8}"/>
              </a:ext>
            </a:extLst>
          </p:cNvPr>
          <p:cNvSpPr>
            <a:spLocks noGrp="1"/>
          </p:cNvSpPr>
          <p:nvPr>
            <p:ph type="body" sz="quarter" idx="11"/>
          </p:nvPr>
        </p:nvSpPr>
        <p:spPr>
          <a:xfrm>
            <a:off x="457201" y="1088858"/>
            <a:ext cx="4276724" cy="3657767"/>
          </a:xfrm>
        </p:spPr>
        <p:txBody>
          <a:bodyPr>
            <a:normAutofit/>
          </a:bodyPr>
          <a:lstStyle/>
          <a:p>
            <a:pPr marL="0" indent="0">
              <a:buNone/>
            </a:pPr>
            <a:r>
              <a:rPr lang="en-US" dirty="0"/>
              <a:t>…the minimum loop temperature is changed?</a:t>
            </a:r>
          </a:p>
          <a:p>
            <a:pPr marL="0" indent="0">
              <a:buNone/>
            </a:pPr>
            <a:endParaRPr lang="en-US" dirty="0"/>
          </a:p>
          <a:p>
            <a:r>
              <a:rPr lang="en-US" sz="2000" dirty="0"/>
              <a:t>In this case study, as the minimum temperature increases, the utility cost rises significantly while the customer cost drops slightly</a:t>
            </a:r>
          </a:p>
          <a:p>
            <a:r>
              <a:rPr lang="en-US" sz="2000" dirty="0"/>
              <a:t>Benefits may not be seen equally for all parties involved in the GEN</a:t>
            </a:r>
          </a:p>
          <a:p>
            <a:endParaRPr lang="en-US" dirty="0"/>
          </a:p>
          <a:p>
            <a:endParaRPr lang="en-US" dirty="0"/>
          </a:p>
        </p:txBody>
      </p:sp>
      <p:pic>
        <p:nvPicPr>
          <p:cNvPr id="4" name="Picture 3">
            <a:extLst>
              <a:ext uri="{FF2B5EF4-FFF2-40B4-BE49-F238E27FC236}">
                <a16:creationId xmlns:a16="http://schemas.microsoft.com/office/drawing/2014/main" id="{59ED42D2-E2AD-A596-4BED-1321F5B8CC4C}"/>
              </a:ext>
            </a:extLst>
          </p:cNvPr>
          <p:cNvPicPr>
            <a:picLocks noChangeAspect="1"/>
          </p:cNvPicPr>
          <p:nvPr/>
        </p:nvPicPr>
        <p:blipFill>
          <a:blip r:embed="rId2"/>
          <a:stretch>
            <a:fillRect/>
          </a:stretch>
        </p:blipFill>
        <p:spPr>
          <a:xfrm>
            <a:off x="4885510" y="1601046"/>
            <a:ext cx="3629840" cy="2707976"/>
          </a:xfrm>
          <a:prstGeom prst="rect">
            <a:avLst/>
          </a:prstGeom>
        </p:spPr>
      </p:pic>
      <p:sp>
        <p:nvSpPr>
          <p:cNvPr id="6" name="TextBox 5">
            <a:extLst>
              <a:ext uri="{FF2B5EF4-FFF2-40B4-BE49-F238E27FC236}">
                <a16:creationId xmlns:a16="http://schemas.microsoft.com/office/drawing/2014/main" id="{02CED99C-AE6E-5130-61B6-5D2E96538B12}"/>
              </a:ext>
            </a:extLst>
          </p:cNvPr>
          <p:cNvSpPr txBox="1"/>
          <p:nvPr/>
        </p:nvSpPr>
        <p:spPr>
          <a:xfrm>
            <a:off x="2022015" y="4861434"/>
            <a:ext cx="4722018" cy="276999"/>
          </a:xfrm>
          <a:prstGeom prst="rect">
            <a:avLst/>
          </a:prstGeom>
          <a:noFill/>
        </p:spPr>
        <p:txBody>
          <a:bodyPr wrap="square">
            <a:spAutoFit/>
          </a:bodyPr>
          <a:lstStyle/>
          <a:p>
            <a:pPr marL="0" marR="0" algn="ctr"/>
            <a:r>
              <a:rPr lang="en-US" sz="1200" dirty="0">
                <a:solidFill>
                  <a:srgbClr val="FF0000"/>
                </a:solidFill>
                <a:effectLst/>
                <a:latin typeface="Aptos" panose="020B0004020202020204" pitchFamily="34" charset="0"/>
                <a:ea typeface="Aptos" panose="020B0004020202020204" pitchFamily="34" charset="0"/>
                <a:cs typeface="Aptos" panose="020B0004020202020204" pitchFamily="34" charset="0"/>
              </a:rPr>
              <a:t>Modeled results are subject to ongoing development.</a:t>
            </a:r>
          </a:p>
        </p:txBody>
      </p:sp>
    </p:spTree>
    <p:extLst>
      <p:ext uri="{BB962C8B-B14F-4D97-AF65-F5344CB8AC3E}">
        <p14:creationId xmlns:p14="http://schemas.microsoft.com/office/powerpoint/2010/main" val="1912316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F33A0-7AE9-B73B-027E-D99538A165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1B3BE9-0C9F-7AB2-BB45-EEAF1095E6DE}"/>
              </a:ext>
            </a:extLst>
          </p:cNvPr>
          <p:cNvSpPr>
            <a:spLocks noGrp="1"/>
          </p:cNvSpPr>
          <p:nvPr>
            <p:ph type="title"/>
          </p:nvPr>
        </p:nvSpPr>
        <p:spPr/>
        <p:txBody>
          <a:bodyPr/>
          <a:lstStyle/>
          <a:p>
            <a:r>
              <a:rPr lang="en-US" dirty="0"/>
              <a:t>What happens if…?</a:t>
            </a:r>
          </a:p>
        </p:txBody>
      </p:sp>
      <p:sp>
        <p:nvSpPr>
          <p:cNvPr id="3" name="Text Placeholder 2">
            <a:extLst>
              <a:ext uri="{FF2B5EF4-FFF2-40B4-BE49-F238E27FC236}">
                <a16:creationId xmlns:a16="http://schemas.microsoft.com/office/drawing/2014/main" id="{D618F186-5640-2358-3CC4-53B20929172E}"/>
              </a:ext>
            </a:extLst>
          </p:cNvPr>
          <p:cNvSpPr>
            <a:spLocks noGrp="1"/>
          </p:cNvSpPr>
          <p:nvPr>
            <p:ph type="body" sz="quarter" idx="11"/>
          </p:nvPr>
        </p:nvSpPr>
        <p:spPr>
          <a:xfrm>
            <a:off x="457201" y="1088858"/>
            <a:ext cx="4276724" cy="3657767"/>
          </a:xfrm>
        </p:spPr>
        <p:txBody>
          <a:bodyPr>
            <a:normAutofit/>
          </a:bodyPr>
          <a:lstStyle/>
          <a:p>
            <a:pPr marL="0" indent="0">
              <a:buNone/>
            </a:pPr>
            <a:r>
              <a:rPr lang="en-US" dirty="0"/>
              <a:t>…the number and location of boreholes changes?</a:t>
            </a:r>
          </a:p>
          <a:p>
            <a:pPr marL="0" indent="0">
              <a:buNone/>
            </a:pPr>
            <a:endParaRPr lang="en-US" dirty="0"/>
          </a:p>
          <a:p>
            <a:r>
              <a:rPr lang="en-US" sz="2000" dirty="0"/>
              <a:t>In this case study, adding additional boreholes to the system reduces the total system electricity usage annually</a:t>
            </a:r>
          </a:p>
          <a:p>
            <a:r>
              <a:rPr lang="en-US" sz="2000" dirty="0"/>
              <a:t>Operational benefits must be weighed against economic impacts</a:t>
            </a:r>
          </a:p>
          <a:p>
            <a:endParaRPr lang="en-US" dirty="0"/>
          </a:p>
          <a:p>
            <a:endParaRPr lang="en-US" dirty="0"/>
          </a:p>
        </p:txBody>
      </p:sp>
      <p:sp>
        <p:nvSpPr>
          <p:cNvPr id="6" name="TextBox 5">
            <a:extLst>
              <a:ext uri="{FF2B5EF4-FFF2-40B4-BE49-F238E27FC236}">
                <a16:creationId xmlns:a16="http://schemas.microsoft.com/office/drawing/2014/main" id="{5F263720-95E3-0855-28FB-B154EA573DC5}"/>
              </a:ext>
            </a:extLst>
          </p:cNvPr>
          <p:cNvSpPr txBox="1"/>
          <p:nvPr/>
        </p:nvSpPr>
        <p:spPr>
          <a:xfrm>
            <a:off x="2022015" y="4861434"/>
            <a:ext cx="4722018" cy="276999"/>
          </a:xfrm>
          <a:prstGeom prst="rect">
            <a:avLst/>
          </a:prstGeom>
          <a:noFill/>
        </p:spPr>
        <p:txBody>
          <a:bodyPr wrap="square">
            <a:spAutoFit/>
          </a:bodyPr>
          <a:lstStyle/>
          <a:p>
            <a:pPr marL="0" marR="0" algn="ctr"/>
            <a:r>
              <a:rPr lang="en-US" sz="1200" dirty="0">
                <a:solidFill>
                  <a:srgbClr val="FF0000"/>
                </a:solidFill>
                <a:effectLst/>
                <a:latin typeface="Aptos" panose="020B0004020202020204" pitchFamily="34" charset="0"/>
                <a:ea typeface="Aptos" panose="020B0004020202020204" pitchFamily="34" charset="0"/>
                <a:cs typeface="Aptos" panose="020B0004020202020204" pitchFamily="34" charset="0"/>
              </a:rPr>
              <a:t>Modeled results are subject to ongoing development.</a:t>
            </a:r>
          </a:p>
        </p:txBody>
      </p:sp>
      <p:pic>
        <p:nvPicPr>
          <p:cNvPr id="5" name="Picture 4">
            <a:extLst>
              <a:ext uri="{FF2B5EF4-FFF2-40B4-BE49-F238E27FC236}">
                <a16:creationId xmlns:a16="http://schemas.microsoft.com/office/drawing/2014/main" id="{D618DB5B-3FFE-22C3-C54F-817D8F7A96DA}"/>
              </a:ext>
            </a:extLst>
          </p:cNvPr>
          <p:cNvPicPr>
            <a:picLocks noChangeAspect="1"/>
          </p:cNvPicPr>
          <p:nvPr/>
        </p:nvPicPr>
        <p:blipFill>
          <a:blip r:embed="rId2"/>
          <a:stretch>
            <a:fillRect/>
          </a:stretch>
        </p:blipFill>
        <p:spPr>
          <a:xfrm>
            <a:off x="5194521" y="1665145"/>
            <a:ext cx="3499535" cy="2610764"/>
          </a:xfrm>
          <a:prstGeom prst="rect">
            <a:avLst/>
          </a:prstGeom>
        </p:spPr>
      </p:pic>
    </p:spTree>
    <p:extLst>
      <p:ext uri="{BB962C8B-B14F-4D97-AF65-F5344CB8AC3E}">
        <p14:creationId xmlns:p14="http://schemas.microsoft.com/office/powerpoint/2010/main" val="757949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B1D86-3118-0450-2C38-3FC5623B4D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2424C2-AAC1-EF93-92FD-E2297A0B3E01}"/>
              </a:ext>
            </a:extLst>
          </p:cNvPr>
          <p:cNvSpPr>
            <a:spLocks noGrp="1"/>
          </p:cNvSpPr>
          <p:nvPr>
            <p:ph type="title"/>
          </p:nvPr>
        </p:nvSpPr>
        <p:spPr/>
        <p:txBody>
          <a:bodyPr/>
          <a:lstStyle/>
          <a:p>
            <a:r>
              <a:rPr lang="en-US" dirty="0"/>
              <a:t>Summary</a:t>
            </a:r>
          </a:p>
        </p:txBody>
      </p:sp>
      <p:pic>
        <p:nvPicPr>
          <p:cNvPr id="4" name="Picture 3">
            <a:extLst>
              <a:ext uri="{FF2B5EF4-FFF2-40B4-BE49-F238E27FC236}">
                <a16:creationId xmlns:a16="http://schemas.microsoft.com/office/drawing/2014/main" id="{E9C88437-B6D1-1245-A6D8-D1E6F7978E73}"/>
              </a:ext>
            </a:extLst>
          </p:cNvPr>
          <p:cNvPicPr>
            <a:picLocks noChangeAspect="1"/>
          </p:cNvPicPr>
          <p:nvPr/>
        </p:nvPicPr>
        <p:blipFill>
          <a:blip r:embed="rId3"/>
          <a:stretch>
            <a:fillRect/>
          </a:stretch>
        </p:blipFill>
        <p:spPr>
          <a:xfrm>
            <a:off x="4551160" y="1599327"/>
            <a:ext cx="4592840" cy="2768212"/>
          </a:xfrm>
          <a:prstGeom prst="rect">
            <a:avLst/>
          </a:prstGeom>
        </p:spPr>
      </p:pic>
      <p:sp>
        <p:nvSpPr>
          <p:cNvPr id="3" name="TextBox 2">
            <a:extLst>
              <a:ext uri="{FF2B5EF4-FFF2-40B4-BE49-F238E27FC236}">
                <a16:creationId xmlns:a16="http://schemas.microsoft.com/office/drawing/2014/main" id="{0C2BF939-1A4F-F478-88CD-5D19CAC59DD3}"/>
              </a:ext>
            </a:extLst>
          </p:cNvPr>
          <p:cNvSpPr txBox="1"/>
          <p:nvPr/>
        </p:nvSpPr>
        <p:spPr>
          <a:xfrm>
            <a:off x="7643813" y="4015194"/>
            <a:ext cx="1433512" cy="830997"/>
          </a:xfrm>
          <a:prstGeom prst="rect">
            <a:avLst/>
          </a:prstGeom>
          <a:noFill/>
        </p:spPr>
        <p:txBody>
          <a:bodyPr wrap="square" rtlCol="0">
            <a:spAutoFit/>
          </a:bodyPr>
          <a:lstStyle/>
          <a:p>
            <a:r>
              <a:rPr lang="en-US" sz="1200" dirty="0"/>
              <a:t>Graphic from Besiki Kazaishvili, NREL.</a:t>
            </a:r>
          </a:p>
          <a:p>
            <a:r>
              <a:rPr lang="en-US" sz="1200" dirty="0"/>
              <a:t>Simpson, et al. </a:t>
            </a:r>
            <a:r>
              <a:rPr lang="en-US" sz="1200" i="1" dirty="0"/>
              <a:t>GRC Transactions,</a:t>
            </a:r>
            <a:r>
              <a:rPr lang="en-US" sz="1200" dirty="0"/>
              <a:t> 2024.</a:t>
            </a:r>
          </a:p>
        </p:txBody>
      </p:sp>
      <p:sp>
        <p:nvSpPr>
          <p:cNvPr id="6" name="Text Placeholder 2">
            <a:extLst>
              <a:ext uri="{FF2B5EF4-FFF2-40B4-BE49-F238E27FC236}">
                <a16:creationId xmlns:a16="http://schemas.microsoft.com/office/drawing/2014/main" id="{0858CF8A-C38B-25A7-7404-09E643EEAB0B}"/>
              </a:ext>
            </a:extLst>
          </p:cNvPr>
          <p:cNvSpPr>
            <a:spLocks noGrp="1"/>
          </p:cNvSpPr>
          <p:nvPr/>
        </p:nvSpPr>
        <p:spPr>
          <a:xfrm>
            <a:off x="457199" y="1210491"/>
            <a:ext cx="4114801" cy="3635700"/>
          </a:xfrm>
          <a:prstGeom prst="rect">
            <a:avLst/>
          </a:prstGeom>
        </p:spPr>
        <p:txBody>
          <a:bodyPr vert="horz" lIns="91440" tIns="45720" rIns="91440" bIns="45720" rtlCol="0">
            <a:normAutofit fontScale="92500"/>
          </a:bodyPr>
          <a:lstStyle>
            <a:lvl1pPr marL="173038" indent="-173038" algn="l" defTabSz="457200" rtl="0" eaLnBrk="1" latinLnBrk="0" hangingPunct="1">
              <a:spcBef>
                <a:spcPct val="20000"/>
              </a:spcBef>
              <a:buFont typeface="Arial"/>
              <a:buChar char="•"/>
              <a:defRPr sz="2400" kern="1200">
                <a:solidFill>
                  <a:schemeClr val="tx1"/>
                </a:solidFill>
                <a:latin typeface="+mn-lt"/>
                <a:ea typeface="+mn-ea"/>
                <a:cs typeface="+mn-cs"/>
              </a:defRPr>
            </a:lvl1pPr>
            <a:lvl2pPr marL="460375" indent="-227013" algn="l" defTabSz="457200" rtl="0" eaLnBrk="1" latinLnBrk="0" hangingPunct="1">
              <a:spcBef>
                <a:spcPct val="20000"/>
              </a:spcBef>
              <a:buFont typeface="Arial"/>
              <a:buChar char="–"/>
              <a:defRPr sz="2400" kern="1200">
                <a:solidFill>
                  <a:schemeClr val="tx1"/>
                </a:solidFill>
                <a:latin typeface="+mn-lt"/>
                <a:ea typeface="+mn-ea"/>
                <a:cs typeface="+mn-cs"/>
              </a:defRPr>
            </a:lvl2pPr>
            <a:lvl3pPr marL="628650" indent="-169863" algn="l" defTabSz="457200" rtl="0" eaLnBrk="1" latinLnBrk="0" hangingPunct="1">
              <a:spcBef>
                <a:spcPct val="20000"/>
              </a:spcBef>
              <a:buFont typeface="Arial"/>
              <a:buChar char="•"/>
              <a:defRPr sz="2200" kern="1200">
                <a:solidFill>
                  <a:schemeClr val="tx1"/>
                </a:solidFill>
                <a:latin typeface="+mn-lt"/>
                <a:ea typeface="+mn-ea"/>
                <a:cs typeface="+mn-cs"/>
              </a:defRPr>
            </a:lvl3pPr>
            <a:lvl4pPr marL="914400" indent="-225425" algn="l" defTabSz="457200" rtl="0" eaLnBrk="1" latinLnBrk="0" hangingPunct="1">
              <a:spcBef>
                <a:spcPct val="20000"/>
              </a:spcBef>
              <a:buFont typeface="Arial"/>
              <a:buChar char="–"/>
              <a:defRPr sz="2000" kern="1200">
                <a:solidFill>
                  <a:schemeClr val="tx1"/>
                </a:solidFill>
                <a:latin typeface="+mn-lt"/>
                <a:ea typeface="+mn-ea"/>
                <a:cs typeface="+mn-cs"/>
              </a:defRPr>
            </a:lvl4pPr>
            <a:lvl5pPr marL="1084263" indent="-169863" algn="l" defTabSz="457200" rtl="0" eaLnBrk="1" latinLnBrk="0" hangingPunct="1">
              <a:spcBef>
                <a:spcPct val="20000"/>
              </a:spcBef>
              <a:buFont typeface="Arial"/>
              <a:buChar char="»"/>
              <a:tabLst>
                <a:tab pos="1084263" algn="l"/>
              </a:tabLst>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Modeling can answer key questions for GENs</a:t>
            </a:r>
          </a:p>
          <a:p>
            <a:r>
              <a:rPr lang="en-US" dirty="0"/>
              <a:t>HEATNETS model includes both physics-based reduced-order model and economic model</a:t>
            </a:r>
          </a:p>
          <a:p>
            <a:r>
              <a:rPr lang="en-US" dirty="0"/>
              <a:t>HEATNETS allows for analysis of design and operational decisions, considering impacts to performance and economics</a:t>
            </a:r>
          </a:p>
        </p:txBody>
      </p:sp>
      <p:sp>
        <p:nvSpPr>
          <p:cNvPr id="5" name="TextBox 4">
            <a:extLst>
              <a:ext uri="{FF2B5EF4-FFF2-40B4-BE49-F238E27FC236}">
                <a16:creationId xmlns:a16="http://schemas.microsoft.com/office/drawing/2014/main" id="{F2D5170F-97E5-B032-387B-D063A3925D56}"/>
              </a:ext>
            </a:extLst>
          </p:cNvPr>
          <p:cNvSpPr txBox="1"/>
          <p:nvPr/>
        </p:nvSpPr>
        <p:spPr>
          <a:xfrm>
            <a:off x="7244558" y="4833303"/>
            <a:ext cx="1116011" cy="215444"/>
          </a:xfrm>
          <a:prstGeom prst="rect">
            <a:avLst/>
          </a:prstGeom>
          <a:noFill/>
        </p:spPr>
        <p:txBody>
          <a:bodyPr wrap="none" rtlCol="0">
            <a:spAutoFit/>
          </a:bodyPr>
          <a:lstStyle/>
          <a:p>
            <a:r>
              <a:rPr lang="en-US" sz="800" dirty="0"/>
              <a:t>Source: public domain</a:t>
            </a:r>
          </a:p>
        </p:txBody>
      </p:sp>
    </p:spTree>
    <p:extLst>
      <p:ext uri="{BB962C8B-B14F-4D97-AF65-F5344CB8AC3E}">
        <p14:creationId xmlns:p14="http://schemas.microsoft.com/office/powerpoint/2010/main" val="2182330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D8469E-2B02-D735-D212-B0A2E68CDE94}"/>
              </a:ext>
            </a:extLst>
          </p:cNvPr>
          <p:cNvSpPr>
            <a:spLocks noGrp="1"/>
          </p:cNvSpPr>
          <p:nvPr>
            <p:ph type="title"/>
          </p:nvPr>
        </p:nvSpPr>
        <p:spPr>
          <a:solidFill>
            <a:srgbClr val="0079C1">
              <a:alpha val="74902"/>
            </a:srgbClr>
          </a:solidFill>
        </p:spPr>
        <p:txBody>
          <a:bodyPr/>
          <a:lstStyle/>
          <a:p>
            <a:r>
              <a:rPr lang="en-US" dirty="0"/>
              <a:t>Questions?</a:t>
            </a:r>
            <a:br>
              <a:rPr lang="en-US" dirty="0"/>
            </a:br>
            <a:r>
              <a:rPr lang="en-US" sz="1600" dirty="0"/>
              <a:t>Juliet.Simpson@nrel.gov</a:t>
            </a:r>
            <a:endParaRPr lang="en-US" dirty="0"/>
          </a:p>
        </p:txBody>
      </p:sp>
      <p:sp>
        <p:nvSpPr>
          <p:cNvPr id="2" name="Text Placeholder 3">
            <a:extLst>
              <a:ext uri="{FF2B5EF4-FFF2-40B4-BE49-F238E27FC236}">
                <a16:creationId xmlns:a16="http://schemas.microsoft.com/office/drawing/2014/main" id="{FDE5E5B1-C2C8-50DB-FF06-7A10E750DFEE}"/>
              </a:ext>
            </a:extLst>
          </p:cNvPr>
          <p:cNvSpPr txBox="1">
            <a:spLocks/>
          </p:cNvSpPr>
          <p:nvPr/>
        </p:nvSpPr>
        <p:spPr>
          <a:xfrm>
            <a:off x="378327" y="3316224"/>
            <a:ext cx="5370201" cy="1387538"/>
          </a:xfrm>
          <a:prstGeom prst="rect">
            <a:avLst/>
          </a:prstGeom>
          <a:solidFill>
            <a:srgbClr val="0079C1">
              <a:alpha val="74902"/>
            </a:srgbClr>
          </a:solidFill>
        </p:spPr>
        <p:txBody>
          <a:bodyPr vert="horz" lIns="91440" tIns="45720" rIns="91440" bIns="45720" rtlCol="0">
            <a:normAutofit/>
          </a:bodyPr>
          <a:lstStyle>
            <a:lvl1pPr marL="173038" indent="-173038" algn="l" defTabSz="457200" rtl="0" eaLnBrk="1" latinLnBrk="0" hangingPunct="1">
              <a:spcBef>
                <a:spcPct val="20000"/>
              </a:spcBef>
              <a:buFont typeface="Arial"/>
              <a:buChar char="•"/>
              <a:defRPr sz="1800" kern="1200">
                <a:solidFill>
                  <a:schemeClr val="bg1"/>
                </a:solidFill>
                <a:latin typeface="+mn-lt"/>
                <a:ea typeface="+mn-ea"/>
                <a:cs typeface="+mn-cs"/>
              </a:defRPr>
            </a:lvl1pPr>
            <a:lvl2pPr marL="460375" indent="-227013" algn="l" defTabSz="457200" rtl="0" eaLnBrk="1" latinLnBrk="0" hangingPunct="1">
              <a:spcBef>
                <a:spcPct val="20000"/>
              </a:spcBef>
              <a:buFont typeface="Arial"/>
              <a:buChar char="–"/>
              <a:defRPr sz="1800" kern="1200">
                <a:solidFill>
                  <a:schemeClr val="tx1"/>
                </a:solidFill>
                <a:latin typeface="+mn-lt"/>
                <a:ea typeface="+mn-ea"/>
                <a:cs typeface="+mn-cs"/>
              </a:defRPr>
            </a:lvl2pPr>
            <a:lvl3pPr marL="628650" indent="-169863" algn="l" defTabSz="457200" rtl="0" eaLnBrk="1" latinLnBrk="0" hangingPunct="1">
              <a:spcBef>
                <a:spcPct val="20000"/>
              </a:spcBef>
              <a:buFont typeface="Arial"/>
              <a:buChar char="•"/>
              <a:defRPr sz="1800" kern="1200">
                <a:solidFill>
                  <a:schemeClr val="tx1"/>
                </a:solidFill>
                <a:latin typeface="+mn-lt"/>
                <a:ea typeface="+mn-ea"/>
                <a:cs typeface="+mn-cs"/>
              </a:defRPr>
            </a:lvl3pPr>
            <a:lvl4pPr marL="914400" indent="-225425" algn="l" defTabSz="457200" rtl="0" eaLnBrk="1" latinLnBrk="0" hangingPunct="1">
              <a:spcBef>
                <a:spcPct val="20000"/>
              </a:spcBef>
              <a:buFont typeface="Arial"/>
              <a:buChar char="–"/>
              <a:defRPr sz="1800" kern="1200">
                <a:solidFill>
                  <a:schemeClr val="tx1"/>
                </a:solidFill>
                <a:latin typeface="+mn-lt"/>
                <a:ea typeface="+mn-ea"/>
                <a:cs typeface="+mn-cs"/>
              </a:defRPr>
            </a:lvl4pPr>
            <a:lvl5pPr marL="1084263" indent="-169863" algn="l" defTabSz="457200" rtl="0" eaLnBrk="1" latinLnBrk="0" hangingPunct="1">
              <a:spcBef>
                <a:spcPct val="20000"/>
              </a:spcBef>
              <a:buFont typeface="Arial"/>
              <a:buChar char="»"/>
              <a:tabLst>
                <a:tab pos="1084263" algn="l"/>
              </a:tabLst>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spcAft>
                <a:spcPts val="900"/>
              </a:spcAft>
              <a:buFont typeface="Arial"/>
              <a:buNone/>
            </a:pPr>
            <a:r>
              <a:rPr lang="en-US" sz="1200">
                <a:latin typeface="Times New Roman" panose="02020603050405020304" pitchFamily="18" charset="0"/>
                <a:ea typeface="Times New Roman" panose="02020603050405020304" pitchFamily="18" charset="0"/>
              </a:rPr>
              <a:t>This work was authored by the National Renewable Energy Laboratory, operated by Alliance for Sustainable Energy, LLC, for the U.S. Department of Energy (DOE) under Contract No. DE-AC36-08GO28308. Support for the work was provided by the Home Energy Efficiency Team (HEET) under FIA-22-23124, supported by a grant from the Massachusetts Clean Energy Center (MassCEC) to HEET entitled: Learning from the Ground Up (LeGUp). The views expressed herein do not necessarily represent the views of the DOE, the U.S. Government, or MassCEC.</a:t>
            </a:r>
            <a:endParaRPr lang="en-US" sz="1200" dirty="0">
              <a:latin typeface="Times New Roman" panose="02020603050405020304" pitchFamily="18" charset="0"/>
              <a:ea typeface="Times New Roman" panose="02020603050405020304" pitchFamily="18" charset="0"/>
            </a:endParaRPr>
          </a:p>
        </p:txBody>
      </p:sp>
      <p:sp>
        <p:nvSpPr>
          <p:cNvPr id="4" name="Slide Number Placeholder 1">
            <a:extLst>
              <a:ext uri="{FF2B5EF4-FFF2-40B4-BE49-F238E27FC236}">
                <a16:creationId xmlns:a16="http://schemas.microsoft.com/office/drawing/2014/main" id="{92C4985E-AD75-06E5-ECF3-0366754DF64D}"/>
              </a:ext>
            </a:extLst>
          </p:cNvPr>
          <p:cNvSpPr txBox="1">
            <a:spLocks/>
          </p:cNvSpPr>
          <p:nvPr/>
        </p:nvSpPr>
        <p:spPr>
          <a:xfrm>
            <a:off x="8472458" y="4663217"/>
            <a:ext cx="548700" cy="393600"/>
          </a:xfrm>
          <a:prstGeom prst="rect">
            <a:avLst/>
          </a:prstGeom>
        </p:spPr>
        <p:txBody>
          <a:bodyPr vert="horz" lIns="91440" tIns="45720" rIns="91440" bIns="45720" rtlCol="0">
            <a:normAutofit/>
          </a:bodyPr>
          <a:lstStyle>
            <a:lvl1pPr marL="173038" indent="-173038" algn="l" defTabSz="457200" rtl="0" eaLnBrk="1" latinLnBrk="0" hangingPunct="1">
              <a:spcBef>
                <a:spcPct val="20000"/>
              </a:spcBef>
              <a:buFont typeface="Arial"/>
              <a:buChar char="•"/>
              <a:defRPr sz="1800" kern="1200">
                <a:solidFill>
                  <a:schemeClr val="bg1"/>
                </a:solidFill>
                <a:latin typeface="+mn-lt"/>
                <a:ea typeface="+mn-ea"/>
                <a:cs typeface="+mn-cs"/>
              </a:defRPr>
            </a:lvl1pPr>
            <a:lvl2pPr marL="460375" indent="-227013" algn="l" defTabSz="457200" rtl="0" eaLnBrk="1" latinLnBrk="0" hangingPunct="1">
              <a:spcBef>
                <a:spcPct val="20000"/>
              </a:spcBef>
              <a:buFont typeface="Arial"/>
              <a:buChar char="–"/>
              <a:defRPr sz="1800" kern="1200">
                <a:solidFill>
                  <a:schemeClr val="tx1"/>
                </a:solidFill>
                <a:latin typeface="+mn-lt"/>
                <a:ea typeface="+mn-ea"/>
                <a:cs typeface="+mn-cs"/>
              </a:defRPr>
            </a:lvl2pPr>
            <a:lvl3pPr marL="628650" indent="-169863" algn="l" defTabSz="457200" rtl="0" eaLnBrk="1" latinLnBrk="0" hangingPunct="1">
              <a:spcBef>
                <a:spcPct val="20000"/>
              </a:spcBef>
              <a:buFont typeface="Arial"/>
              <a:buChar char="•"/>
              <a:defRPr sz="1800" kern="1200">
                <a:solidFill>
                  <a:schemeClr val="tx1"/>
                </a:solidFill>
                <a:latin typeface="+mn-lt"/>
                <a:ea typeface="+mn-ea"/>
                <a:cs typeface="+mn-cs"/>
              </a:defRPr>
            </a:lvl3pPr>
            <a:lvl4pPr marL="914400" indent="-225425" algn="l" defTabSz="457200" rtl="0" eaLnBrk="1" latinLnBrk="0" hangingPunct="1">
              <a:spcBef>
                <a:spcPct val="20000"/>
              </a:spcBef>
              <a:buFont typeface="Arial"/>
              <a:buChar char="–"/>
              <a:defRPr sz="1800" kern="1200">
                <a:solidFill>
                  <a:schemeClr val="tx1"/>
                </a:solidFill>
                <a:latin typeface="+mn-lt"/>
                <a:ea typeface="+mn-ea"/>
                <a:cs typeface="+mn-cs"/>
              </a:defRPr>
            </a:lvl4pPr>
            <a:lvl5pPr marL="1084263" indent="-169863" algn="l" defTabSz="457200" rtl="0" eaLnBrk="1" latinLnBrk="0" hangingPunct="1">
              <a:spcBef>
                <a:spcPct val="20000"/>
              </a:spcBef>
              <a:buFont typeface="Arial"/>
              <a:buChar char="»"/>
              <a:tabLst>
                <a:tab pos="1084263" algn="l"/>
              </a:tabLst>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spcBef>
                <a:spcPts val="0"/>
              </a:spcBef>
              <a:buFont typeface="Arial"/>
              <a:buNone/>
            </a:pPr>
            <a:fld id="{00000000-1234-1234-1234-123412341234}" type="slidenum">
              <a:rPr lang="en-US" sz="1050" smtClean="0">
                <a:solidFill>
                  <a:schemeClr val="tx1"/>
                </a:solidFill>
              </a:rPr>
              <a:pPr marL="0" indent="0" algn="r">
                <a:spcBef>
                  <a:spcPts val="0"/>
                </a:spcBef>
                <a:buFont typeface="Arial"/>
                <a:buNone/>
              </a:pPr>
              <a:t>19</a:t>
            </a:fld>
            <a:endParaRPr lang="en-US" sz="1050" dirty="0">
              <a:solidFill>
                <a:schemeClr val="tx1"/>
              </a:solidFill>
            </a:endParaRPr>
          </a:p>
        </p:txBody>
      </p:sp>
    </p:spTree>
    <p:extLst>
      <p:ext uri="{BB962C8B-B14F-4D97-AF65-F5344CB8AC3E}">
        <p14:creationId xmlns:p14="http://schemas.microsoft.com/office/powerpoint/2010/main" val="2881248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88B42-6A1F-FB12-D9C8-DB0BACDCAF87}"/>
              </a:ext>
            </a:extLst>
          </p:cNvPr>
          <p:cNvSpPr>
            <a:spLocks noGrp="1"/>
          </p:cNvSpPr>
          <p:nvPr>
            <p:ph type="title"/>
          </p:nvPr>
        </p:nvSpPr>
        <p:spPr/>
        <p:txBody>
          <a:bodyPr/>
          <a:lstStyle/>
          <a:p>
            <a:r>
              <a:rPr lang="en-US" dirty="0"/>
              <a:t>Techno-economic modeling</a:t>
            </a:r>
          </a:p>
        </p:txBody>
      </p:sp>
      <p:sp>
        <p:nvSpPr>
          <p:cNvPr id="3" name="Text Placeholder 2">
            <a:extLst>
              <a:ext uri="{FF2B5EF4-FFF2-40B4-BE49-F238E27FC236}">
                <a16:creationId xmlns:a16="http://schemas.microsoft.com/office/drawing/2014/main" id="{BD08A821-DF7B-2E5B-2AD3-3D5C2F72648A}"/>
              </a:ext>
            </a:extLst>
          </p:cNvPr>
          <p:cNvSpPr>
            <a:spLocks noGrp="1"/>
          </p:cNvSpPr>
          <p:nvPr>
            <p:ph type="body" sz="quarter" idx="11"/>
          </p:nvPr>
        </p:nvSpPr>
        <p:spPr>
          <a:xfrm>
            <a:off x="453572" y="3287926"/>
            <a:ext cx="8236855" cy="1206870"/>
          </a:xfrm>
        </p:spPr>
        <p:txBody>
          <a:bodyPr>
            <a:normAutofit lnSpcReduction="10000"/>
          </a:bodyPr>
          <a:lstStyle/>
          <a:p>
            <a:r>
              <a:rPr lang="en-US" dirty="0"/>
              <a:t>Techno-economic analysis (TEA)</a:t>
            </a:r>
          </a:p>
          <a:p>
            <a:r>
              <a:rPr lang="en-US" dirty="0"/>
              <a:t>Consider trade-offs between technical design and operation vs the economic impact</a:t>
            </a:r>
          </a:p>
        </p:txBody>
      </p:sp>
      <p:sp>
        <p:nvSpPr>
          <p:cNvPr id="4" name="TextBox 3">
            <a:extLst>
              <a:ext uri="{FF2B5EF4-FFF2-40B4-BE49-F238E27FC236}">
                <a16:creationId xmlns:a16="http://schemas.microsoft.com/office/drawing/2014/main" id="{5F416DAB-F6EE-B03A-59AE-CABC7D1805A3}"/>
              </a:ext>
            </a:extLst>
          </p:cNvPr>
          <p:cNvSpPr txBox="1"/>
          <p:nvPr/>
        </p:nvSpPr>
        <p:spPr>
          <a:xfrm>
            <a:off x="1828800" y="1271261"/>
            <a:ext cx="1550937" cy="523220"/>
          </a:xfrm>
          <a:prstGeom prst="rect">
            <a:avLst/>
          </a:prstGeom>
          <a:noFill/>
        </p:spPr>
        <p:txBody>
          <a:bodyPr wrap="none" rtlCol="0">
            <a:spAutoFit/>
          </a:bodyPr>
          <a:lstStyle/>
          <a:p>
            <a:r>
              <a:rPr lang="en-US" sz="2800" b="1" dirty="0"/>
              <a:t>Technical</a:t>
            </a:r>
          </a:p>
        </p:txBody>
      </p:sp>
      <p:sp>
        <p:nvSpPr>
          <p:cNvPr id="5" name="TextBox 4">
            <a:extLst>
              <a:ext uri="{FF2B5EF4-FFF2-40B4-BE49-F238E27FC236}">
                <a16:creationId xmlns:a16="http://schemas.microsoft.com/office/drawing/2014/main" id="{C2EC64E0-580B-95C1-3BDC-EB613EC6E2FA}"/>
              </a:ext>
            </a:extLst>
          </p:cNvPr>
          <p:cNvSpPr txBox="1"/>
          <p:nvPr/>
        </p:nvSpPr>
        <p:spPr>
          <a:xfrm>
            <a:off x="5703540" y="1271261"/>
            <a:ext cx="1611660" cy="523220"/>
          </a:xfrm>
          <a:prstGeom prst="rect">
            <a:avLst/>
          </a:prstGeom>
          <a:noFill/>
        </p:spPr>
        <p:txBody>
          <a:bodyPr wrap="none" rtlCol="0">
            <a:spAutoFit/>
          </a:bodyPr>
          <a:lstStyle/>
          <a:p>
            <a:r>
              <a:rPr lang="en-US" sz="2800" b="1" dirty="0"/>
              <a:t>Economic</a:t>
            </a:r>
          </a:p>
        </p:txBody>
      </p:sp>
      <p:sp>
        <p:nvSpPr>
          <p:cNvPr id="6" name="TextBox 5">
            <a:extLst>
              <a:ext uri="{FF2B5EF4-FFF2-40B4-BE49-F238E27FC236}">
                <a16:creationId xmlns:a16="http://schemas.microsoft.com/office/drawing/2014/main" id="{CD100707-0AA9-3AA8-1EC8-90E68993F57F}"/>
              </a:ext>
            </a:extLst>
          </p:cNvPr>
          <p:cNvSpPr txBox="1"/>
          <p:nvPr/>
        </p:nvSpPr>
        <p:spPr>
          <a:xfrm>
            <a:off x="4389899" y="1271261"/>
            <a:ext cx="364202" cy="523220"/>
          </a:xfrm>
          <a:prstGeom prst="rect">
            <a:avLst/>
          </a:prstGeom>
          <a:noFill/>
        </p:spPr>
        <p:txBody>
          <a:bodyPr wrap="none" rtlCol="0">
            <a:spAutoFit/>
          </a:bodyPr>
          <a:lstStyle/>
          <a:p>
            <a:r>
              <a:rPr lang="en-US" sz="2800" b="1" dirty="0"/>
              <a:t>+</a:t>
            </a:r>
          </a:p>
        </p:txBody>
      </p:sp>
      <p:pic>
        <p:nvPicPr>
          <p:cNvPr id="8" name="Graphic 7" descr="Gears with solid fill">
            <a:extLst>
              <a:ext uri="{FF2B5EF4-FFF2-40B4-BE49-F238E27FC236}">
                <a16:creationId xmlns:a16="http://schemas.microsoft.com/office/drawing/2014/main" id="{94D4E684-36DB-AB76-AFCA-9836133043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38703" y="1794481"/>
            <a:ext cx="914400" cy="914400"/>
          </a:xfrm>
          <a:prstGeom prst="rect">
            <a:avLst/>
          </a:prstGeom>
        </p:spPr>
      </p:pic>
      <p:pic>
        <p:nvPicPr>
          <p:cNvPr id="10" name="Graphic 9" descr="Money outline">
            <a:extLst>
              <a:ext uri="{FF2B5EF4-FFF2-40B4-BE49-F238E27FC236}">
                <a16:creationId xmlns:a16="http://schemas.microsoft.com/office/drawing/2014/main" id="{510CD28A-C943-EEFD-CC49-28F99DF811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32786" y="1804334"/>
            <a:ext cx="914400" cy="914400"/>
          </a:xfrm>
          <a:prstGeom prst="rect">
            <a:avLst/>
          </a:prstGeom>
        </p:spPr>
      </p:pic>
    </p:spTree>
    <p:extLst>
      <p:ext uri="{BB962C8B-B14F-4D97-AF65-F5344CB8AC3E}">
        <p14:creationId xmlns:p14="http://schemas.microsoft.com/office/powerpoint/2010/main" val="947392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1B72C1-C709-6FB4-FB84-3921F9A30414}"/>
              </a:ext>
            </a:extLst>
          </p:cNvPr>
          <p:cNvSpPr>
            <a:spLocks noGrp="1"/>
          </p:cNvSpPr>
          <p:nvPr>
            <p:ph type="title"/>
          </p:nvPr>
        </p:nvSpPr>
        <p:spPr/>
        <p:txBody>
          <a:bodyPr/>
          <a:lstStyle/>
          <a:p>
            <a:r>
              <a:rPr lang="en-US" dirty="0"/>
              <a:t>Additional slides</a:t>
            </a:r>
          </a:p>
        </p:txBody>
      </p:sp>
      <p:sp>
        <p:nvSpPr>
          <p:cNvPr id="2" name="Slide Number Placeholder 1">
            <a:extLst>
              <a:ext uri="{FF2B5EF4-FFF2-40B4-BE49-F238E27FC236}">
                <a16:creationId xmlns:a16="http://schemas.microsoft.com/office/drawing/2014/main" id="{2587E174-945D-C070-95B9-4FA0310EE585}"/>
              </a:ext>
            </a:extLst>
          </p:cNvPr>
          <p:cNvSpPr txBox="1">
            <a:spLocks/>
          </p:cNvSpPr>
          <p:nvPr/>
        </p:nvSpPr>
        <p:spPr>
          <a:xfrm>
            <a:off x="8472458" y="4663217"/>
            <a:ext cx="548700" cy="393600"/>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0000000-1234-1234-1234-123412341234}" type="slidenum">
              <a:rPr lang="en-US" smtClean="0">
                <a:solidFill>
                  <a:schemeClr val="bg1"/>
                </a:solidFill>
              </a:rPr>
              <a:pPr algn="r"/>
              <a:t>20</a:t>
            </a:fld>
            <a:endParaRPr lang="en-US" dirty="0">
              <a:solidFill>
                <a:schemeClr val="bg1"/>
              </a:solidFill>
            </a:endParaRPr>
          </a:p>
        </p:txBody>
      </p:sp>
    </p:spTree>
    <p:extLst>
      <p:ext uri="{BB962C8B-B14F-4D97-AF65-F5344CB8AC3E}">
        <p14:creationId xmlns:p14="http://schemas.microsoft.com/office/powerpoint/2010/main" val="1111621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697B-15EC-B383-B92E-3599D4612242}"/>
              </a:ext>
            </a:extLst>
          </p:cNvPr>
          <p:cNvSpPr>
            <a:spLocks noGrp="1"/>
          </p:cNvSpPr>
          <p:nvPr>
            <p:ph type="title"/>
          </p:nvPr>
        </p:nvSpPr>
        <p:spPr/>
        <p:txBody>
          <a:bodyPr/>
          <a:lstStyle/>
          <a:p>
            <a:r>
              <a:rPr lang="en-US"/>
              <a:t>Compiled System COP results</a:t>
            </a:r>
          </a:p>
        </p:txBody>
      </p:sp>
      <p:pic>
        <p:nvPicPr>
          <p:cNvPr id="4" name="Picture 3">
            <a:extLst>
              <a:ext uri="{FF2B5EF4-FFF2-40B4-BE49-F238E27FC236}">
                <a16:creationId xmlns:a16="http://schemas.microsoft.com/office/drawing/2014/main" id="{AAE293B2-003A-6D33-F5C1-5E5B0BF716A6}"/>
              </a:ext>
            </a:extLst>
          </p:cNvPr>
          <p:cNvPicPr>
            <a:picLocks noChangeAspect="1"/>
          </p:cNvPicPr>
          <p:nvPr/>
        </p:nvPicPr>
        <p:blipFill>
          <a:blip r:embed="rId3"/>
          <a:stretch>
            <a:fillRect/>
          </a:stretch>
        </p:blipFill>
        <p:spPr>
          <a:xfrm>
            <a:off x="6163327" y="2232209"/>
            <a:ext cx="2819076" cy="2103120"/>
          </a:xfrm>
          <a:prstGeom prst="rect">
            <a:avLst/>
          </a:prstGeom>
        </p:spPr>
      </p:pic>
      <p:pic>
        <p:nvPicPr>
          <p:cNvPr id="6" name="Picture 5">
            <a:extLst>
              <a:ext uri="{FF2B5EF4-FFF2-40B4-BE49-F238E27FC236}">
                <a16:creationId xmlns:a16="http://schemas.microsoft.com/office/drawing/2014/main" id="{F7FCFDA9-4E77-9DBB-78DD-4B8E075C6002}"/>
              </a:ext>
            </a:extLst>
          </p:cNvPr>
          <p:cNvPicPr>
            <a:picLocks noChangeAspect="1"/>
          </p:cNvPicPr>
          <p:nvPr/>
        </p:nvPicPr>
        <p:blipFill>
          <a:blip r:embed="rId4"/>
          <a:stretch>
            <a:fillRect/>
          </a:stretch>
        </p:blipFill>
        <p:spPr>
          <a:xfrm>
            <a:off x="3199045" y="2232209"/>
            <a:ext cx="2819076" cy="2103120"/>
          </a:xfrm>
          <a:prstGeom prst="rect">
            <a:avLst/>
          </a:prstGeom>
        </p:spPr>
      </p:pic>
      <p:pic>
        <p:nvPicPr>
          <p:cNvPr id="8" name="Picture 7">
            <a:extLst>
              <a:ext uri="{FF2B5EF4-FFF2-40B4-BE49-F238E27FC236}">
                <a16:creationId xmlns:a16="http://schemas.microsoft.com/office/drawing/2014/main" id="{8B632E5D-B497-34AC-CA63-1712DACCD3B4}"/>
              </a:ext>
            </a:extLst>
          </p:cNvPr>
          <p:cNvPicPr>
            <a:picLocks noChangeAspect="1"/>
          </p:cNvPicPr>
          <p:nvPr/>
        </p:nvPicPr>
        <p:blipFill>
          <a:blip r:embed="rId5"/>
          <a:stretch>
            <a:fillRect/>
          </a:stretch>
        </p:blipFill>
        <p:spPr>
          <a:xfrm>
            <a:off x="234763" y="2232209"/>
            <a:ext cx="2819076" cy="210312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F154850-A35A-62D2-E8C9-91558AD186C8}"/>
                  </a:ext>
                </a:extLst>
              </p:cNvPr>
              <p:cNvSpPr txBox="1"/>
              <p:nvPr/>
            </p:nvSpPr>
            <p:spPr>
              <a:xfrm>
                <a:off x="1238596" y="1000435"/>
                <a:ext cx="6400801" cy="667427"/>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𝐶𝑂</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𝑠𝑦𝑠𝑡𝑒𝑚</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𝑇𝑜𝑡𝑎𝑙</m:t>
                          </m:r>
                          <m:r>
                            <a:rPr lang="en-US" b="0" i="1" smtClean="0">
                              <a:latin typeface="Cambria Math" panose="02040503050406030204" pitchFamily="18" charset="0"/>
                            </a:rPr>
                            <m:t> </m:t>
                          </m:r>
                          <m:r>
                            <a:rPr lang="en-US" b="0" i="1" smtClean="0">
                              <a:latin typeface="Cambria Math" panose="02040503050406030204" pitchFamily="18" charset="0"/>
                            </a:rPr>
                            <m:t>𝑏𝑢𝑖𝑙𝑑𝑖𝑛𝑔</m:t>
                          </m:r>
                          <m:r>
                            <a:rPr lang="en-US" b="0" i="1" smtClean="0">
                              <a:latin typeface="Cambria Math" panose="02040503050406030204" pitchFamily="18" charset="0"/>
                            </a:rPr>
                            <m:t> </m:t>
                          </m:r>
                          <m:r>
                            <a:rPr lang="en-US" b="0" i="1" smtClean="0">
                              <a:latin typeface="Cambria Math" panose="02040503050406030204" pitchFamily="18" charset="0"/>
                            </a:rPr>
                            <m:t>𝑙𝑜𝑎𝑑𝑠</m:t>
                          </m:r>
                          <m:r>
                            <a:rPr lang="en-US" b="0" i="1" smtClean="0">
                              <a:latin typeface="Cambria Math" panose="02040503050406030204" pitchFamily="18" charset="0"/>
                            </a:rPr>
                            <m:t> </m:t>
                          </m:r>
                          <m:r>
                            <a:rPr lang="en-US" b="0" i="1" smtClean="0">
                              <a:latin typeface="Cambria Math" panose="02040503050406030204" pitchFamily="18" charset="0"/>
                            </a:rPr>
                            <m:t>𝑚𝑒𝑡</m:t>
                          </m:r>
                          <m:r>
                            <a:rPr lang="en-US" b="0" i="1" smtClean="0">
                              <a:latin typeface="Cambria Math" panose="02040503050406030204" pitchFamily="18" charset="0"/>
                            </a:rPr>
                            <m:t> </m:t>
                          </m:r>
                        </m:num>
                        <m:den>
                          <m:r>
                            <a:rPr lang="en-US" b="0" i="1" smtClean="0">
                              <a:latin typeface="Cambria Math" panose="02040503050406030204" pitchFamily="18" charset="0"/>
                            </a:rPr>
                            <m:t>𝑇𝑜𝑡𝑎𝑙</m:t>
                          </m:r>
                          <m:r>
                            <a:rPr lang="en-US" b="0" i="1" smtClean="0">
                              <a:latin typeface="Cambria Math" panose="02040503050406030204" pitchFamily="18" charset="0"/>
                            </a:rPr>
                            <m:t> </m:t>
                          </m:r>
                          <m:r>
                            <a:rPr lang="en-US" b="0" i="1" smtClean="0">
                              <a:latin typeface="Cambria Math" panose="02040503050406030204" pitchFamily="18" charset="0"/>
                            </a:rPr>
                            <m:t>𝑒𝑙𝑒𝑐𝑡𝑟𝑖𝑐𝑎𝑙</m:t>
                          </m:r>
                          <m:r>
                            <a:rPr lang="en-US" b="0" i="1" smtClean="0">
                              <a:latin typeface="Cambria Math" panose="02040503050406030204" pitchFamily="18" charset="0"/>
                            </a:rPr>
                            <m:t> </m:t>
                          </m:r>
                          <m:r>
                            <a:rPr lang="en-US" b="0" i="1" smtClean="0">
                              <a:latin typeface="Cambria Math" panose="02040503050406030204" pitchFamily="18" charset="0"/>
                            </a:rPr>
                            <m:t>𝑙𝑜𝑎𝑑𝑠</m:t>
                          </m:r>
                          <m:r>
                            <a:rPr lang="en-US" b="0" i="1" smtClean="0">
                              <a:latin typeface="Cambria Math" panose="02040503050406030204" pitchFamily="18" charset="0"/>
                            </a:rPr>
                            <m:t> (</m:t>
                          </m:r>
                          <m:r>
                            <a:rPr lang="en-US" b="0" i="1" smtClean="0">
                              <a:latin typeface="Cambria Math" panose="02040503050406030204" pitchFamily="18" charset="0"/>
                            </a:rPr>
                            <m:t>𝐻𝑃𝑠</m:t>
                          </m:r>
                          <m:r>
                            <a:rPr lang="en-US" b="0" i="1" smtClean="0">
                              <a:latin typeface="Cambria Math" panose="02040503050406030204" pitchFamily="18" charset="0"/>
                            </a:rPr>
                            <m:t>+</m:t>
                          </m:r>
                          <m:r>
                            <a:rPr lang="en-US" b="0" i="1" smtClean="0">
                              <a:latin typeface="Cambria Math" panose="02040503050406030204" pitchFamily="18" charset="0"/>
                            </a:rPr>
                            <m:t>𝑝𝑢𝑚𝑝𝑠</m:t>
                          </m:r>
                          <m:r>
                            <a:rPr lang="en-US" b="0" i="1" smtClean="0">
                              <a:latin typeface="Cambria Math" panose="02040503050406030204" pitchFamily="18" charset="0"/>
                            </a:rPr>
                            <m:t>) </m:t>
                          </m:r>
                        </m:den>
                      </m:f>
                    </m:oMath>
                  </m:oMathPara>
                </a14:m>
                <a:endParaRPr lang="en-US" b="0" i="1" dirty="0">
                  <a:latin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AF154850-A35A-62D2-E8C9-91558AD186C8}"/>
                  </a:ext>
                </a:extLst>
              </p:cNvPr>
              <p:cNvSpPr txBox="1">
                <a:spLocks noRot="1" noChangeAspect="1" noMove="1" noResize="1" noEditPoints="1" noAdjustHandles="1" noChangeArrowheads="1" noChangeShapeType="1" noTextEdit="1"/>
              </p:cNvSpPr>
              <p:nvPr/>
            </p:nvSpPr>
            <p:spPr>
              <a:xfrm>
                <a:off x="1238596" y="1000435"/>
                <a:ext cx="6400801" cy="667427"/>
              </a:xfrm>
              <a:prstGeom prst="rect">
                <a:avLst/>
              </a:prstGeom>
              <a:blipFill>
                <a:blip r:embed="rId6"/>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7EE66924-33B0-2DF8-DB24-805ED8240492}"/>
              </a:ext>
            </a:extLst>
          </p:cNvPr>
          <p:cNvSpPr txBox="1"/>
          <p:nvPr/>
        </p:nvSpPr>
        <p:spPr>
          <a:xfrm>
            <a:off x="2022015" y="4861434"/>
            <a:ext cx="4722018" cy="276999"/>
          </a:xfrm>
          <a:prstGeom prst="rect">
            <a:avLst/>
          </a:prstGeom>
          <a:noFill/>
        </p:spPr>
        <p:txBody>
          <a:bodyPr wrap="square">
            <a:spAutoFit/>
          </a:bodyPr>
          <a:lstStyle/>
          <a:p>
            <a:pPr marL="0" marR="0" algn="ctr"/>
            <a:r>
              <a:rPr lang="en-US" sz="1200" dirty="0">
                <a:solidFill>
                  <a:srgbClr val="FF0000"/>
                </a:solidFill>
                <a:effectLst/>
                <a:latin typeface="Aptos" panose="020B0004020202020204" pitchFamily="34" charset="0"/>
                <a:ea typeface="Aptos" panose="020B0004020202020204" pitchFamily="34" charset="0"/>
                <a:cs typeface="Aptos" panose="020B0004020202020204" pitchFamily="34" charset="0"/>
              </a:rPr>
              <a:t>Modeled results are subject to ongoing development.</a:t>
            </a:r>
          </a:p>
        </p:txBody>
      </p:sp>
    </p:spTree>
    <p:extLst>
      <p:ext uri="{BB962C8B-B14F-4D97-AF65-F5344CB8AC3E}">
        <p14:creationId xmlns:p14="http://schemas.microsoft.com/office/powerpoint/2010/main" val="4176050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5E457-30FE-9699-498E-4EC61DAD7803}"/>
              </a:ext>
            </a:extLst>
          </p:cNvPr>
          <p:cNvSpPr>
            <a:spLocks noGrp="1"/>
          </p:cNvSpPr>
          <p:nvPr>
            <p:ph type="title"/>
          </p:nvPr>
        </p:nvSpPr>
        <p:spPr/>
        <p:txBody>
          <a:bodyPr/>
          <a:lstStyle/>
          <a:p>
            <a:r>
              <a:rPr lang="en-US" dirty="0"/>
              <a:t>What questions are researchers still considering?</a:t>
            </a:r>
          </a:p>
        </p:txBody>
      </p:sp>
      <p:sp>
        <p:nvSpPr>
          <p:cNvPr id="3" name="Text Placeholder 2">
            <a:extLst>
              <a:ext uri="{FF2B5EF4-FFF2-40B4-BE49-F238E27FC236}">
                <a16:creationId xmlns:a16="http://schemas.microsoft.com/office/drawing/2014/main" id="{8A4F9423-5862-5621-2E57-0A7FAB2ED4EE}"/>
              </a:ext>
            </a:extLst>
          </p:cNvPr>
          <p:cNvSpPr>
            <a:spLocks noGrp="1"/>
          </p:cNvSpPr>
          <p:nvPr>
            <p:ph type="body" sz="quarter" idx="11"/>
          </p:nvPr>
        </p:nvSpPr>
        <p:spPr/>
        <p:txBody>
          <a:bodyPr/>
          <a:lstStyle/>
          <a:p>
            <a:r>
              <a:rPr lang="en-US" dirty="0"/>
              <a:t>How to best balance geothermal boreholes with other thermal sources such as thermal storage, solar thermal, or waste heat?</a:t>
            </a:r>
          </a:p>
          <a:p>
            <a:pPr lvl="1"/>
            <a:r>
              <a:rPr lang="en-US" dirty="0"/>
              <a:t>Who is it best for? </a:t>
            </a:r>
          </a:p>
          <a:p>
            <a:r>
              <a:rPr lang="en-US" dirty="0"/>
              <a:t>How densely populated does an area need to be for GENs to be economical?</a:t>
            </a:r>
          </a:p>
          <a:p>
            <a:r>
              <a:rPr lang="en-US" dirty="0"/>
              <a:t>How many boreholes vs a peaking system?</a:t>
            </a:r>
          </a:p>
          <a:p>
            <a:endParaRPr lang="en-US" dirty="0"/>
          </a:p>
          <a:p>
            <a:endParaRPr lang="en-US" dirty="0"/>
          </a:p>
        </p:txBody>
      </p:sp>
    </p:spTree>
    <p:extLst>
      <p:ext uri="{BB962C8B-B14F-4D97-AF65-F5344CB8AC3E}">
        <p14:creationId xmlns:p14="http://schemas.microsoft.com/office/powerpoint/2010/main" val="430916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E3E68-1A0D-DFB4-367A-6790D49C0FAD}"/>
              </a:ext>
            </a:extLst>
          </p:cNvPr>
          <p:cNvSpPr>
            <a:spLocks noGrp="1"/>
          </p:cNvSpPr>
          <p:nvPr>
            <p:ph type="title"/>
          </p:nvPr>
        </p:nvSpPr>
        <p:spPr/>
        <p:txBody>
          <a:bodyPr/>
          <a:lstStyle/>
          <a:p>
            <a:r>
              <a:rPr lang="en-US" dirty="0"/>
              <a:t>HEATNETS overview</a:t>
            </a:r>
          </a:p>
        </p:txBody>
      </p:sp>
      <p:sp>
        <p:nvSpPr>
          <p:cNvPr id="3" name="Text Placeholder 2">
            <a:extLst>
              <a:ext uri="{FF2B5EF4-FFF2-40B4-BE49-F238E27FC236}">
                <a16:creationId xmlns:a16="http://schemas.microsoft.com/office/drawing/2014/main" id="{D8DF98A7-16E4-094A-B30E-DAED1985EC62}"/>
              </a:ext>
            </a:extLst>
          </p:cNvPr>
          <p:cNvSpPr>
            <a:spLocks noGrp="1"/>
          </p:cNvSpPr>
          <p:nvPr>
            <p:ph type="body" sz="quarter" idx="11"/>
          </p:nvPr>
        </p:nvSpPr>
        <p:spPr>
          <a:xfrm>
            <a:off x="457199" y="1099600"/>
            <a:ext cx="8236858" cy="3701000"/>
          </a:xfrm>
        </p:spPr>
        <p:txBody>
          <a:bodyPr>
            <a:normAutofit fontScale="92500" lnSpcReduction="10000"/>
          </a:bodyPr>
          <a:lstStyle/>
          <a:p>
            <a:pPr marL="0" indent="0">
              <a:buNone/>
            </a:pPr>
            <a:r>
              <a:rPr lang="en-US" b="1" dirty="0"/>
              <a:t>H</a:t>
            </a:r>
            <a:r>
              <a:rPr lang="en-US" dirty="0"/>
              <a:t>eat and </a:t>
            </a:r>
            <a:r>
              <a:rPr lang="en-US" b="1" dirty="0"/>
              <a:t>E</a:t>
            </a:r>
            <a:r>
              <a:rPr lang="en-US" dirty="0"/>
              <a:t>conomic </a:t>
            </a:r>
            <a:r>
              <a:rPr lang="en-US" b="1" dirty="0"/>
              <a:t>A</a:t>
            </a:r>
            <a:r>
              <a:rPr lang="en-US" dirty="0"/>
              <a:t>nalysis </a:t>
            </a:r>
            <a:r>
              <a:rPr lang="en-US" b="1" dirty="0"/>
              <a:t>T</a:t>
            </a:r>
            <a:r>
              <a:rPr lang="en-US" dirty="0"/>
              <a:t>ool for </a:t>
            </a:r>
            <a:r>
              <a:rPr lang="en-US" b="1" dirty="0" err="1"/>
              <a:t>NE</a:t>
            </a:r>
            <a:r>
              <a:rPr lang="en-US" dirty="0" err="1"/>
              <a:t>tworked</a:t>
            </a:r>
            <a:r>
              <a:rPr lang="en-US" dirty="0"/>
              <a:t> </a:t>
            </a:r>
            <a:r>
              <a:rPr lang="en-US" b="1" dirty="0"/>
              <a:t>T</a:t>
            </a:r>
            <a:r>
              <a:rPr lang="en-US" dirty="0"/>
              <a:t>hermal </a:t>
            </a:r>
            <a:r>
              <a:rPr lang="en-US" b="1" dirty="0"/>
              <a:t>S</a:t>
            </a:r>
            <a:r>
              <a:rPr lang="en-US" dirty="0"/>
              <a:t>ystems</a:t>
            </a:r>
          </a:p>
          <a:p>
            <a:endParaRPr lang="en-US" sz="900" dirty="0"/>
          </a:p>
          <a:p>
            <a:r>
              <a:rPr lang="en-US" dirty="0"/>
              <a:t>Python-based, open-source, reduced-order model</a:t>
            </a:r>
          </a:p>
          <a:p>
            <a:r>
              <a:rPr lang="en-US" dirty="0"/>
              <a:t>Simulates a single pipe 5G DES (TENs)</a:t>
            </a:r>
          </a:p>
          <a:p>
            <a:r>
              <a:rPr lang="en-US" dirty="0"/>
              <a:t>Combines physics-based reduced order model and a cost estimating and economic analysis model to do a full techno-economic analysis of TENs</a:t>
            </a:r>
          </a:p>
          <a:p>
            <a:r>
              <a:rPr lang="en-US" dirty="0"/>
              <a:t>Focused on thermal loop and thermal sources, is not suited for detailed design, but can be used to compare design and operation options </a:t>
            </a:r>
          </a:p>
          <a:p>
            <a:r>
              <a:rPr lang="en-US" dirty="0"/>
              <a:t>Work is produced by NREL as a part of the </a:t>
            </a:r>
            <a:r>
              <a:rPr lang="en-US" dirty="0" err="1"/>
              <a:t>LeGUp</a:t>
            </a:r>
            <a:r>
              <a:rPr lang="en-US" dirty="0"/>
              <a:t> project</a:t>
            </a:r>
          </a:p>
        </p:txBody>
      </p:sp>
    </p:spTree>
    <p:extLst>
      <p:ext uri="{BB962C8B-B14F-4D97-AF65-F5344CB8AC3E}">
        <p14:creationId xmlns:p14="http://schemas.microsoft.com/office/powerpoint/2010/main" val="245206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490A6-A79B-1853-751F-4074B71C9726}"/>
              </a:ext>
            </a:extLst>
          </p:cNvPr>
          <p:cNvSpPr>
            <a:spLocks noGrp="1"/>
          </p:cNvSpPr>
          <p:nvPr>
            <p:ph type="title"/>
          </p:nvPr>
        </p:nvSpPr>
        <p:spPr/>
        <p:txBody>
          <a:bodyPr/>
          <a:lstStyle/>
          <a:p>
            <a:r>
              <a:rPr lang="en-US" dirty="0"/>
              <a:t>NREL’s role in HEET’s </a:t>
            </a:r>
            <a:r>
              <a:rPr lang="en-US" dirty="0" err="1"/>
              <a:t>LeGUp</a:t>
            </a:r>
            <a:r>
              <a:rPr lang="en-US" dirty="0"/>
              <a:t> project</a:t>
            </a:r>
          </a:p>
        </p:txBody>
      </p:sp>
      <p:pic>
        <p:nvPicPr>
          <p:cNvPr id="4" name="Picture 3">
            <a:extLst>
              <a:ext uri="{FF2B5EF4-FFF2-40B4-BE49-F238E27FC236}">
                <a16:creationId xmlns:a16="http://schemas.microsoft.com/office/drawing/2014/main" id="{3B7B988D-6598-817A-270C-E65832A78204}"/>
              </a:ext>
            </a:extLst>
          </p:cNvPr>
          <p:cNvPicPr>
            <a:picLocks noChangeAspect="1"/>
          </p:cNvPicPr>
          <p:nvPr/>
        </p:nvPicPr>
        <p:blipFill>
          <a:blip r:embed="rId3"/>
          <a:stretch>
            <a:fillRect/>
          </a:stretch>
        </p:blipFill>
        <p:spPr>
          <a:xfrm>
            <a:off x="4551160" y="1599327"/>
            <a:ext cx="4592840" cy="2768212"/>
          </a:xfrm>
          <a:prstGeom prst="rect">
            <a:avLst/>
          </a:prstGeom>
        </p:spPr>
      </p:pic>
      <p:sp>
        <p:nvSpPr>
          <p:cNvPr id="5" name="Text Placeholder 2">
            <a:extLst>
              <a:ext uri="{FF2B5EF4-FFF2-40B4-BE49-F238E27FC236}">
                <a16:creationId xmlns:a16="http://schemas.microsoft.com/office/drawing/2014/main" id="{F78FD98D-77B8-AC3B-5DFE-EB37B62EBB9E}"/>
              </a:ext>
            </a:extLst>
          </p:cNvPr>
          <p:cNvSpPr>
            <a:spLocks noGrp="1"/>
          </p:cNvSpPr>
          <p:nvPr/>
        </p:nvSpPr>
        <p:spPr>
          <a:xfrm>
            <a:off x="151898" y="1351179"/>
            <a:ext cx="4862004" cy="3321545"/>
          </a:xfrm>
          <a:prstGeom prst="rect">
            <a:avLst/>
          </a:prstGeom>
        </p:spPr>
        <p:txBody>
          <a:bodyPr vert="horz" lIns="91440" tIns="45720" rIns="91440" bIns="45720" rtlCol="0">
            <a:normAutofit fontScale="92500" lnSpcReduction="20000"/>
          </a:bodyPr>
          <a:lstStyle>
            <a:lvl1pPr marL="173038" indent="-173038" algn="l" defTabSz="457200" rtl="0" eaLnBrk="1" latinLnBrk="0" hangingPunct="1">
              <a:spcBef>
                <a:spcPct val="20000"/>
              </a:spcBef>
              <a:buFont typeface="Arial"/>
              <a:buChar char="•"/>
              <a:defRPr sz="2400" kern="1200">
                <a:solidFill>
                  <a:schemeClr val="tx1"/>
                </a:solidFill>
                <a:latin typeface="+mn-lt"/>
                <a:ea typeface="+mn-ea"/>
                <a:cs typeface="+mn-cs"/>
              </a:defRPr>
            </a:lvl1pPr>
            <a:lvl2pPr marL="460375" indent="-227013" algn="l" defTabSz="457200" rtl="0" eaLnBrk="1" latinLnBrk="0" hangingPunct="1">
              <a:spcBef>
                <a:spcPct val="20000"/>
              </a:spcBef>
              <a:buFont typeface="Arial"/>
              <a:buChar char="–"/>
              <a:defRPr sz="2400" kern="1200">
                <a:solidFill>
                  <a:schemeClr val="tx1"/>
                </a:solidFill>
                <a:latin typeface="+mn-lt"/>
                <a:ea typeface="+mn-ea"/>
                <a:cs typeface="+mn-cs"/>
              </a:defRPr>
            </a:lvl2pPr>
            <a:lvl3pPr marL="628650" indent="-169863" algn="l" defTabSz="457200" rtl="0" eaLnBrk="1" latinLnBrk="0" hangingPunct="1">
              <a:spcBef>
                <a:spcPct val="20000"/>
              </a:spcBef>
              <a:buFont typeface="Arial"/>
              <a:buChar char="•"/>
              <a:defRPr sz="2200" kern="1200">
                <a:solidFill>
                  <a:schemeClr val="tx1"/>
                </a:solidFill>
                <a:latin typeface="+mn-lt"/>
                <a:ea typeface="+mn-ea"/>
                <a:cs typeface="+mn-cs"/>
              </a:defRPr>
            </a:lvl3pPr>
            <a:lvl4pPr marL="914400" indent="-225425" algn="l" defTabSz="457200" rtl="0" eaLnBrk="1" latinLnBrk="0" hangingPunct="1">
              <a:spcBef>
                <a:spcPct val="20000"/>
              </a:spcBef>
              <a:buFont typeface="Arial"/>
              <a:buChar char="–"/>
              <a:defRPr sz="2000" kern="1200">
                <a:solidFill>
                  <a:schemeClr val="tx1"/>
                </a:solidFill>
                <a:latin typeface="+mn-lt"/>
                <a:ea typeface="+mn-ea"/>
                <a:cs typeface="+mn-cs"/>
              </a:defRPr>
            </a:lvl4pPr>
            <a:lvl5pPr marL="1084263" indent="-169863" algn="l" defTabSz="457200" rtl="0" eaLnBrk="1" latinLnBrk="0" hangingPunct="1">
              <a:spcBef>
                <a:spcPct val="20000"/>
              </a:spcBef>
              <a:buFont typeface="Arial"/>
              <a:buChar char="»"/>
              <a:tabLst>
                <a:tab pos="1084263" algn="l"/>
              </a:tabLst>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Create a reduced-order model for fast simulation of the geothermal thermal energy networks for heating and cooling</a:t>
            </a:r>
          </a:p>
          <a:p>
            <a:r>
              <a:rPr lang="en-US" dirty="0"/>
              <a:t>Create a techno-economic model to understand the economic viability of different designs</a:t>
            </a:r>
          </a:p>
          <a:p>
            <a:r>
              <a:rPr lang="en-US" dirty="0"/>
              <a:t>Simulate the pilot installations</a:t>
            </a:r>
          </a:p>
          <a:p>
            <a:r>
              <a:rPr lang="en-US" dirty="0"/>
              <a:t>Optimize system operation and explore alternative designs</a:t>
            </a:r>
          </a:p>
          <a:p>
            <a:r>
              <a:rPr lang="en-US" dirty="0"/>
              <a:t>Consider grid impact</a:t>
            </a:r>
          </a:p>
          <a:p>
            <a:endParaRPr lang="en-US" dirty="0"/>
          </a:p>
        </p:txBody>
      </p:sp>
      <p:sp>
        <p:nvSpPr>
          <p:cNvPr id="3" name="TextBox 2">
            <a:extLst>
              <a:ext uri="{FF2B5EF4-FFF2-40B4-BE49-F238E27FC236}">
                <a16:creationId xmlns:a16="http://schemas.microsoft.com/office/drawing/2014/main" id="{FE4FC515-65C4-57FB-0C59-4A443C3836A2}"/>
              </a:ext>
            </a:extLst>
          </p:cNvPr>
          <p:cNvSpPr txBox="1"/>
          <p:nvPr/>
        </p:nvSpPr>
        <p:spPr>
          <a:xfrm>
            <a:off x="7643813" y="4015194"/>
            <a:ext cx="1433512" cy="830997"/>
          </a:xfrm>
          <a:prstGeom prst="rect">
            <a:avLst/>
          </a:prstGeom>
          <a:noFill/>
        </p:spPr>
        <p:txBody>
          <a:bodyPr wrap="square" rtlCol="0">
            <a:spAutoFit/>
          </a:bodyPr>
          <a:lstStyle/>
          <a:p>
            <a:r>
              <a:rPr lang="en-US" sz="1200" dirty="0"/>
              <a:t>Graphic from Besiki Kazaishvili, NREL.</a:t>
            </a:r>
          </a:p>
          <a:p>
            <a:r>
              <a:rPr lang="en-US" sz="1200" dirty="0"/>
              <a:t>Simpson, et al. </a:t>
            </a:r>
            <a:r>
              <a:rPr lang="en-US" sz="1200" i="1" dirty="0"/>
              <a:t>GRC Transactions,</a:t>
            </a:r>
            <a:r>
              <a:rPr lang="en-US" sz="1200" dirty="0"/>
              <a:t> 2024.</a:t>
            </a:r>
          </a:p>
        </p:txBody>
      </p:sp>
      <p:sp>
        <p:nvSpPr>
          <p:cNvPr id="6" name="TextBox 5">
            <a:extLst>
              <a:ext uri="{FF2B5EF4-FFF2-40B4-BE49-F238E27FC236}">
                <a16:creationId xmlns:a16="http://schemas.microsoft.com/office/drawing/2014/main" id="{C1FA9947-B688-7B80-905C-2BEEECFDE176}"/>
              </a:ext>
            </a:extLst>
          </p:cNvPr>
          <p:cNvSpPr txBox="1"/>
          <p:nvPr/>
        </p:nvSpPr>
        <p:spPr>
          <a:xfrm>
            <a:off x="7244558" y="4833303"/>
            <a:ext cx="1116011" cy="215444"/>
          </a:xfrm>
          <a:prstGeom prst="rect">
            <a:avLst/>
          </a:prstGeom>
          <a:noFill/>
        </p:spPr>
        <p:txBody>
          <a:bodyPr wrap="none" rtlCol="0">
            <a:spAutoFit/>
          </a:bodyPr>
          <a:lstStyle/>
          <a:p>
            <a:r>
              <a:rPr lang="en-US" sz="800" dirty="0"/>
              <a:t>Source: public domain</a:t>
            </a:r>
          </a:p>
        </p:txBody>
      </p:sp>
    </p:spTree>
    <p:extLst>
      <p:ext uri="{BB962C8B-B14F-4D97-AF65-F5344CB8AC3E}">
        <p14:creationId xmlns:p14="http://schemas.microsoft.com/office/powerpoint/2010/main" val="3711952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D5E31-0CAF-2EB2-7B63-1C4234B5ED87}"/>
              </a:ext>
            </a:extLst>
          </p:cNvPr>
          <p:cNvSpPr>
            <a:spLocks noGrp="1"/>
          </p:cNvSpPr>
          <p:nvPr>
            <p:ph type="title"/>
          </p:nvPr>
        </p:nvSpPr>
        <p:spPr/>
        <p:txBody>
          <a:bodyPr/>
          <a:lstStyle/>
          <a:p>
            <a:r>
              <a:rPr lang="en-US" sz="2400" dirty="0"/>
              <a:t>NREL’s reduced-order model will focus on connecting major components with the thermal loop</a:t>
            </a:r>
          </a:p>
        </p:txBody>
      </p:sp>
      <p:pic>
        <p:nvPicPr>
          <p:cNvPr id="3" name="Picture 2" descr="Diagram&#10;&#10;Description automatically generated">
            <a:extLst>
              <a:ext uri="{FF2B5EF4-FFF2-40B4-BE49-F238E27FC236}">
                <a16:creationId xmlns:a16="http://schemas.microsoft.com/office/drawing/2014/main" id="{3D44F7B0-10DC-EA38-5702-900D73E898E1}"/>
              </a:ext>
            </a:extLst>
          </p:cNvPr>
          <p:cNvPicPr>
            <a:picLocks noChangeAspect="1"/>
          </p:cNvPicPr>
          <p:nvPr/>
        </p:nvPicPr>
        <p:blipFill>
          <a:blip r:embed="rId3"/>
          <a:stretch>
            <a:fillRect/>
          </a:stretch>
        </p:blipFill>
        <p:spPr>
          <a:xfrm>
            <a:off x="2065786" y="1129553"/>
            <a:ext cx="5205050" cy="3885574"/>
          </a:xfrm>
          <a:prstGeom prst="rect">
            <a:avLst/>
          </a:prstGeom>
        </p:spPr>
      </p:pic>
      <p:sp>
        <p:nvSpPr>
          <p:cNvPr id="4" name="TextBox 3">
            <a:extLst>
              <a:ext uri="{FF2B5EF4-FFF2-40B4-BE49-F238E27FC236}">
                <a16:creationId xmlns:a16="http://schemas.microsoft.com/office/drawing/2014/main" id="{BD6F4C61-EA6F-15EB-4575-254E7670544B}"/>
              </a:ext>
            </a:extLst>
          </p:cNvPr>
          <p:cNvSpPr txBox="1"/>
          <p:nvPr/>
        </p:nvSpPr>
        <p:spPr>
          <a:xfrm>
            <a:off x="6118231" y="4706978"/>
            <a:ext cx="2305210" cy="307777"/>
          </a:xfrm>
          <a:prstGeom prst="rect">
            <a:avLst/>
          </a:prstGeom>
          <a:noFill/>
        </p:spPr>
        <p:txBody>
          <a:bodyPr wrap="square" rtlCol="0">
            <a:spAutoFit/>
          </a:bodyPr>
          <a:lstStyle/>
          <a:p>
            <a:r>
              <a:rPr lang="en-US" sz="1400" dirty="0">
                <a:hlinkClick r:id="rId4"/>
              </a:rPr>
              <a:t>Simpson &amp; Zhu (2024) </a:t>
            </a:r>
            <a:endParaRPr lang="en-US" sz="1400" dirty="0"/>
          </a:p>
        </p:txBody>
      </p:sp>
      <p:sp>
        <p:nvSpPr>
          <p:cNvPr id="5" name="TextBox 4">
            <a:extLst>
              <a:ext uri="{FF2B5EF4-FFF2-40B4-BE49-F238E27FC236}">
                <a16:creationId xmlns:a16="http://schemas.microsoft.com/office/drawing/2014/main" id="{C1A7A0AA-81B0-A264-B9A6-B2E546378159}"/>
              </a:ext>
            </a:extLst>
          </p:cNvPr>
          <p:cNvSpPr txBox="1"/>
          <p:nvPr/>
        </p:nvSpPr>
        <p:spPr>
          <a:xfrm>
            <a:off x="4668311" y="4928056"/>
            <a:ext cx="1116011" cy="215444"/>
          </a:xfrm>
          <a:prstGeom prst="rect">
            <a:avLst/>
          </a:prstGeom>
          <a:noFill/>
        </p:spPr>
        <p:txBody>
          <a:bodyPr wrap="none" rtlCol="0">
            <a:spAutoFit/>
          </a:bodyPr>
          <a:lstStyle/>
          <a:p>
            <a:r>
              <a:rPr lang="en-US" sz="800" dirty="0"/>
              <a:t>Source: public domain</a:t>
            </a:r>
          </a:p>
        </p:txBody>
      </p:sp>
    </p:spTree>
    <p:extLst>
      <p:ext uri="{BB962C8B-B14F-4D97-AF65-F5344CB8AC3E}">
        <p14:creationId xmlns:p14="http://schemas.microsoft.com/office/powerpoint/2010/main" val="4285450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31CF7-8BE4-40E9-C2BE-DEE9DD4E3B16}"/>
              </a:ext>
            </a:extLst>
          </p:cNvPr>
          <p:cNvSpPr>
            <a:spLocks noGrp="1"/>
          </p:cNvSpPr>
          <p:nvPr>
            <p:ph type="title"/>
          </p:nvPr>
        </p:nvSpPr>
        <p:spPr/>
        <p:txBody>
          <a:bodyPr/>
          <a:lstStyle/>
          <a:p>
            <a:r>
              <a:rPr lang="en-US" dirty="0"/>
              <a:t>ROM divides loop into sections for thermal analysis</a:t>
            </a:r>
          </a:p>
        </p:txBody>
      </p:sp>
      <p:sp>
        <p:nvSpPr>
          <p:cNvPr id="3" name="Text Placeholder 2">
            <a:extLst>
              <a:ext uri="{FF2B5EF4-FFF2-40B4-BE49-F238E27FC236}">
                <a16:creationId xmlns:a16="http://schemas.microsoft.com/office/drawing/2014/main" id="{5B510E89-F365-DE93-4D1F-66346528AAA8}"/>
              </a:ext>
            </a:extLst>
          </p:cNvPr>
          <p:cNvSpPr>
            <a:spLocks noGrp="1"/>
          </p:cNvSpPr>
          <p:nvPr>
            <p:ph type="body" sz="quarter" idx="11"/>
          </p:nvPr>
        </p:nvSpPr>
        <p:spPr>
          <a:xfrm>
            <a:off x="373017" y="1106627"/>
            <a:ext cx="8321039" cy="3657767"/>
          </a:xfrm>
        </p:spPr>
        <p:txBody>
          <a:bodyPr>
            <a:normAutofit/>
          </a:bodyPr>
          <a:lstStyle/>
          <a:p>
            <a:r>
              <a:rPr lang="en-US" sz="1800" dirty="0"/>
              <a:t>For each </a:t>
            </a:r>
            <a:r>
              <a:rPr lang="en-US" sz="1800" b="1" dirty="0"/>
              <a:t>hourly</a:t>
            </a:r>
            <a:r>
              <a:rPr lang="en-US" sz="1800" dirty="0"/>
              <a:t> timestep (</a:t>
            </a:r>
            <a:r>
              <a:rPr lang="en-US" sz="1800" dirty="0" err="1"/>
              <a:t>i</a:t>
            </a:r>
            <a:r>
              <a:rPr lang="en-US" sz="1800" dirty="0"/>
              <a:t>):</a:t>
            </a:r>
          </a:p>
          <a:p>
            <a:pPr lvl="1"/>
            <a:r>
              <a:rPr lang="en-US" sz="1800" dirty="0"/>
              <a:t>Set loop flow rate and auxiliary heating (if used/needed)</a:t>
            </a:r>
          </a:p>
          <a:p>
            <a:pPr lvl="1"/>
            <a:r>
              <a:rPr lang="en-US" sz="1800" dirty="0"/>
              <a:t>Subdivide into smaller timesteps based on loop flow rate</a:t>
            </a:r>
          </a:p>
          <a:p>
            <a:pPr lvl="1"/>
            <a:r>
              <a:rPr lang="en-US" sz="1800" dirty="0"/>
              <a:t>Calculate heat and mass balance for sections, accounting for thermal inertia within the loop and flow of working fluid</a:t>
            </a:r>
          </a:p>
          <a:p>
            <a:pPr lvl="1"/>
            <a:r>
              <a:rPr lang="en-US" sz="1800" dirty="0"/>
              <a:t>Save results on an hourly timestep</a:t>
            </a:r>
          </a:p>
          <a:p>
            <a:r>
              <a:rPr lang="en-US" sz="1800" dirty="0"/>
              <a:t>Post-process data</a:t>
            </a:r>
          </a:p>
        </p:txBody>
      </p:sp>
      <p:pic>
        <p:nvPicPr>
          <p:cNvPr id="4" name="Picture 3">
            <a:extLst>
              <a:ext uri="{FF2B5EF4-FFF2-40B4-BE49-F238E27FC236}">
                <a16:creationId xmlns:a16="http://schemas.microsoft.com/office/drawing/2014/main" id="{F391A5F2-BFAB-001B-8DA1-76336DEBA23D}"/>
              </a:ext>
            </a:extLst>
          </p:cNvPr>
          <p:cNvPicPr>
            <a:picLocks noChangeAspect="1"/>
          </p:cNvPicPr>
          <p:nvPr/>
        </p:nvPicPr>
        <p:blipFill>
          <a:blip r:embed="rId3"/>
          <a:stretch>
            <a:fillRect/>
          </a:stretch>
        </p:blipFill>
        <p:spPr>
          <a:xfrm>
            <a:off x="3942951" y="2571750"/>
            <a:ext cx="4579256" cy="2326472"/>
          </a:xfrm>
          <a:prstGeom prst="rect">
            <a:avLst/>
          </a:prstGeom>
        </p:spPr>
      </p:pic>
    </p:spTree>
    <p:extLst>
      <p:ext uri="{BB962C8B-B14F-4D97-AF65-F5344CB8AC3E}">
        <p14:creationId xmlns:p14="http://schemas.microsoft.com/office/powerpoint/2010/main" val="1394465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673CD-A9B4-85CA-0373-9D6FCB548189}"/>
              </a:ext>
            </a:extLst>
          </p:cNvPr>
          <p:cNvSpPr>
            <a:spLocks noGrp="1"/>
          </p:cNvSpPr>
          <p:nvPr>
            <p:ph type="title"/>
          </p:nvPr>
        </p:nvSpPr>
        <p:spPr/>
        <p:txBody>
          <a:bodyPr/>
          <a:lstStyle/>
          <a:p>
            <a:r>
              <a:rPr lang="en-US" dirty="0"/>
              <a:t>ROM divides the loop into sections</a:t>
            </a:r>
          </a:p>
        </p:txBody>
      </p:sp>
      <p:sp>
        <p:nvSpPr>
          <p:cNvPr id="23" name="Oval 22">
            <a:extLst>
              <a:ext uri="{FF2B5EF4-FFF2-40B4-BE49-F238E27FC236}">
                <a16:creationId xmlns:a16="http://schemas.microsoft.com/office/drawing/2014/main" id="{6D3AEB85-5FC8-B134-9BCA-7CEE9A9BEB26}"/>
              </a:ext>
            </a:extLst>
          </p:cNvPr>
          <p:cNvSpPr/>
          <p:nvPr/>
        </p:nvSpPr>
        <p:spPr>
          <a:xfrm>
            <a:off x="1280160" y="1901952"/>
            <a:ext cx="5961888" cy="2157984"/>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C3F9D896-1DA2-4598-D4BC-9BC732917944}"/>
              </a:ext>
            </a:extLst>
          </p:cNvPr>
          <p:cNvSpPr/>
          <p:nvPr/>
        </p:nvSpPr>
        <p:spPr>
          <a:xfrm>
            <a:off x="3607308" y="1984248"/>
            <a:ext cx="1399032" cy="246888"/>
          </a:xfrm>
          <a:prstGeom prst="rightArrow">
            <a:avLst>
              <a:gd name="adj1" fmla="val 27778"/>
              <a:gd name="adj2" fmla="val 8333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128AA9-579A-6A21-1460-F3CD8B49C786}"/>
              </a:ext>
            </a:extLst>
          </p:cNvPr>
          <p:cNvSpPr/>
          <p:nvPr/>
        </p:nvSpPr>
        <p:spPr>
          <a:xfrm>
            <a:off x="3778758" y="1289304"/>
            <a:ext cx="964692" cy="502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Pump</a:t>
            </a:r>
          </a:p>
        </p:txBody>
      </p:sp>
      <p:sp>
        <p:nvSpPr>
          <p:cNvPr id="26" name="Oval 25">
            <a:extLst>
              <a:ext uri="{FF2B5EF4-FFF2-40B4-BE49-F238E27FC236}">
                <a16:creationId xmlns:a16="http://schemas.microsoft.com/office/drawing/2014/main" id="{BE347DAB-9DD9-FF01-415E-15BCE9B89EDE}"/>
              </a:ext>
            </a:extLst>
          </p:cNvPr>
          <p:cNvSpPr/>
          <p:nvPr/>
        </p:nvSpPr>
        <p:spPr>
          <a:xfrm>
            <a:off x="3335274" y="1083564"/>
            <a:ext cx="1858518" cy="1376172"/>
          </a:xfrm>
          <a:prstGeom prst="ellipse">
            <a:avLst/>
          </a:prstGeom>
          <a:solidFill>
            <a:schemeClr val="tx1">
              <a:lumMod val="20000"/>
              <a:lumOff val="80000"/>
              <a:alpha val="22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37EAE034-602D-556C-1EAA-E551A818C273}"/>
              </a:ext>
            </a:extLst>
          </p:cNvPr>
          <p:cNvCxnSpPr>
            <a:cxnSpLocks/>
          </p:cNvCxnSpPr>
          <p:nvPr/>
        </p:nvCxnSpPr>
        <p:spPr>
          <a:xfrm>
            <a:off x="5143500" y="1501304"/>
            <a:ext cx="694944" cy="394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2506582-92C1-D306-0155-3F3DDF78F423}"/>
                  </a:ext>
                </a:extLst>
              </p:cNvPr>
              <p:cNvSpPr txBox="1"/>
              <p:nvPr/>
            </p:nvSpPr>
            <p:spPr>
              <a:xfrm>
                <a:off x="5245614" y="1169066"/>
                <a:ext cx="346698" cy="3032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𝑇</m:t>
                          </m:r>
                        </m:e>
                        <m:sub>
                          <m:r>
                            <a:rPr lang="en-US" b="0" i="1" smtClean="0">
                              <a:latin typeface="Cambria Math" panose="02040503050406030204" pitchFamily="18" charset="0"/>
                            </a:rPr>
                            <m:t>𝑖𝑛</m:t>
                          </m:r>
                        </m:sub>
                        <m:sup>
                          <m:r>
                            <a:rPr lang="en-US" b="0" i="1" smtClean="0">
                              <a:latin typeface="Cambria Math" panose="02040503050406030204" pitchFamily="18" charset="0"/>
                            </a:rPr>
                            <m:t>𝑖</m:t>
                          </m:r>
                        </m:sup>
                      </m:sSubSup>
                    </m:oMath>
                  </m:oMathPara>
                </a14:m>
                <a:endParaRPr lang="en-US" dirty="0"/>
              </a:p>
            </p:txBody>
          </p:sp>
        </mc:Choice>
        <mc:Fallback xmlns="">
          <p:sp>
            <p:nvSpPr>
              <p:cNvPr id="31" name="TextBox 30">
                <a:extLst>
                  <a:ext uri="{FF2B5EF4-FFF2-40B4-BE49-F238E27FC236}">
                    <a16:creationId xmlns:a16="http://schemas.microsoft.com/office/drawing/2014/main" id="{D2506582-92C1-D306-0155-3F3DDF78F423}"/>
                  </a:ext>
                </a:extLst>
              </p:cNvPr>
              <p:cNvSpPr txBox="1">
                <a:spLocks noRot="1" noChangeAspect="1" noMove="1" noResize="1" noEditPoints="1" noAdjustHandles="1" noChangeArrowheads="1" noChangeShapeType="1" noTextEdit="1"/>
              </p:cNvSpPr>
              <p:nvPr/>
            </p:nvSpPr>
            <p:spPr>
              <a:xfrm>
                <a:off x="5245614" y="1169066"/>
                <a:ext cx="346698" cy="303288"/>
              </a:xfrm>
              <a:prstGeom prst="rect">
                <a:avLst/>
              </a:prstGeom>
              <a:blipFill>
                <a:blip r:embed="rId2"/>
                <a:stretch>
                  <a:fillRect l="-16071" t="-4000" r="-8929" b="-18000"/>
                </a:stretch>
              </a:blipFill>
            </p:spPr>
            <p:txBody>
              <a:bodyPr/>
              <a:lstStyle/>
              <a:p>
                <a:r>
                  <a:rPr lang="en-US">
                    <a:noFill/>
                  </a:rPr>
                  <a:t> </a:t>
                </a:r>
              </a:p>
            </p:txBody>
          </p:sp>
        </mc:Fallback>
      </mc:AlternateContent>
      <p:sp>
        <p:nvSpPr>
          <p:cNvPr id="32" name="Oval 31">
            <a:extLst>
              <a:ext uri="{FF2B5EF4-FFF2-40B4-BE49-F238E27FC236}">
                <a16:creationId xmlns:a16="http://schemas.microsoft.com/office/drawing/2014/main" id="{2A91CAA8-FC1B-B894-EFCE-2041D77DD28B}"/>
              </a:ext>
            </a:extLst>
          </p:cNvPr>
          <p:cNvSpPr/>
          <p:nvPr/>
        </p:nvSpPr>
        <p:spPr>
          <a:xfrm>
            <a:off x="5592312" y="1419606"/>
            <a:ext cx="1858518" cy="1376172"/>
          </a:xfrm>
          <a:prstGeom prst="ellipse">
            <a:avLst/>
          </a:prstGeom>
          <a:solidFill>
            <a:schemeClr val="tx1">
              <a:lumMod val="20000"/>
              <a:lumOff val="80000"/>
              <a:alpha val="22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5D78854E-A1E5-B1F2-464A-BB287FD71298}"/>
              </a:ext>
            </a:extLst>
          </p:cNvPr>
          <p:cNvCxnSpPr>
            <a:cxnSpLocks/>
          </p:cNvCxnSpPr>
          <p:nvPr/>
        </p:nvCxnSpPr>
        <p:spPr>
          <a:xfrm>
            <a:off x="7431768" y="2260086"/>
            <a:ext cx="596664" cy="1996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665863CC-D5C7-FDEC-E1CE-3A80D6FD37AD}"/>
                  </a:ext>
                </a:extLst>
              </p:cNvPr>
              <p:cNvSpPr txBox="1"/>
              <p:nvPr/>
            </p:nvSpPr>
            <p:spPr>
              <a:xfrm>
                <a:off x="7591410" y="1984248"/>
                <a:ext cx="346698" cy="2900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𝑇</m:t>
                          </m:r>
                        </m:e>
                        <m:sub>
                          <m:r>
                            <a:rPr lang="en-US" b="0" i="1" smtClean="0">
                              <a:latin typeface="Cambria Math" panose="02040503050406030204" pitchFamily="18" charset="0"/>
                            </a:rPr>
                            <m:t>𝑜𝑢𝑡</m:t>
                          </m:r>
                        </m:sub>
                        <m:sup>
                          <m:r>
                            <a:rPr lang="en-US" b="0" i="1" smtClean="0">
                              <a:latin typeface="Cambria Math" panose="02040503050406030204" pitchFamily="18" charset="0"/>
                            </a:rPr>
                            <m:t>𝑖</m:t>
                          </m:r>
                          <m:r>
                            <a:rPr lang="en-US" b="0" i="1" smtClean="0">
                              <a:latin typeface="Cambria Math" panose="02040503050406030204" pitchFamily="18" charset="0"/>
                            </a:rPr>
                            <m:t>+1</m:t>
                          </m:r>
                        </m:sup>
                      </m:sSubSup>
                    </m:oMath>
                  </m:oMathPara>
                </a14:m>
                <a:endParaRPr lang="en-US" dirty="0"/>
              </a:p>
            </p:txBody>
          </p:sp>
        </mc:Choice>
        <mc:Fallback xmlns="">
          <p:sp>
            <p:nvSpPr>
              <p:cNvPr id="34" name="TextBox 33">
                <a:extLst>
                  <a:ext uri="{FF2B5EF4-FFF2-40B4-BE49-F238E27FC236}">
                    <a16:creationId xmlns:a16="http://schemas.microsoft.com/office/drawing/2014/main" id="{665863CC-D5C7-FDEC-E1CE-3A80D6FD37AD}"/>
                  </a:ext>
                </a:extLst>
              </p:cNvPr>
              <p:cNvSpPr txBox="1">
                <a:spLocks noRot="1" noChangeAspect="1" noMove="1" noResize="1" noEditPoints="1" noAdjustHandles="1" noChangeArrowheads="1" noChangeShapeType="1" noTextEdit="1"/>
              </p:cNvSpPr>
              <p:nvPr/>
            </p:nvSpPr>
            <p:spPr>
              <a:xfrm>
                <a:off x="7591410" y="1984248"/>
                <a:ext cx="346698" cy="290079"/>
              </a:xfrm>
              <a:prstGeom prst="rect">
                <a:avLst/>
              </a:prstGeom>
              <a:blipFill>
                <a:blip r:embed="rId3"/>
                <a:stretch>
                  <a:fillRect l="-22807" t="-4255" r="-42105" b="-170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99970BE-D3A3-16D1-3EDE-B07BBC8D0B13}"/>
                  </a:ext>
                </a:extLst>
              </p:cNvPr>
              <p:cNvSpPr txBox="1"/>
              <p:nvPr/>
            </p:nvSpPr>
            <p:spPr>
              <a:xfrm>
                <a:off x="6521571" y="1664450"/>
                <a:ext cx="346698" cy="2900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𝑇</m:t>
                          </m:r>
                        </m:e>
                        <m:sub>
                          <m:r>
                            <a:rPr lang="en-US" b="0" i="1" smtClean="0">
                              <a:latin typeface="Cambria Math" panose="02040503050406030204" pitchFamily="18" charset="0"/>
                            </a:rPr>
                            <m:t>𝑜𝑢𝑡</m:t>
                          </m:r>
                        </m:sub>
                        <m:sup>
                          <m:r>
                            <a:rPr lang="en-US" b="0" i="1" smtClean="0">
                              <a:latin typeface="Cambria Math" panose="02040503050406030204" pitchFamily="18" charset="0"/>
                            </a:rPr>
                            <m:t>𝑖</m:t>
                          </m:r>
                        </m:sup>
                      </m:sSubSup>
                    </m:oMath>
                  </m:oMathPara>
                </a14:m>
                <a:endParaRPr lang="en-US" dirty="0"/>
              </a:p>
            </p:txBody>
          </p:sp>
        </mc:Choice>
        <mc:Fallback xmlns="">
          <p:sp>
            <p:nvSpPr>
              <p:cNvPr id="36" name="TextBox 35">
                <a:extLst>
                  <a:ext uri="{FF2B5EF4-FFF2-40B4-BE49-F238E27FC236}">
                    <a16:creationId xmlns:a16="http://schemas.microsoft.com/office/drawing/2014/main" id="{E99970BE-D3A3-16D1-3EDE-B07BBC8D0B13}"/>
                  </a:ext>
                </a:extLst>
              </p:cNvPr>
              <p:cNvSpPr txBox="1">
                <a:spLocks noRot="1" noChangeAspect="1" noMove="1" noResize="1" noEditPoints="1" noAdjustHandles="1" noChangeArrowheads="1" noChangeShapeType="1" noTextEdit="1"/>
              </p:cNvSpPr>
              <p:nvPr/>
            </p:nvSpPr>
            <p:spPr>
              <a:xfrm>
                <a:off x="6521571" y="1664450"/>
                <a:ext cx="346698" cy="290079"/>
              </a:xfrm>
              <a:prstGeom prst="rect">
                <a:avLst/>
              </a:prstGeom>
              <a:blipFill>
                <a:blip r:embed="rId4"/>
                <a:stretch>
                  <a:fillRect l="-24561" t="-2083" r="-28070" b="-16667"/>
                </a:stretch>
              </a:blipFill>
            </p:spPr>
            <p:txBody>
              <a:bodyPr/>
              <a:lstStyle/>
              <a:p>
                <a:r>
                  <a:rPr lang="en-US">
                    <a:noFill/>
                  </a:rPr>
                  <a:t> </a:t>
                </a:r>
              </a:p>
            </p:txBody>
          </p:sp>
        </mc:Fallback>
      </mc:AlternateContent>
      <p:sp>
        <p:nvSpPr>
          <p:cNvPr id="37" name="Oval 36">
            <a:extLst>
              <a:ext uri="{FF2B5EF4-FFF2-40B4-BE49-F238E27FC236}">
                <a16:creationId xmlns:a16="http://schemas.microsoft.com/office/drawing/2014/main" id="{41492541-333D-290B-15F1-4BC58CC7D8E5}"/>
              </a:ext>
            </a:extLst>
          </p:cNvPr>
          <p:cNvSpPr/>
          <p:nvPr/>
        </p:nvSpPr>
        <p:spPr>
          <a:xfrm>
            <a:off x="5836536" y="2795778"/>
            <a:ext cx="1858518" cy="1376172"/>
          </a:xfrm>
          <a:prstGeom prst="ellipse">
            <a:avLst/>
          </a:prstGeom>
          <a:solidFill>
            <a:schemeClr val="tx1">
              <a:lumMod val="20000"/>
              <a:lumOff val="80000"/>
              <a:alpha val="22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872C9C4-8D2E-5AF8-886E-22B0E262E751}"/>
              </a:ext>
            </a:extLst>
          </p:cNvPr>
          <p:cNvSpPr/>
          <p:nvPr/>
        </p:nvSpPr>
        <p:spPr>
          <a:xfrm>
            <a:off x="3979926" y="3102501"/>
            <a:ext cx="1858518" cy="1376172"/>
          </a:xfrm>
          <a:prstGeom prst="ellipse">
            <a:avLst/>
          </a:prstGeom>
          <a:solidFill>
            <a:schemeClr val="tx1">
              <a:lumMod val="20000"/>
              <a:lumOff val="80000"/>
              <a:alpha val="22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AC273C7-E24D-4EE9-531F-41AC48993084}"/>
              </a:ext>
            </a:extLst>
          </p:cNvPr>
          <p:cNvSpPr/>
          <p:nvPr/>
        </p:nvSpPr>
        <p:spPr>
          <a:xfrm>
            <a:off x="2123316" y="3111645"/>
            <a:ext cx="1858518" cy="1376172"/>
          </a:xfrm>
          <a:prstGeom prst="ellipse">
            <a:avLst/>
          </a:prstGeom>
          <a:solidFill>
            <a:schemeClr val="tx1">
              <a:lumMod val="20000"/>
              <a:lumOff val="80000"/>
              <a:alpha val="22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F713B79-220B-61A1-9297-E2B9C64EC8BF}"/>
              </a:ext>
            </a:extLst>
          </p:cNvPr>
          <p:cNvSpPr/>
          <p:nvPr/>
        </p:nvSpPr>
        <p:spPr>
          <a:xfrm>
            <a:off x="242514" y="3653082"/>
            <a:ext cx="1858518" cy="1376172"/>
          </a:xfrm>
          <a:prstGeom prst="ellipse">
            <a:avLst/>
          </a:prstGeom>
          <a:solidFill>
            <a:schemeClr val="tx1">
              <a:lumMod val="20000"/>
              <a:lumOff val="80000"/>
              <a:alpha val="22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CA5C7C39-55CF-572A-8EDF-B264CCD39091}"/>
              </a:ext>
            </a:extLst>
          </p:cNvPr>
          <p:cNvSpPr/>
          <p:nvPr/>
        </p:nvSpPr>
        <p:spPr>
          <a:xfrm>
            <a:off x="294134" y="2184273"/>
            <a:ext cx="1858518" cy="1376172"/>
          </a:xfrm>
          <a:prstGeom prst="ellipse">
            <a:avLst/>
          </a:prstGeom>
          <a:solidFill>
            <a:schemeClr val="tx1">
              <a:lumMod val="20000"/>
              <a:lumOff val="80000"/>
              <a:alpha val="22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42" name="Oval 41">
            <a:extLst>
              <a:ext uri="{FF2B5EF4-FFF2-40B4-BE49-F238E27FC236}">
                <a16:creationId xmlns:a16="http://schemas.microsoft.com/office/drawing/2014/main" id="{3345A0B0-8E6D-B1BF-3AE9-1C9DE1869A5C}"/>
              </a:ext>
            </a:extLst>
          </p:cNvPr>
          <p:cNvSpPr/>
          <p:nvPr/>
        </p:nvSpPr>
        <p:spPr>
          <a:xfrm>
            <a:off x="1504566" y="1194036"/>
            <a:ext cx="1858518" cy="1376172"/>
          </a:xfrm>
          <a:prstGeom prst="ellipse">
            <a:avLst/>
          </a:prstGeom>
          <a:solidFill>
            <a:schemeClr val="tx1">
              <a:lumMod val="20000"/>
              <a:lumOff val="80000"/>
              <a:alpha val="22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43" name="Rectangle 42">
            <a:extLst>
              <a:ext uri="{FF2B5EF4-FFF2-40B4-BE49-F238E27FC236}">
                <a16:creationId xmlns:a16="http://schemas.microsoft.com/office/drawing/2014/main" id="{A5EBCAD3-727E-825F-F6D0-49D290D6AA42}"/>
              </a:ext>
            </a:extLst>
          </p:cNvPr>
          <p:cNvSpPr/>
          <p:nvPr/>
        </p:nvSpPr>
        <p:spPr>
          <a:xfrm>
            <a:off x="561729" y="3939775"/>
            <a:ext cx="1175492" cy="8027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Borehole Field</a:t>
            </a:r>
          </a:p>
        </p:txBody>
      </p:sp>
      <p:pic>
        <p:nvPicPr>
          <p:cNvPr id="44" name="Graphic 43" descr="Home with solid fill">
            <a:extLst>
              <a:ext uri="{FF2B5EF4-FFF2-40B4-BE49-F238E27FC236}">
                <a16:creationId xmlns:a16="http://schemas.microsoft.com/office/drawing/2014/main" id="{06A3838D-82B5-9360-1A71-7D5EE097BD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65795" y="1789938"/>
            <a:ext cx="621210" cy="621210"/>
          </a:xfrm>
          <a:prstGeom prst="rect">
            <a:avLst/>
          </a:prstGeom>
        </p:spPr>
      </p:pic>
      <p:pic>
        <p:nvPicPr>
          <p:cNvPr id="45" name="Graphic 44" descr="Home with solid fill">
            <a:extLst>
              <a:ext uri="{FF2B5EF4-FFF2-40B4-BE49-F238E27FC236}">
                <a16:creationId xmlns:a16="http://schemas.microsoft.com/office/drawing/2014/main" id="{153DD061-BA94-7DA4-A733-61BD9F01C5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49314" y="3175992"/>
            <a:ext cx="621210" cy="621210"/>
          </a:xfrm>
          <a:prstGeom prst="rect">
            <a:avLst/>
          </a:prstGeom>
        </p:spPr>
      </p:pic>
      <p:pic>
        <p:nvPicPr>
          <p:cNvPr id="46" name="Graphic 45" descr="Home with solid fill">
            <a:extLst>
              <a:ext uri="{FF2B5EF4-FFF2-40B4-BE49-F238E27FC236}">
                <a16:creationId xmlns:a16="http://schemas.microsoft.com/office/drawing/2014/main" id="{40DF6564-4BD5-46A8-B334-55E8DAF082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08358" y="3278124"/>
            <a:ext cx="621210" cy="621210"/>
          </a:xfrm>
          <a:prstGeom prst="rect">
            <a:avLst/>
          </a:prstGeom>
        </p:spPr>
      </p:pic>
      <p:pic>
        <p:nvPicPr>
          <p:cNvPr id="47" name="Graphic 46" descr="Home with solid fill">
            <a:extLst>
              <a:ext uri="{FF2B5EF4-FFF2-40B4-BE49-F238E27FC236}">
                <a16:creationId xmlns:a16="http://schemas.microsoft.com/office/drawing/2014/main" id="{C41CC332-6D09-7B68-8CB8-73FCA96231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85080" y="3278124"/>
            <a:ext cx="621210" cy="621210"/>
          </a:xfrm>
          <a:prstGeom prst="rect">
            <a:avLst/>
          </a:prstGeom>
        </p:spPr>
      </p:pic>
      <p:pic>
        <p:nvPicPr>
          <p:cNvPr id="48" name="Graphic 47" descr="Home with solid fill">
            <a:extLst>
              <a:ext uri="{FF2B5EF4-FFF2-40B4-BE49-F238E27FC236}">
                <a16:creationId xmlns:a16="http://schemas.microsoft.com/office/drawing/2014/main" id="{F8B08BA7-4F76-DF5D-125C-A357B8F449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5125" y="2307333"/>
            <a:ext cx="621210" cy="621210"/>
          </a:xfrm>
          <a:prstGeom prst="rect">
            <a:avLst/>
          </a:prstGeom>
        </p:spPr>
      </p:pic>
      <p:pic>
        <p:nvPicPr>
          <p:cNvPr id="49" name="Graphic 48" descr="Home with solid fill">
            <a:extLst>
              <a:ext uri="{FF2B5EF4-FFF2-40B4-BE49-F238E27FC236}">
                <a16:creationId xmlns:a16="http://schemas.microsoft.com/office/drawing/2014/main" id="{C75AFC10-A250-D746-03B2-7377146156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42047" y="1320710"/>
            <a:ext cx="621210" cy="621210"/>
          </a:xfrm>
          <a:prstGeom prst="rect">
            <a:avLst/>
          </a:prstGeom>
        </p:spPr>
      </p:pic>
    </p:spTree>
    <p:extLst>
      <p:ext uri="{BB962C8B-B14F-4D97-AF65-F5344CB8AC3E}">
        <p14:creationId xmlns:p14="http://schemas.microsoft.com/office/powerpoint/2010/main" val="1197043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EA7E-EF5A-3737-0013-101C766A0CB3}"/>
              </a:ext>
            </a:extLst>
          </p:cNvPr>
          <p:cNvSpPr>
            <a:spLocks noGrp="1"/>
          </p:cNvSpPr>
          <p:nvPr>
            <p:ph type="title"/>
          </p:nvPr>
        </p:nvSpPr>
        <p:spPr/>
        <p:txBody>
          <a:bodyPr/>
          <a:lstStyle/>
          <a:p>
            <a:r>
              <a:rPr lang="en-US" dirty="0"/>
              <a:t>Ongoing Development/Next Steps</a:t>
            </a:r>
          </a:p>
        </p:txBody>
      </p:sp>
      <p:sp>
        <p:nvSpPr>
          <p:cNvPr id="4" name="Rectangle: Rounded Corners 3">
            <a:extLst>
              <a:ext uri="{FF2B5EF4-FFF2-40B4-BE49-F238E27FC236}">
                <a16:creationId xmlns:a16="http://schemas.microsoft.com/office/drawing/2014/main" id="{87317994-D059-A18D-641F-8C6BEEBC9D95}"/>
              </a:ext>
            </a:extLst>
          </p:cNvPr>
          <p:cNvSpPr/>
          <p:nvPr/>
        </p:nvSpPr>
        <p:spPr>
          <a:xfrm>
            <a:off x="4005461" y="4124195"/>
            <a:ext cx="1333209" cy="58633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t>Timeseries building loads</a:t>
            </a:r>
          </a:p>
        </p:txBody>
      </p:sp>
      <p:sp>
        <p:nvSpPr>
          <p:cNvPr id="5" name="Rectangle: Rounded Corners 4">
            <a:extLst>
              <a:ext uri="{FF2B5EF4-FFF2-40B4-BE49-F238E27FC236}">
                <a16:creationId xmlns:a16="http://schemas.microsoft.com/office/drawing/2014/main" id="{67B7070A-9726-CF04-4F12-FBDFE9337269}"/>
              </a:ext>
            </a:extLst>
          </p:cNvPr>
          <p:cNvSpPr/>
          <p:nvPr/>
        </p:nvSpPr>
        <p:spPr>
          <a:xfrm>
            <a:off x="3987116" y="1789136"/>
            <a:ext cx="1333209" cy="58633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t>Component Cost</a:t>
            </a:r>
          </a:p>
        </p:txBody>
      </p:sp>
      <p:sp>
        <p:nvSpPr>
          <p:cNvPr id="6" name="Rectangle: Rounded Corners 5">
            <a:extLst>
              <a:ext uri="{FF2B5EF4-FFF2-40B4-BE49-F238E27FC236}">
                <a16:creationId xmlns:a16="http://schemas.microsoft.com/office/drawing/2014/main" id="{5D6CC6B8-F9C4-3C57-0FE6-333BD5357899}"/>
              </a:ext>
            </a:extLst>
          </p:cNvPr>
          <p:cNvSpPr/>
          <p:nvPr/>
        </p:nvSpPr>
        <p:spPr>
          <a:xfrm>
            <a:off x="3982461" y="2460408"/>
            <a:ext cx="1333209" cy="58633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t>Electricity Consumption</a:t>
            </a:r>
          </a:p>
        </p:txBody>
      </p:sp>
      <p:sp>
        <p:nvSpPr>
          <p:cNvPr id="7" name="Rectangle: Rounded Corners 6">
            <a:extLst>
              <a:ext uri="{FF2B5EF4-FFF2-40B4-BE49-F238E27FC236}">
                <a16:creationId xmlns:a16="http://schemas.microsoft.com/office/drawing/2014/main" id="{06BA5434-B78C-15A9-2463-F15141AEEFAD}"/>
              </a:ext>
            </a:extLst>
          </p:cNvPr>
          <p:cNvSpPr/>
          <p:nvPr/>
        </p:nvSpPr>
        <p:spPr>
          <a:xfrm>
            <a:off x="4005461" y="3424965"/>
            <a:ext cx="1333209" cy="58633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t>Electricity Rates</a:t>
            </a:r>
          </a:p>
        </p:txBody>
      </p:sp>
      <p:sp>
        <p:nvSpPr>
          <p:cNvPr id="8" name="Rectangle: Rounded Corners 7">
            <a:extLst>
              <a:ext uri="{FF2B5EF4-FFF2-40B4-BE49-F238E27FC236}">
                <a16:creationId xmlns:a16="http://schemas.microsoft.com/office/drawing/2014/main" id="{F9F8BC60-7814-5D0F-3275-7BDF97C20F0A}"/>
              </a:ext>
            </a:extLst>
          </p:cNvPr>
          <p:cNvSpPr/>
          <p:nvPr/>
        </p:nvSpPr>
        <p:spPr>
          <a:xfrm>
            <a:off x="5768205" y="681327"/>
            <a:ext cx="1078436" cy="45400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t>TEA model inputs</a:t>
            </a:r>
          </a:p>
        </p:txBody>
      </p:sp>
      <p:sp>
        <p:nvSpPr>
          <p:cNvPr id="9" name="Rectangle: Rounded Corners 8">
            <a:extLst>
              <a:ext uri="{FF2B5EF4-FFF2-40B4-BE49-F238E27FC236}">
                <a16:creationId xmlns:a16="http://schemas.microsoft.com/office/drawing/2014/main" id="{3FD26387-5CCF-FE25-FF37-C914EFEADC28}"/>
              </a:ext>
            </a:extLst>
          </p:cNvPr>
          <p:cNvSpPr/>
          <p:nvPr/>
        </p:nvSpPr>
        <p:spPr>
          <a:xfrm>
            <a:off x="4487348" y="681328"/>
            <a:ext cx="1198260" cy="454001"/>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t>ROM model inputs</a:t>
            </a:r>
          </a:p>
        </p:txBody>
      </p:sp>
      <p:sp>
        <p:nvSpPr>
          <p:cNvPr id="10" name="Rectangle: Rounded Corners 9">
            <a:extLst>
              <a:ext uri="{FF2B5EF4-FFF2-40B4-BE49-F238E27FC236}">
                <a16:creationId xmlns:a16="http://schemas.microsoft.com/office/drawing/2014/main" id="{9CACAC98-FECA-0CB3-F919-84482DEB0381}"/>
              </a:ext>
            </a:extLst>
          </p:cNvPr>
          <p:cNvSpPr/>
          <p:nvPr/>
        </p:nvSpPr>
        <p:spPr>
          <a:xfrm>
            <a:off x="353230" y="1212652"/>
            <a:ext cx="1380906" cy="586333"/>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System Specifications</a:t>
            </a:r>
          </a:p>
        </p:txBody>
      </p:sp>
      <p:sp>
        <p:nvSpPr>
          <p:cNvPr id="11" name="Rectangle: Rounded Corners 10">
            <a:extLst>
              <a:ext uri="{FF2B5EF4-FFF2-40B4-BE49-F238E27FC236}">
                <a16:creationId xmlns:a16="http://schemas.microsoft.com/office/drawing/2014/main" id="{6BB339CA-4826-D24E-9EEC-CFA38ADF04BD}"/>
              </a:ext>
            </a:extLst>
          </p:cNvPr>
          <p:cNvSpPr/>
          <p:nvPr/>
        </p:nvSpPr>
        <p:spPr>
          <a:xfrm>
            <a:off x="353230" y="1853239"/>
            <a:ext cx="1425115" cy="586332"/>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t>Pressure losses/pump performance</a:t>
            </a:r>
          </a:p>
        </p:txBody>
      </p:sp>
      <p:sp>
        <p:nvSpPr>
          <p:cNvPr id="12" name="Rectangle: Rounded Corners 11">
            <a:extLst>
              <a:ext uri="{FF2B5EF4-FFF2-40B4-BE49-F238E27FC236}">
                <a16:creationId xmlns:a16="http://schemas.microsoft.com/office/drawing/2014/main" id="{30D0FDB2-942A-BAAA-D1D2-3369A2FF7086}"/>
              </a:ext>
            </a:extLst>
          </p:cNvPr>
          <p:cNvSpPr/>
          <p:nvPr/>
        </p:nvSpPr>
        <p:spPr>
          <a:xfrm>
            <a:off x="353231" y="2488412"/>
            <a:ext cx="1425115" cy="586332"/>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t>Heat Pump COP curves</a:t>
            </a:r>
          </a:p>
        </p:txBody>
      </p:sp>
      <p:sp>
        <p:nvSpPr>
          <p:cNvPr id="13" name="Rectangle: Rounded Corners 12">
            <a:extLst>
              <a:ext uri="{FF2B5EF4-FFF2-40B4-BE49-F238E27FC236}">
                <a16:creationId xmlns:a16="http://schemas.microsoft.com/office/drawing/2014/main" id="{85D71162-E37B-CA01-E180-10F1FC1926FA}"/>
              </a:ext>
            </a:extLst>
          </p:cNvPr>
          <p:cNvSpPr/>
          <p:nvPr/>
        </p:nvSpPr>
        <p:spPr>
          <a:xfrm>
            <a:off x="353232" y="3128998"/>
            <a:ext cx="1425115" cy="586332"/>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t>Borehole outlet temperatures</a:t>
            </a:r>
          </a:p>
        </p:txBody>
      </p:sp>
      <p:sp>
        <p:nvSpPr>
          <p:cNvPr id="14" name="Rectangle: Rounded Corners 13">
            <a:extLst>
              <a:ext uri="{FF2B5EF4-FFF2-40B4-BE49-F238E27FC236}">
                <a16:creationId xmlns:a16="http://schemas.microsoft.com/office/drawing/2014/main" id="{11C68D86-63A8-B0D5-4CA1-9B11F238EF5D}"/>
              </a:ext>
            </a:extLst>
          </p:cNvPr>
          <p:cNvSpPr/>
          <p:nvPr/>
        </p:nvSpPr>
        <p:spPr>
          <a:xfrm>
            <a:off x="333107" y="4396570"/>
            <a:ext cx="1425115" cy="586332"/>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t>Timeseries building loads</a:t>
            </a:r>
          </a:p>
        </p:txBody>
      </p:sp>
      <p:sp>
        <p:nvSpPr>
          <p:cNvPr id="15" name="Right Brace 14">
            <a:extLst>
              <a:ext uri="{FF2B5EF4-FFF2-40B4-BE49-F238E27FC236}">
                <a16:creationId xmlns:a16="http://schemas.microsoft.com/office/drawing/2014/main" id="{FC0751B1-8D6E-F33E-6E51-5D1BBF6D4AB8}"/>
              </a:ext>
            </a:extLst>
          </p:cNvPr>
          <p:cNvSpPr/>
          <p:nvPr/>
        </p:nvSpPr>
        <p:spPr>
          <a:xfrm>
            <a:off x="1793605" y="1444146"/>
            <a:ext cx="539218" cy="2919976"/>
          </a:xfrm>
          <a:prstGeom prst="rightBrace">
            <a:avLst>
              <a:gd name="adj1" fmla="val 74352"/>
              <a:gd name="adj2" fmla="val 49081"/>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7066E358-3DAD-8172-F6BC-D10DFFA2A57D}"/>
              </a:ext>
            </a:extLst>
          </p:cNvPr>
          <p:cNvSpPr/>
          <p:nvPr/>
        </p:nvSpPr>
        <p:spPr>
          <a:xfrm>
            <a:off x="2414258" y="2977603"/>
            <a:ext cx="1333209" cy="661944"/>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t>Timeseries electricity consumption</a:t>
            </a:r>
          </a:p>
        </p:txBody>
      </p:sp>
      <p:sp>
        <p:nvSpPr>
          <p:cNvPr id="17" name="Rectangle: Rounded Corners 16">
            <a:extLst>
              <a:ext uri="{FF2B5EF4-FFF2-40B4-BE49-F238E27FC236}">
                <a16:creationId xmlns:a16="http://schemas.microsoft.com/office/drawing/2014/main" id="{8C459466-DCD9-7858-0BF7-E33AF77C1F3B}"/>
              </a:ext>
            </a:extLst>
          </p:cNvPr>
          <p:cNvSpPr/>
          <p:nvPr/>
        </p:nvSpPr>
        <p:spPr>
          <a:xfrm>
            <a:off x="6928076" y="681326"/>
            <a:ext cx="1078436" cy="454001"/>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t>Model outputs</a:t>
            </a:r>
          </a:p>
        </p:txBody>
      </p:sp>
      <p:sp>
        <p:nvSpPr>
          <p:cNvPr id="18" name="Rectangle: Rounded Corners 17">
            <a:extLst>
              <a:ext uri="{FF2B5EF4-FFF2-40B4-BE49-F238E27FC236}">
                <a16:creationId xmlns:a16="http://schemas.microsoft.com/office/drawing/2014/main" id="{340AA968-B9AF-0682-C9BE-22D9957494E4}"/>
              </a:ext>
            </a:extLst>
          </p:cNvPr>
          <p:cNvSpPr/>
          <p:nvPr/>
        </p:nvSpPr>
        <p:spPr>
          <a:xfrm>
            <a:off x="2414258" y="2180754"/>
            <a:ext cx="1333209" cy="661944"/>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t>Energy Flow around the network</a:t>
            </a:r>
          </a:p>
        </p:txBody>
      </p:sp>
      <p:sp>
        <p:nvSpPr>
          <p:cNvPr id="19" name="Arrow: Right 18">
            <a:extLst>
              <a:ext uri="{FF2B5EF4-FFF2-40B4-BE49-F238E27FC236}">
                <a16:creationId xmlns:a16="http://schemas.microsoft.com/office/drawing/2014/main" id="{F563F8F6-DE47-5EF1-DCC2-EBB6CADA3B3F}"/>
              </a:ext>
            </a:extLst>
          </p:cNvPr>
          <p:cNvSpPr/>
          <p:nvPr/>
        </p:nvSpPr>
        <p:spPr>
          <a:xfrm rot="19820532">
            <a:off x="3575285" y="2992094"/>
            <a:ext cx="607273" cy="234199"/>
          </a:xfrm>
          <a:prstGeom prst="rightArrow">
            <a:avLst>
              <a:gd name="adj1" fmla="val 38078"/>
              <a:gd name="adj2" fmla="val 88746"/>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AE0A2EA4-D77B-0D0A-14CB-DE3010D48B65}"/>
              </a:ext>
            </a:extLst>
          </p:cNvPr>
          <p:cNvSpPr/>
          <p:nvPr/>
        </p:nvSpPr>
        <p:spPr>
          <a:xfrm rot="21230051">
            <a:off x="1792722" y="4572185"/>
            <a:ext cx="2212739" cy="115611"/>
          </a:xfrm>
          <a:prstGeom prst="rightArrow">
            <a:avLst>
              <a:gd name="adj1" fmla="val 38078"/>
              <a:gd name="adj2" fmla="val 88746"/>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A70ED7B2-0D99-5774-CFAE-C25D96D22F6D}"/>
              </a:ext>
            </a:extLst>
          </p:cNvPr>
          <p:cNvSpPr/>
          <p:nvPr/>
        </p:nvSpPr>
        <p:spPr>
          <a:xfrm>
            <a:off x="1793605" y="1315797"/>
            <a:ext cx="4266618" cy="178478"/>
          </a:xfrm>
          <a:prstGeom prst="rightArrow">
            <a:avLst>
              <a:gd name="adj1" fmla="val 23466"/>
              <a:gd name="adj2" fmla="val 88746"/>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5630DC1E-1618-C379-9E76-05DB69E50EAB}"/>
              </a:ext>
            </a:extLst>
          </p:cNvPr>
          <p:cNvSpPr/>
          <p:nvPr/>
        </p:nvSpPr>
        <p:spPr>
          <a:xfrm rot="19181440">
            <a:off x="5257759" y="1693107"/>
            <a:ext cx="939642" cy="165845"/>
          </a:xfrm>
          <a:prstGeom prst="rightArrow">
            <a:avLst>
              <a:gd name="adj1" fmla="val 38078"/>
              <a:gd name="adj2" fmla="val 88746"/>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323C6D92-8D9D-B0BC-9784-C5A10D00FF11}"/>
              </a:ext>
            </a:extLst>
          </p:cNvPr>
          <p:cNvSpPr/>
          <p:nvPr/>
        </p:nvSpPr>
        <p:spPr>
          <a:xfrm>
            <a:off x="6134835" y="1257663"/>
            <a:ext cx="1333209" cy="661944"/>
          </a:xfrm>
          <a:prstGeom prst="round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t>Calculate capital cost</a:t>
            </a:r>
          </a:p>
        </p:txBody>
      </p:sp>
      <p:sp>
        <p:nvSpPr>
          <p:cNvPr id="26" name="Arrow: Right 25">
            <a:extLst>
              <a:ext uri="{FF2B5EF4-FFF2-40B4-BE49-F238E27FC236}">
                <a16:creationId xmlns:a16="http://schemas.microsoft.com/office/drawing/2014/main" id="{D45BE379-324F-5B8D-4899-B9857AE1B195}"/>
              </a:ext>
            </a:extLst>
          </p:cNvPr>
          <p:cNvSpPr/>
          <p:nvPr/>
        </p:nvSpPr>
        <p:spPr>
          <a:xfrm rot="20166448">
            <a:off x="5289830" y="3389403"/>
            <a:ext cx="969829" cy="155252"/>
          </a:xfrm>
          <a:prstGeom prst="rightArrow">
            <a:avLst>
              <a:gd name="adj1" fmla="val 38078"/>
              <a:gd name="adj2" fmla="val 88746"/>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A720FE7F-76C2-F32B-B717-23DEA8D0DDB7}"/>
              </a:ext>
            </a:extLst>
          </p:cNvPr>
          <p:cNvSpPr/>
          <p:nvPr/>
        </p:nvSpPr>
        <p:spPr>
          <a:xfrm>
            <a:off x="353233" y="3756459"/>
            <a:ext cx="1425115" cy="586332"/>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t>Electricity Rates</a:t>
            </a:r>
          </a:p>
        </p:txBody>
      </p:sp>
      <p:cxnSp>
        <p:nvCxnSpPr>
          <p:cNvPr id="50" name="Straight Arrow Connector 49">
            <a:extLst>
              <a:ext uri="{FF2B5EF4-FFF2-40B4-BE49-F238E27FC236}">
                <a16:creationId xmlns:a16="http://schemas.microsoft.com/office/drawing/2014/main" id="{491C2A9D-9C24-4D24-1882-54F7FC313C5F}"/>
              </a:ext>
            </a:extLst>
          </p:cNvPr>
          <p:cNvCxnSpPr>
            <a:cxnSpLocks/>
            <a:stCxn id="27" idx="3"/>
            <a:endCxn id="7" idx="1"/>
          </p:cNvCxnSpPr>
          <p:nvPr/>
        </p:nvCxnSpPr>
        <p:spPr>
          <a:xfrm flipV="1">
            <a:off x="1778348" y="3718132"/>
            <a:ext cx="2227113" cy="331493"/>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2" name="Arrow: Right 51">
            <a:extLst>
              <a:ext uri="{FF2B5EF4-FFF2-40B4-BE49-F238E27FC236}">
                <a16:creationId xmlns:a16="http://schemas.microsoft.com/office/drawing/2014/main" id="{4FD606A4-6DF4-6D98-D611-7078BA850322}"/>
              </a:ext>
            </a:extLst>
          </p:cNvPr>
          <p:cNvSpPr/>
          <p:nvPr/>
        </p:nvSpPr>
        <p:spPr>
          <a:xfrm rot="1315119">
            <a:off x="5250294" y="2937164"/>
            <a:ext cx="1010178" cy="137071"/>
          </a:xfrm>
          <a:prstGeom prst="rightArrow">
            <a:avLst>
              <a:gd name="adj1" fmla="val 38078"/>
              <a:gd name="adj2" fmla="val 88746"/>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5E2A899F-0722-0CF6-F6A6-B2E39F52DCA0}"/>
              </a:ext>
            </a:extLst>
          </p:cNvPr>
          <p:cNvSpPr/>
          <p:nvPr/>
        </p:nvSpPr>
        <p:spPr>
          <a:xfrm>
            <a:off x="6249545" y="2878331"/>
            <a:ext cx="1333209" cy="661944"/>
          </a:xfrm>
          <a:prstGeom prst="round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t>Calculate energy cost</a:t>
            </a:r>
          </a:p>
        </p:txBody>
      </p:sp>
      <p:sp>
        <p:nvSpPr>
          <p:cNvPr id="54" name="Rectangle: Rounded Corners 53">
            <a:extLst>
              <a:ext uri="{FF2B5EF4-FFF2-40B4-BE49-F238E27FC236}">
                <a16:creationId xmlns:a16="http://schemas.microsoft.com/office/drawing/2014/main" id="{3EC0C0E1-E67A-6459-7235-63E55E129584}"/>
              </a:ext>
            </a:extLst>
          </p:cNvPr>
          <p:cNvSpPr/>
          <p:nvPr/>
        </p:nvSpPr>
        <p:spPr>
          <a:xfrm>
            <a:off x="8065564" y="680142"/>
            <a:ext cx="1078436" cy="454001"/>
          </a:xfrm>
          <a:prstGeom prst="round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t>Economic outputs</a:t>
            </a:r>
          </a:p>
        </p:txBody>
      </p:sp>
    </p:spTree>
    <p:extLst>
      <p:ext uri="{BB962C8B-B14F-4D97-AF65-F5344CB8AC3E}">
        <p14:creationId xmlns:p14="http://schemas.microsoft.com/office/powerpoint/2010/main" val="3440643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D44D60-00A9-FDA1-F5E0-BC5807E69308}"/>
              </a:ext>
            </a:extLst>
          </p:cNvPr>
          <p:cNvSpPr>
            <a:spLocks noGrp="1"/>
          </p:cNvSpPr>
          <p:nvPr>
            <p:ph type="body" idx="1"/>
          </p:nvPr>
        </p:nvSpPr>
        <p:spPr/>
        <p:txBody>
          <a:bodyPr>
            <a:normAutofit lnSpcReduction="10000"/>
          </a:bodyPr>
          <a:lstStyle/>
          <a:p>
            <a:pPr marL="114300" indent="0">
              <a:buNone/>
            </a:pPr>
            <a:r>
              <a:rPr lang="en-US" sz="1400" dirty="0"/>
              <a:t>MIT </a:t>
            </a:r>
            <a:r>
              <a:rPr lang="en-US" sz="1400" dirty="0" err="1"/>
              <a:t>OpenCourseWare</a:t>
            </a:r>
            <a:endParaRPr lang="en-US" sz="1400" dirty="0"/>
          </a:p>
          <a:p>
            <a:pPr marL="114300" indent="0">
              <a:buNone/>
            </a:pPr>
            <a:r>
              <a:rPr lang="en-US" sz="1400" u="sng" dirty="0">
                <a:hlinkClick r:id="rId2"/>
              </a:rPr>
              <a:t>https://ocw.mit.edu/</a:t>
            </a:r>
            <a:endParaRPr lang="en-US" sz="1400" dirty="0"/>
          </a:p>
          <a:p>
            <a:pPr marL="114300" indent="0">
              <a:buNone/>
            </a:pPr>
            <a:r>
              <a:rPr lang="en-US" dirty="0"/>
              <a:t> </a:t>
            </a:r>
          </a:p>
          <a:p>
            <a:pPr marL="114300" indent="0">
              <a:buNone/>
            </a:pPr>
            <a:r>
              <a:rPr lang="en-US" dirty="0"/>
              <a:t> </a:t>
            </a:r>
          </a:p>
          <a:p>
            <a:pPr marL="114300" indent="0">
              <a:buNone/>
            </a:pPr>
            <a:r>
              <a:rPr lang="en-US" dirty="0"/>
              <a:t> </a:t>
            </a:r>
          </a:p>
          <a:p>
            <a:pPr marL="114300" indent="0">
              <a:buNone/>
            </a:pPr>
            <a:r>
              <a:rPr lang="en-US" dirty="0"/>
              <a:t>RES.ENV 007 Geothermal Energy Networks (GENs): Transforming our Thermal Energy System</a:t>
            </a:r>
          </a:p>
          <a:p>
            <a:pPr marL="114300" indent="0">
              <a:buNone/>
            </a:pPr>
            <a:r>
              <a:rPr lang="en-US" sz="1500" dirty="0"/>
              <a:t>IAP 2025 </a:t>
            </a:r>
          </a:p>
          <a:p>
            <a:pPr marL="114300" indent="0">
              <a:buNone/>
            </a:pPr>
            <a:r>
              <a:rPr lang="en-US" dirty="0"/>
              <a:t> </a:t>
            </a:r>
          </a:p>
          <a:p>
            <a:pPr marL="114300" indent="0">
              <a:buNone/>
            </a:pPr>
            <a:r>
              <a:rPr lang="en-US" dirty="0"/>
              <a:t> </a:t>
            </a:r>
          </a:p>
          <a:p>
            <a:pPr marL="114300" indent="0">
              <a:buNone/>
            </a:pPr>
            <a:r>
              <a:rPr lang="en-US" sz="1500" dirty="0"/>
              <a:t>For information about citing these materials or our Terms of Use, visit: </a:t>
            </a:r>
            <a:r>
              <a:rPr lang="en-US" sz="1500" u="sng" dirty="0">
                <a:hlinkClick r:id="rId3"/>
              </a:rPr>
              <a:t>https://ocw.mit.edu/terms</a:t>
            </a:r>
            <a:r>
              <a:rPr lang="en-US" sz="1500" dirty="0"/>
              <a:t>. </a:t>
            </a:r>
          </a:p>
          <a:p>
            <a:endParaRPr lang="en-US" dirty="0"/>
          </a:p>
        </p:txBody>
      </p:sp>
      <p:sp>
        <p:nvSpPr>
          <p:cNvPr id="2" name="Slide Number Placeholder 1">
            <a:extLst>
              <a:ext uri="{FF2B5EF4-FFF2-40B4-BE49-F238E27FC236}">
                <a16:creationId xmlns:a16="http://schemas.microsoft.com/office/drawing/2014/main" id="{2CD0D0D7-9CEC-3CF1-C046-07172DEB7400}"/>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en-US" sz="1050" smtClean="0"/>
              <a:t>29</a:t>
            </a:fld>
            <a:endParaRPr lang="en-US" sz="1050" dirty="0"/>
          </a:p>
        </p:txBody>
      </p:sp>
    </p:spTree>
    <p:extLst>
      <p:ext uri="{BB962C8B-B14F-4D97-AF65-F5344CB8AC3E}">
        <p14:creationId xmlns:p14="http://schemas.microsoft.com/office/powerpoint/2010/main" val="2685042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31633B-50AA-36B3-BE91-E29EC61D0BBB}"/>
              </a:ext>
            </a:extLst>
          </p:cNvPr>
          <p:cNvSpPr>
            <a:spLocks noGrp="1"/>
          </p:cNvSpPr>
          <p:nvPr>
            <p:ph type="body" sz="quarter" idx="10"/>
          </p:nvPr>
        </p:nvSpPr>
        <p:spPr/>
        <p:txBody>
          <a:bodyPr/>
          <a:lstStyle/>
          <a:p>
            <a:pPr marL="0" indent="0">
              <a:buNone/>
            </a:pPr>
            <a:r>
              <a:rPr lang="en-US" b="1" dirty="0"/>
              <a:t>Before design and build:</a:t>
            </a:r>
          </a:p>
          <a:p>
            <a:r>
              <a:rPr lang="en-US" dirty="0"/>
              <a:t>Does a GEN make sense in this community?</a:t>
            </a:r>
          </a:p>
          <a:p>
            <a:r>
              <a:rPr lang="en-US" dirty="0"/>
              <a:t>Use only geothermal boreholes? Or a combination of thermal sources?</a:t>
            </a:r>
          </a:p>
          <a:p>
            <a:r>
              <a:rPr lang="en-US" dirty="0"/>
              <a:t>What monthly payment required from customers?</a:t>
            </a:r>
          </a:p>
        </p:txBody>
      </p:sp>
      <p:sp>
        <p:nvSpPr>
          <p:cNvPr id="4" name="Text Placeholder 3">
            <a:extLst>
              <a:ext uri="{FF2B5EF4-FFF2-40B4-BE49-F238E27FC236}">
                <a16:creationId xmlns:a16="http://schemas.microsoft.com/office/drawing/2014/main" id="{DDFC56E0-9569-C00E-C077-2E4E92758F1B}"/>
              </a:ext>
            </a:extLst>
          </p:cNvPr>
          <p:cNvSpPr>
            <a:spLocks noGrp="1"/>
          </p:cNvSpPr>
          <p:nvPr>
            <p:ph type="body" sz="quarter" idx="12"/>
          </p:nvPr>
        </p:nvSpPr>
        <p:spPr/>
        <p:txBody>
          <a:bodyPr/>
          <a:lstStyle/>
          <a:p>
            <a:pPr marL="0" indent="0">
              <a:buNone/>
            </a:pPr>
            <a:r>
              <a:rPr lang="en-US" b="1" dirty="0"/>
              <a:t>After build:</a:t>
            </a:r>
          </a:p>
          <a:p>
            <a:r>
              <a:rPr lang="en-US" dirty="0"/>
              <a:t>Can we add one more house to the loop?</a:t>
            </a:r>
          </a:p>
          <a:p>
            <a:r>
              <a:rPr lang="en-US" dirty="0"/>
              <a:t>Will the system efficiency improve if we lower the set temperature?</a:t>
            </a:r>
          </a:p>
          <a:p>
            <a:pPr marL="0" indent="0">
              <a:buNone/>
            </a:pPr>
            <a:endParaRPr lang="en-US" dirty="0"/>
          </a:p>
        </p:txBody>
      </p:sp>
      <p:sp>
        <p:nvSpPr>
          <p:cNvPr id="5" name="Title 1">
            <a:extLst>
              <a:ext uri="{FF2B5EF4-FFF2-40B4-BE49-F238E27FC236}">
                <a16:creationId xmlns:a16="http://schemas.microsoft.com/office/drawing/2014/main" id="{FD7034F3-D784-332D-C6A1-F2C96BEB97DD}"/>
              </a:ext>
            </a:extLst>
          </p:cNvPr>
          <p:cNvSpPr txBox="1">
            <a:spLocks/>
          </p:cNvSpPr>
          <p:nvPr/>
        </p:nvSpPr>
        <p:spPr>
          <a:xfrm>
            <a:off x="439917" y="5955"/>
            <a:ext cx="8236857" cy="907142"/>
          </a:xfrm>
          <a:prstGeom prst="rect">
            <a:avLst/>
          </a:prstGeom>
          <a:solidFill>
            <a:schemeClr val="accent1"/>
          </a:solidFill>
        </p:spPr>
        <p:txBody>
          <a:bodyPr vert="horz" lIns="91440" tIns="118872" rIns="91440" bIns="45720" rtlCol="0" anchor="ctr">
            <a:noAutofit/>
          </a:bodyPr>
          <a:lstStyle>
            <a:lvl1pPr marL="0" algn="ctr" defTabSz="457200" rtl="0" eaLnBrk="1" latinLnBrk="0" hangingPunct="1">
              <a:lnSpc>
                <a:spcPts val="2800"/>
              </a:lnSpc>
              <a:spcBef>
                <a:spcPts val="0"/>
              </a:spcBef>
              <a:buNone/>
              <a:defRPr sz="3000" kern="1200" spc="0">
                <a:solidFill>
                  <a:schemeClr val="bg1"/>
                </a:solidFill>
                <a:latin typeface="+mj-lt"/>
                <a:ea typeface="+mj-ea"/>
                <a:cs typeface="+mj-cs"/>
              </a:defRPr>
            </a:lvl1pPr>
          </a:lstStyle>
          <a:p>
            <a:r>
              <a:rPr lang="en-US" dirty="0"/>
              <a:t>Modeling can answer questions like…</a:t>
            </a:r>
          </a:p>
        </p:txBody>
      </p:sp>
    </p:spTree>
    <p:extLst>
      <p:ext uri="{BB962C8B-B14F-4D97-AF65-F5344CB8AC3E}">
        <p14:creationId xmlns:p14="http://schemas.microsoft.com/office/powerpoint/2010/main" val="3399980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88094-1570-EDF1-7333-0F375ADF6ADD}"/>
              </a:ext>
            </a:extLst>
          </p:cNvPr>
          <p:cNvSpPr>
            <a:spLocks noGrp="1"/>
          </p:cNvSpPr>
          <p:nvPr>
            <p:ph type="title"/>
          </p:nvPr>
        </p:nvSpPr>
        <p:spPr>
          <a:xfrm>
            <a:off x="457199" y="0"/>
            <a:ext cx="8219575" cy="907143"/>
          </a:xfrm>
        </p:spPr>
        <p:txBody>
          <a:bodyPr/>
          <a:lstStyle/>
          <a:p>
            <a:r>
              <a:rPr lang="en-US" dirty="0"/>
              <a:t>Important components to consider for </a:t>
            </a:r>
            <a:br>
              <a:rPr lang="en-US" dirty="0"/>
            </a:br>
            <a:r>
              <a:rPr lang="en-US" dirty="0"/>
              <a:t>modeling GENs</a:t>
            </a:r>
          </a:p>
        </p:txBody>
      </p:sp>
      <p:sp>
        <p:nvSpPr>
          <p:cNvPr id="3" name="Text Placeholder 2">
            <a:extLst>
              <a:ext uri="{FF2B5EF4-FFF2-40B4-BE49-F238E27FC236}">
                <a16:creationId xmlns:a16="http://schemas.microsoft.com/office/drawing/2014/main" id="{864A4F48-43F7-CFCE-47DD-259F3278B584}"/>
              </a:ext>
            </a:extLst>
          </p:cNvPr>
          <p:cNvSpPr>
            <a:spLocks noGrp="1"/>
          </p:cNvSpPr>
          <p:nvPr>
            <p:ph type="body" sz="quarter" idx="10"/>
          </p:nvPr>
        </p:nvSpPr>
        <p:spPr/>
        <p:txBody>
          <a:bodyPr/>
          <a:lstStyle/>
          <a:p>
            <a:r>
              <a:rPr lang="en-US" dirty="0"/>
              <a:t>Physical system</a:t>
            </a:r>
          </a:p>
          <a:p>
            <a:pPr lvl="1"/>
            <a:r>
              <a:rPr lang="en-US" dirty="0"/>
              <a:t>Building loads</a:t>
            </a:r>
          </a:p>
          <a:p>
            <a:pPr lvl="1"/>
            <a:r>
              <a:rPr lang="en-US" dirty="0"/>
              <a:t>Thermal resources (boreholes, etc.)</a:t>
            </a:r>
          </a:p>
          <a:p>
            <a:pPr lvl="1"/>
            <a:r>
              <a:rPr lang="en-US" dirty="0"/>
              <a:t>Distribution system (thermal inertia, working fluid composition, etc.)</a:t>
            </a:r>
          </a:p>
          <a:p>
            <a:pPr lvl="1"/>
            <a:r>
              <a:rPr lang="en-US" dirty="0"/>
              <a:t>Heat pump</a:t>
            </a:r>
          </a:p>
          <a:p>
            <a:pPr lvl="1"/>
            <a:endParaRPr lang="en-US" dirty="0"/>
          </a:p>
        </p:txBody>
      </p:sp>
      <p:sp>
        <p:nvSpPr>
          <p:cNvPr id="4" name="Text Placeholder 3">
            <a:extLst>
              <a:ext uri="{FF2B5EF4-FFF2-40B4-BE49-F238E27FC236}">
                <a16:creationId xmlns:a16="http://schemas.microsoft.com/office/drawing/2014/main" id="{27778B1C-4574-F3D2-984F-EBB535D3964F}"/>
              </a:ext>
            </a:extLst>
          </p:cNvPr>
          <p:cNvSpPr>
            <a:spLocks noGrp="1"/>
          </p:cNvSpPr>
          <p:nvPr>
            <p:ph type="body" sz="quarter" idx="12"/>
          </p:nvPr>
        </p:nvSpPr>
        <p:spPr/>
        <p:txBody>
          <a:bodyPr/>
          <a:lstStyle/>
          <a:p>
            <a:r>
              <a:rPr lang="en-US" dirty="0"/>
              <a:t>Economics</a:t>
            </a:r>
          </a:p>
          <a:p>
            <a:pPr lvl="1"/>
            <a:r>
              <a:rPr lang="en-US" dirty="0"/>
              <a:t>Capital cost</a:t>
            </a:r>
          </a:p>
          <a:p>
            <a:pPr lvl="1"/>
            <a:r>
              <a:rPr lang="en-US" dirty="0"/>
              <a:t>Operational cost</a:t>
            </a:r>
          </a:p>
          <a:p>
            <a:pPr lvl="1"/>
            <a:r>
              <a:rPr lang="en-US" dirty="0"/>
              <a:t>Maintenance</a:t>
            </a:r>
          </a:p>
          <a:p>
            <a:pPr lvl="1"/>
            <a:r>
              <a:rPr lang="en-US" dirty="0"/>
              <a:t>Cost recovery plan (Debt, IRR, customer payments)</a:t>
            </a:r>
          </a:p>
          <a:p>
            <a:pPr lvl="1"/>
            <a:endParaRPr lang="en-US" dirty="0"/>
          </a:p>
        </p:txBody>
      </p:sp>
    </p:spTree>
    <p:extLst>
      <p:ext uri="{BB962C8B-B14F-4D97-AF65-F5344CB8AC3E}">
        <p14:creationId xmlns:p14="http://schemas.microsoft.com/office/powerpoint/2010/main" val="475068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A72FC-4A47-F33C-9C10-06A2613F09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371788-A28E-6664-3346-D6FACECD6D51}"/>
              </a:ext>
            </a:extLst>
          </p:cNvPr>
          <p:cNvSpPr>
            <a:spLocks noGrp="1"/>
          </p:cNvSpPr>
          <p:nvPr>
            <p:ph type="title"/>
          </p:nvPr>
        </p:nvSpPr>
        <p:spPr/>
        <p:txBody>
          <a:bodyPr/>
          <a:lstStyle/>
          <a:p>
            <a:r>
              <a:rPr lang="en-US" dirty="0"/>
              <a:t>HEATNETS model</a:t>
            </a:r>
          </a:p>
        </p:txBody>
      </p:sp>
      <p:pic>
        <p:nvPicPr>
          <p:cNvPr id="4" name="Picture 3">
            <a:extLst>
              <a:ext uri="{FF2B5EF4-FFF2-40B4-BE49-F238E27FC236}">
                <a16:creationId xmlns:a16="http://schemas.microsoft.com/office/drawing/2014/main" id="{3FF86EC1-8C45-E4DD-A427-09D00D87528F}"/>
              </a:ext>
            </a:extLst>
          </p:cNvPr>
          <p:cNvPicPr>
            <a:picLocks noChangeAspect="1"/>
          </p:cNvPicPr>
          <p:nvPr/>
        </p:nvPicPr>
        <p:blipFill>
          <a:blip r:embed="rId3"/>
          <a:stretch>
            <a:fillRect/>
          </a:stretch>
        </p:blipFill>
        <p:spPr>
          <a:xfrm>
            <a:off x="4551160" y="1599327"/>
            <a:ext cx="4592840" cy="2768212"/>
          </a:xfrm>
          <a:prstGeom prst="rect">
            <a:avLst/>
          </a:prstGeom>
        </p:spPr>
      </p:pic>
      <p:sp>
        <p:nvSpPr>
          <p:cNvPr id="3" name="TextBox 2">
            <a:extLst>
              <a:ext uri="{FF2B5EF4-FFF2-40B4-BE49-F238E27FC236}">
                <a16:creationId xmlns:a16="http://schemas.microsoft.com/office/drawing/2014/main" id="{33283E2E-234E-D3B9-FF44-6BDD9AC46583}"/>
              </a:ext>
            </a:extLst>
          </p:cNvPr>
          <p:cNvSpPr txBox="1"/>
          <p:nvPr/>
        </p:nvSpPr>
        <p:spPr>
          <a:xfrm>
            <a:off x="7643813" y="4015194"/>
            <a:ext cx="1433512" cy="830997"/>
          </a:xfrm>
          <a:prstGeom prst="rect">
            <a:avLst/>
          </a:prstGeom>
          <a:noFill/>
        </p:spPr>
        <p:txBody>
          <a:bodyPr wrap="square" rtlCol="0">
            <a:spAutoFit/>
          </a:bodyPr>
          <a:lstStyle/>
          <a:p>
            <a:r>
              <a:rPr lang="en-US" sz="1200" dirty="0"/>
              <a:t>Graphic from Besiki Kazaishvili, NREL.</a:t>
            </a:r>
          </a:p>
          <a:p>
            <a:r>
              <a:rPr lang="en-US" sz="1200" dirty="0"/>
              <a:t>Simpson, et al. </a:t>
            </a:r>
            <a:r>
              <a:rPr lang="en-US" sz="1200" i="1" dirty="0"/>
              <a:t>GRC Transactions,</a:t>
            </a:r>
            <a:r>
              <a:rPr lang="en-US" sz="1200" dirty="0"/>
              <a:t> 2024.</a:t>
            </a:r>
          </a:p>
        </p:txBody>
      </p:sp>
      <p:sp>
        <p:nvSpPr>
          <p:cNvPr id="6" name="Text Placeholder 2">
            <a:extLst>
              <a:ext uri="{FF2B5EF4-FFF2-40B4-BE49-F238E27FC236}">
                <a16:creationId xmlns:a16="http://schemas.microsoft.com/office/drawing/2014/main" id="{AC9C69AA-DAB0-5CFD-B369-3F90B5E1C7F1}"/>
              </a:ext>
            </a:extLst>
          </p:cNvPr>
          <p:cNvSpPr>
            <a:spLocks noGrp="1"/>
          </p:cNvSpPr>
          <p:nvPr/>
        </p:nvSpPr>
        <p:spPr>
          <a:xfrm>
            <a:off x="151899" y="1599327"/>
            <a:ext cx="4515895" cy="3246864"/>
          </a:xfrm>
          <a:prstGeom prst="rect">
            <a:avLst/>
          </a:prstGeom>
        </p:spPr>
        <p:txBody>
          <a:bodyPr vert="horz" lIns="91440" tIns="45720" rIns="91440" bIns="45720" rtlCol="0">
            <a:normAutofit/>
          </a:bodyPr>
          <a:lstStyle>
            <a:lvl1pPr marL="173038" indent="-173038" algn="l" defTabSz="457200" rtl="0" eaLnBrk="1" latinLnBrk="0" hangingPunct="1">
              <a:spcBef>
                <a:spcPct val="20000"/>
              </a:spcBef>
              <a:buFont typeface="Arial"/>
              <a:buChar char="•"/>
              <a:defRPr sz="2400" kern="1200">
                <a:solidFill>
                  <a:schemeClr val="tx1"/>
                </a:solidFill>
                <a:latin typeface="+mn-lt"/>
                <a:ea typeface="+mn-ea"/>
                <a:cs typeface="+mn-cs"/>
              </a:defRPr>
            </a:lvl1pPr>
            <a:lvl2pPr marL="460375" indent="-227013" algn="l" defTabSz="457200" rtl="0" eaLnBrk="1" latinLnBrk="0" hangingPunct="1">
              <a:spcBef>
                <a:spcPct val="20000"/>
              </a:spcBef>
              <a:buFont typeface="Arial"/>
              <a:buChar char="–"/>
              <a:defRPr sz="2400" kern="1200">
                <a:solidFill>
                  <a:schemeClr val="tx1"/>
                </a:solidFill>
                <a:latin typeface="+mn-lt"/>
                <a:ea typeface="+mn-ea"/>
                <a:cs typeface="+mn-cs"/>
              </a:defRPr>
            </a:lvl2pPr>
            <a:lvl3pPr marL="628650" indent="-169863" algn="l" defTabSz="457200" rtl="0" eaLnBrk="1" latinLnBrk="0" hangingPunct="1">
              <a:spcBef>
                <a:spcPct val="20000"/>
              </a:spcBef>
              <a:buFont typeface="Arial"/>
              <a:buChar char="•"/>
              <a:defRPr sz="2200" kern="1200">
                <a:solidFill>
                  <a:schemeClr val="tx1"/>
                </a:solidFill>
                <a:latin typeface="+mn-lt"/>
                <a:ea typeface="+mn-ea"/>
                <a:cs typeface="+mn-cs"/>
              </a:defRPr>
            </a:lvl3pPr>
            <a:lvl4pPr marL="914400" indent="-225425" algn="l" defTabSz="457200" rtl="0" eaLnBrk="1" latinLnBrk="0" hangingPunct="1">
              <a:spcBef>
                <a:spcPct val="20000"/>
              </a:spcBef>
              <a:buFont typeface="Arial"/>
              <a:buChar char="–"/>
              <a:defRPr sz="2000" kern="1200">
                <a:solidFill>
                  <a:schemeClr val="tx1"/>
                </a:solidFill>
                <a:latin typeface="+mn-lt"/>
                <a:ea typeface="+mn-ea"/>
                <a:cs typeface="+mn-cs"/>
              </a:defRPr>
            </a:lvl4pPr>
            <a:lvl5pPr marL="1084263" indent="-169863" algn="l" defTabSz="457200" rtl="0" eaLnBrk="1" latinLnBrk="0" hangingPunct="1">
              <a:spcBef>
                <a:spcPct val="20000"/>
              </a:spcBef>
              <a:buFont typeface="Arial"/>
              <a:buChar char="»"/>
              <a:tabLst>
                <a:tab pos="1084263" algn="l"/>
              </a:tabLst>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Two parts, written in Python:</a:t>
            </a:r>
          </a:p>
          <a:p>
            <a:pPr lvl="1"/>
            <a:r>
              <a:rPr lang="en-US" dirty="0"/>
              <a:t>Physics-based reduced-order model to capture flow of energy around the network and use of electricity over time</a:t>
            </a:r>
          </a:p>
          <a:p>
            <a:pPr lvl="1"/>
            <a:r>
              <a:rPr lang="en-US" dirty="0"/>
              <a:t>Economic model to estimate capital cost and calculate economic metrics</a:t>
            </a:r>
          </a:p>
          <a:p>
            <a:endParaRPr lang="en-US" dirty="0"/>
          </a:p>
        </p:txBody>
      </p:sp>
      <p:sp>
        <p:nvSpPr>
          <p:cNvPr id="8" name="TextBox 7">
            <a:extLst>
              <a:ext uri="{FF2B5EF4-FFF2-40B4-BE49-F238E27FC236}">
                <a16:creationId xmlns:a16="http://schemas.microsoft.com/office/drawing/2014/main" id="{E2E97676-F9B1-A387-BF6C-7906C453D2F6}"/>
              </a:ext>
            </a:extLst>
          </p:cNvPr>
          <p:cNvSpPr txBox="1"/>
          <p:nvPr/>
        </p:nvSpPr>
        <p:spPr>
          <a:xfrm>
            <a:off x="457199" y="915636"/>
            <a:ext cx="8460378" cy="461665"/>
          </a:xfrm>
          <a:prstGeom prst="rect">
            <a:avLst/>
          </a:prstGeom>
          <a:noFill/>
        </p:spPr>
        <p:txBody>
          <a:bodyPr wrap="square">
            <a:spAutoFit/>
          </a:bodyPr>
          <a:lstStyle/>
          <a:p>
            <a:pPr marL="0" indent="0">
              <a:buNone/>
            </a:pPr>
            <a:r>
              <a:rPr lang="en-US" sz="2400" dirty="0"/>
              <a:t>Heat and Economic Analysis Tool for </a:t>
            </a:r>
            <a:r>
              <a:rPr lang="en-US" sz="2400" dirty="0" err="1"/>
              <a:t>NEtworked</a:t>
            </a:r>
            <a:r>
              <a:rPr lang="en-US" sz="2400" dirty="0"/>
              <a:t> Thermal Systems </a:t>
            </a:r>
          </a:p>
        </p:txBody>
      </p:sp>
      <p:sp>
        <p:nvSpPr>
          <p:cNvPr id="5" name="TextBox 4">
            <a:extLst>
              <a:ext uri="{FF2B5EF4-FFF2-40B4-BE49-F238E27FC236}">
                <a16:creationId xmlns:a16="http://schemas.microsoft.com/office/drawing/2014/main" id="{F4E63ED4-28ED-E90B-3C2C-6D10F2739EEE}"/>
              </a:ext>
            </a:extLst>
          </p:cNvPr>
          <p:cNvSpPr txBox="1"/>
          <p:nvPr/>
        </p:nvSpPr>
        <p:spPr>
          <a:xfrm>
            <a:off x="7244558" y="4833303"/>
            <a:ext cx="1116011" cy="215444"/>
          </a:xfrm>
          <a:prstGeom prst="rect">
            <a:avLst/>
          </a:prstGeom>
          <a:noFill/>
        </p:spPr>
        <p:txBody>
          <a:bodyPr wrap="none" rtlCol="0">
            <a:spAutoFit/>
          </a:bodyPr>
          <a:lstStyle/>
          <a:p>
            <a:r>
              <a:rPr lang="en-US" sz="800" dirty="0"/>
              <a:t>Source: public domain</a:t>
            </a:r>
          </a:p>
        </p:txBody>
      </p:sp>
    </p:spTree>
    <p:extLst>
      <p:ext uri="{BB962C8B-B14F-4D97-AF65-F5344CB8AC3E}">
        <p14:creationId xmlns:p14="http://schemas.microsoft.com/office/powerpoint/2010/main" val="3746141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6FE69B-FFD7-7C49-79F4-23D093FD6141}"/>
              </a:ext>
            </a:extLst>
          </p:cNvPr>
          <p:cNvPicPr>
            <a:picLocks noChangeAspect="1"/>
          </p:cNvPicPr>
          <p:nvPr/>
        </p:nvPicPr>
        <p:blipFill>
          <a:blip r:embed="rId3"/>
          <a:stretch>
            <a:fillRect/>
          </a:stretch>
        </p:blipFill>
        <p:spPr>
          <a:xfrm>
            <a:off x="1647542" y="1022779"/>
            <a:ext cx="5695942" cy="3831505"/>
          </a:xfrm>
          <a:prstGeom prst="rect">
            <a:avLst/>
          </a:prstGeom>
        </p:spPr>
      </p:pic>
      <p:sp>
        <p:nvSpPr>
          <p:cNvPr id="21" name="Rectangle 20">
            <a:extLst>
              <a:ext uri="{FF2B5EF4-FFF2-40B4-BE49-F238E27FC236}">
                <a16:creationId xmlns:a16="http://schemas.microsoft.com/office/drawing/2014/main" id="{EBF08280-165E-5ACD-A8D1-57713AC3B4DC}"/>
              </a:ext>
            </a:extLst>
          </p:cNvPr>
          <p:cNvSpPr/>
          <p:nvPr/>
        </p:nvSpPr>
        <p:spPr>
          <a:xfrm>
            <a:off x="1694705" y="908524"/>
            <a:ext cx="1389871" cy="17676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44BB04-C0C4-C176-FF3A-354F44F03B11}"/>
              </a:ext>
            </a:extLst>
          </p:cNvPr>
          <p:cNvSpPr>
            <a:spLocks noGrp="1"/>
          </p:cNvSpPr>
          <p:nvPr>
            <p:ph type="title"/>
          </p:nvPr>
        </p:nvSpPr>
        <p:spPr/>
        <p:txBody>
          <a:bodyPr/>
          <a:lstStyle/>
          <a:p>
            <a:r>
              <a:rPr lang="en-US" dirty="0"/>
              <a:t>Reduced-order model for physics-based simulation</a:t>
            </a:r>
          </a:p>
        </p:txBody>
      </p:sp>
      <p:sp>
        <p:nvSpPr>
          <p:cNvPr id="9" name="TextBox 8">
            <a:extLst>
              <a:ext uri="{FF2B5EF4-FFF2-40B4-BE49-F238E27FC236}">
                <a16:creationId xmlns:a16="http://schemas.microsoft.com/office/drawing/2014/main" id="{45DAFAF9-B99A-800A-0EFF-615A2D5B248D}"/>
              </a:ext>
            </a:extLst>
          </p:cNvPr>
          <p:cNvSpPr txBox="1"/>
          <p:nvPr/>
        </p:nvSpPr>
        <p:spPr>
          <a:xfrm>
            <a:off x="7160693" y="3501063"/>
            <a:ext cx="1883664" cy="1323439"/>
          </a:xfrm>
          <a:prstGeom prst="rect">
            <a:avLst/>
          </a:prstGeom>
          <a:solidFill>
            <a:schemeClr val="bg1"/>
          </a:solidFill>
          <a:ln>
            <a:noFill/>
          </a:ln>
        </p:spPr>
        <p:txBody>
          <a:bodyPr wrap="square" rtlCol="0">
            <a:spAutoFit/>
          </a:bodyPr>
          <a:lstStyle/>
          <a:p>
            <a:r>
              <a:rPr lang="en-US" sz="1600" dirty="0"/>
              <a:t>Look-up tables, regressions, or simple models to represent thermal sources</a:t>
            </a:r>
          </a:p>
        </p:txBody>
      </p:sp>
      <p:sp>
        <p:nvSpPr>
          <p:cNvPr id="11" name="TextBox 10">
            <a:extLst>
              <a:ext uri="{FF2B5EF4-FFF2-40B4-BE49-F238E27FC236}">
                <a16:creationId xmlns:a16="http://schemas.microsoft.com/office/drawing/2014/main" id="{D08E9345-E394-54CE-56AA-B6A3378AA90F}"/>
              </a:ext>
            </a:extLst>
          </p:cNvPr>
          <p:cNvSpPr txBox="1"/>
          <p:nvPr/>
        </p:nvSpPr>
        <p:spPr>
          <a:xfrm>
            <a:off x="83038" y="3587848"/>
            <a:ext cx="1807473" cy="1323439"/>
          </a:xfrm>
          <a:prstGeom prst="rect">
            <a:avLst/>
          </a:prstGeom>
          <a:solidFill>
            <a:schemeClr val="bg1"/>
          </a:solidFill>
          <a:ln>
            <a:noFill/>
          </a:ln>
        </p:spPr>
        <p:txBody>
          <a:bodyPr wrap="square" rtlCol="0">
            <a:spAutoFit/>
          </a:bodyPr>
          <a:lstStyle/>
          <a:p>
            <a:r>
              <a:rPr lang="en-US" sz="1600" dirty="0"/>
              <a:t>Simple relations for circulation pump, auxiliary heating and cooling, and control decisions</a:t>
            </a:r>
          </a:p>
        </p:txBody>
      </p:sp>
      <p:sp>
        <p:nvSpPr>
          <p:cNvPr id="7" name="TextBox 6">
            <a:extLst>
              <a:ext uri="{FF2B5EF4-FFF2-40B4-BE49-F238E27FC236}">
                <a16:creationId xmlns:a16="http://schemas.microsoft.com/office/drawing/2014/main" id="{19682CBB-FA0A-D6BF-795D-981B5CDC6D60}"/>
              </a:ext>
            </a:extLst>
          </p:cNvPr>
          <p:cNvSpPr txBox="1"/>
          <p:nvPr/>
        </p:nvSpPr>
        <p:spPr>
          <a:xfrm>
            <a:off x="6406571" y="1845147"/>
            <a:ext cx="2591142" cy="830997"/>
          </a:xfrm>
          <a:prstGeom prst="rect">
            <a:avLst/>
          </a:prstGeom>
          <a:solidFill>
            <a:schemeClr val="bg1"/>
          </a:solidFill>
        </p:spPr>
        <p:txBody>
          <a:bodyPr wrap="square" rtlCol="0">
            <a:spAutoFit/>
          </a:bodyPr>
          <a:lstStyle/>
          <a:p>
            <a:r>
              <a:rPr lang="en-US" sz="1600" dirty="0"/>
              <a:t>Semi-transient model for thermal loop, capturing heat and mass transfer and inertia </a:t>
            </a:r>
          </a:p>
        </p:txBody>
      </p:sp>
      <p:cxnSp>
        <p:nvCxnSpPr>
          <p:cNvPr id="8" name="Straight Arrow Connector 7">
            <a:extLst>
              <a:ext uri="{FF2B5EF4-FFF2-40B4-BE49-F238E27FC236}">
                <a16:creationId xmlns:a16="http://schemas.microsoft.com/office/drawing/2014/main" id="{CD2E2C50-6E08-434E-B13D-563F31D6750F}"/>
              </a:ext>
            </a:extLst>
          </p:cNvPr>
          <p:cNvCxnSpPr>
            <a:cxnSpLocks/>
            <a:stCxn id="7" idx="1"/>
          </p:cNvCxnSpPr>
          <p:nvPr/>
        </p:nvCxnSpPr>
        <p:spPr>
          <a:xfrm flipH="1">
            <a:off x="5819091" y="2260646"/>
            <a:ext cx="587480" cy="7908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EF3D859B-B845-CBBD-EA4B-71A474F06A73}"/>
              </a:ext>
            </a:extLst>
          </p:cNvPr>
          <p:cNvSpPr txBox="1"/>
          <p:nvPr/>
        </p:nvSpPr>
        <p:spPr>
          <a:xfrm>
            <a:off x="5677900" y="1021398"/>
            <a:ext cx="2096477" cy="584775"/>
          </a:xfrm>
          <a:prstGeom prst="rect">
            <a:avLst/>
          </a:prstGeom>
          <a:solidFill>
            <a:schemeClr val="bg1"/>
          </a:solidFill>
        </p:spPr>
        <p:txBody>
          <a:bodyPr wrap="square" rtlCol="0">
            <a:spAutoFit/>
          </a:bodyPr>
          <a:lstStyle/>
          <a:p>
            <a:r>
              <a:rPr lang="en-US" sz="1600" dirty="0"/>
              <a:t>Heat pump COP curve based on data sheets</a:t>
            </a:r>
          </a:p>
        </p:txBody>
      </p:sp>
      <p:cxnSp>
        <p:nvCxnSpPr>
          <p:cNvPr id="12" name="Straight Arrow Connector 11">
            <a:extLst>
              <a:ext uri="{FF2B5EF4-FFF2-40B4-BE49-F238E27FC236}">
                <a16:creationId xmlns:a16="http://schemas.microsoft.com/office/drawing/2014/main" id="{8D160C38-FBA0-56F8-9754-3DB417C2EAF4}"/>
              </a:ext>
            </a:extLst>
          </p:cNvPr>
          <p:cNvCxnSpPr>
            <a:cxnSpLocks/>
            <a:stCxn id="5" idx="1"/>
          </p:cNvCxnSpPr>
          <p:nvPr/>
        </p:nvCxnSpPr>
        <p:spPr>
          <a:xfrm flipH="1">
            <a:off x="4742688" y="1313786"/>
            <a:ext cx="935212" cy="4967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C5B94F6B-C9D3-1FF1-D303-5F1BFDBB544F}"/>
              </a:ext>
            </a:extLst>
          </p:cNvPr>
          <p:cNvSpPr txBox="1"/>
          <p:nvPr/>
        </p:nvSpPr>
        <p:spPr>
          <a:xfrm>
            <a:off x="457199" y="1297056"/>
            <a:ext cx="2519205" cy="1077218"/>
          </a:xfrm>
          <a:prstGeom prst="rect">
            <a:avLst/>
          </a:prstGeom>
          <a:solidFill>
            <a:schemeClr val="bg1"/>
          </a:solidFill>
        </p:spPr>
        <p:txBody>
          <a:bodyPr wrap="square" rtlCol="0">
            <a:spAutoFit/>
          </a:bodyPr>
          <a:lstStyle/>
          <a:p>
            <a:r>
              <a:rPr lang="en-US" sz="1600" dirty="0"/>
              <a:t>Estimating building loads via URBANopt, using </a:t>
            </a:r>
            <a:r>
              <a:rPr lang="en-US" sz="1600" dirty="0" err="1"/>
              <a:t>EnergyPlus</a:t>
            </a:r>
            <a:r>
              <a:rPr lang="en-US" sz="1600" dirty="0"/>
              <a:t>/</a:t>
            </a:r>
            <a:r>
              <a:rPr lang="en-US" sz="1600" dirty="0" err="1"/>
              <a:t>OpenStudio</a:t>
            </a:r>
            <a:endParaRPr lang="en-US" sz="1600" dirty="0"/>
          </a:p>
          <a:p>
            <a:r>
              <a:rPr lang="en-US" sz="1600" dirty="0"/>
              <a:t> </a:t>
            </a:r>
          </a:p>
        </p:txBody>
      </p:sp>
      <p:cxnSp>
        <p:nvCxnSpPr>
          <p:cNvPr id="6" name="Straight Arrow Connector 5">
            <a:extLst>
              <a:ext uri="{FF2B5EF4-FFF2-40B4-BE49-F238E27FC236}">
                <a16:creationId xmlns:a16="http://schemas.microsoft.com/office/drawing/2014/main" id="{5093A7C3-AE23-7213-1B1C-529F6CCE13B7}"/>
              </a:ext>
            </a:extLst>
          </p:cNvPr>
          <p:cNvCxnSpPr>
            <a:cxnSpLocks/>
          </p:cNvCxnSpPr>
          <p:nvPr/>
        </p:nvCxnSpPr>
        <p:spPr>
          <a:xfrm>
            <a:off x="2761488" y="1779161"/>
            <a:ext cx="835152" cy="659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5063FDAE-4844-00CE-65ED-0835DB137D69}"/>
              </a:ext>
            </a:extLst>
          </p:cNvPr>
          <p:cNvSpPr txBox="1"/>
          <p:nvPr/>
        </p:nvSpPr>
        <p:spPr>
          <a:xfrm>
            <a:off x="4675622" y="4835611"/>
            <a:ext cx="4572000" cy="338554"/>
          </a:xfrm>
          <a:prstGeom prst="rect">
            <a:avLst/>
          </a:prstGeom>
          <a:noFill/>
        </p:spPr>
        <p:txBody>
          <a:bodyPr wrap="square">
            <a:spAutoFit/>
          </a:bodyPr>
          <a:lstStyle/>
          <a:p>
            <a:r>
              <a:rPr lang="en-US" sz="1600" dirty="0"/>
              <a:t>Oh et al. </a:t>
            </a:r>
            <a:r>
              <a:rPr lang="en-US" sz="1600" i="1" dirty="0"/>
              <a:t>District Energy Magazine</a:t>
            </a:r>
            <a:r>
              <a:rPr lang="en-US" sz="1600" dirty="0"/>
              <a:t>, 2024.</a:t>
            </a:r>
          </a:p>
        </p:txBody>
      </p:sp>
      <p:sp>
        <p:nvSpPr>
          <p:cNvPr id="3" name="TextBox 2">
            <a:extLst>
              <a:ext uri="{FF2B5EF4-FFF2-40B4-BE49-F238E27FC236}">
                <a16:creationId xmlns:a16="http://schemas.microsoft.com/office/drawing/2014/main" id="{D367B185-1137-E8B0-B1AB-0E1A65BB3C1C}"/>
              </a:ext>
            </a:extLst>
          </p:cNvPr>
          <p:cNvSpPr txBox="1"/>
          <p:nvPr/>
        </p:nvSpPr>
        <p:spPr>
          <a:xfrm>
            <a:off x="1647542" y="4590398"/>
            <a:ext cx="2640816" cy="584775"/>
          </a:xfrm>
          <a:prstGeom prst="rect">
            <a:avLst/>
          </a:prstGeom>
          <a:noFill/>
        </p:spPr>
        <p:txBody>
          <a:bodyPr wrap="square" rtlCol="0">
            <a:spAutoFit/>
          </a:bodyPr>
          <a:lstStyle/>
          <a:p>
            <a:r>
              <a:rPr lang="en-US" sz="800" dirty="0"/>
              <a:t>“Geothermal district heating and cooling are catching on", By </a:t>
            </a:r>
            <a:r>
              <a:rPr lang="en-US" sz="800" dirty="0" err="1"/>
              <a:t>Hyunjun</a:t>
            </a:r>
            <a:r>
              <a:rPr lang="en-US" sz="800" dirty="0"/>
              <a:t> Oh, Juliet G. Simpson and Koenraad Beckers. (c) 2024 International District Energy Association. ALL RIGHTS RESERVED. Changes were made.</a:t>
            </a:r>
          </a:p>
        </p:txBody>
      </p:sp>
    </p:spTree>
    <p:extLst>
      <p:ext uri="{BB962C8B-B14F-4D97-AF65-F5344CB8AC3E}">
        <p14:creationId xmlns:p14="http://schemas.microsoft.com/office/powerpoint/2010/main" val="773882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70306-CEF0-B49F-0182-BFDCB80A725B}"/>
              </a:ext>
            </a:extLst>
          </p:cNvPr>
          <p:cNvSpPr>
            <a:spLocks noGrp="1"/>
          </p:cNvSpPr>
          <p:nvPr>
            <p:ph type="title"/>
          </p:nvPr>
        </p:nvSpPr>
        <p:spPr/>
        <p:txBody>
          <a:bodyPr/>
          <a:lstStyle/>
          <a:p>
            <a:r>
              <a:rPr lang="en-US" dirty="0"/>
              <a:t>Example results: spatial and temporal trends</a:t>
            </a:r>
          </a:p>
        </p:txBody>
      </p:sp>
      <p:pic>
        <p:nvPicPr>
          <p:cNvPr id="4" name="Graphic 1">
            <a:extLst>
              <a:ext uri="{FF2B5EF4-FFF2-40B4-BE49-F238E27FC236}">
                <a16:creationId xmlns:a16="http://schemas.microsoft.com/office/drawing/2014/main" id="{B74E12FD-DE81-BC7E-1EE3-B320E4555A6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221" t="31796" r="52797" b="26298"/>
          <a:stretch/>
        </p:blipFill>
        <p:spPr bwMode="auto">
          <a:xfrm>
            <a:off x="347496" y="1532709"/>
            <a:ext cx="4179618" cy="2752778"/>
          </a:xfrm>
          <a:prstGeom prst="rect">
            <a:avLst/>
          </a:prstGeom>
          <a:ln>
            <a:noFill/>
          </a:ln>
          <a:extLst>
            <a:ext uri="{53640926-AAD7-44D8-BBD7-CCE9431645EC}">
              <a14:shadowObscured xmlns:a14="http://schemas.microsoft.com/office/drawing/2010/main"/>
            </a:ext>
          </a:extLst>
        </p:spPr>
      </p:pic>
      <p:sp>
        <p:nvSpPr>
          <p:cNvPr id="5" name="Right Brace 4">
            <a:extLst>
              <a:ext uri="{FF2B5EF4-FFF2-40B4-BE49-F238E27FC236}">
                <a16:creationId xmlns:a16="http://schemas.microsoft.com/office/drawing/2014/main" id="{7D81714E-A1B6-B6A0-D5D0-814CCC2A3F66}"/>
              </a:ext>
            </a:extLst>
          </p:cNvPr>
          <p:cNvSpPr/>
          <p:nvPr/>
        </p:nvSpPr>
        <p:spPr>
          <a:xfrm rot="5400000">
            <a:off x="2433233" y="2363399"/>
            <a:ext cx="414528" cy="3697224"/>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C662FC15-0661-1946-BB32-3E65BE619CA0}"/>
              </a:ext>
            </a:extLst>
          </p:cNvPr>
          <p:cNvSpPr txBox="1"/>
          <p:nvPr/>
        </p:nvSpPr>
        <p:spPr>
          <a:xfrm>
            <a:off x="1148501" y="4408083"/>
            <a:ext cx="2828544" cy="369332"/>
          </a:xfrm>
          <a:prstGeom prst="rect">
            <a:avLst/>
          </a:prstGeom>
          <a:noFill/>
        </p:spPr>
        <p:txBody>
          <a:bodyPr wrap="square" rtlCol="0">
            <a:spAutoFit/>
          </a:bodyPr>
          <a:lstStyle/>
          <a:p>
            <a:r>
              <a:rPr lang="en-US" dirty="0"/>
              <a:t>Full loop, ~1600 m (~1 mile)</a:t>
            </a:r>
          </a:p>
        </p:txBody>
      </p:sp>
      <p:sp>
        <p:nvSpPr>
          <p:cNvPr id="9" name="TextBox 8">
            <a:extLst>
              <a:ext uri="{FF2B5EF4-FFF2-40B4-BE49-F238E27FC236}">
                <a16:creationId xmlns:a16="http://schemas.microsoft.com/office/drawing/2014/main" id="{8D3EC08B-D8E6-D080-19F8-A3B55D5ADBE8}"/>
              </a:ext>
            </a:extLst>
          </p:cNvPr>
          <p:cNvSpPr txBox="1"/>
          <p:nvPr/>
        </p:nvSpPr>
        <p:spPr>
          <a:xfrm>
            <a:off x="2847599" y="2621072"/>
            <a:ext cx="1554420" cy="830997"/>
          </a:xfrm>
          <a:prstGeom prst="rect">
            <a:avLst/>
          </a:prstGeom>
          <a:solidFill>
            <a:schemeClr val="bg1"/>
          </a:solidFill>
        </p:spPr>
        <p:txBody>
          <a:bodyPr wrap="square" rtlCol="0">
            <a:spAutoFit/>
          </a:bodyPr>
          <a:lstStyle/>
          <a:p>
            <a:r>
              <a:rPr lang="en-US" sz="1600" dirty="0"/>
              <a:t>Larger borehole field, pump, </a:t>
            </a:r>
          </a:p>
          <a:p>
            <a:r>
              <a:rPr lang="en-US" sz="1600" dirty="0"/>
              <a:t>and auxiliary</a:t>
            </a:r>
          </a:p>
        </p:txBody>
      </p:sp>
      <p:cxnSp>
        <p:nvCxnSpPr>
          <p:cNvPr id="10" name="Straight Arrow Connector 9">
            <a:extLst>
              <a:ext uri="{FF2B5EF4-FFF2-40B4-BE49-F238E27FC236}">
                <a16:creationId xmlns:a16="http://schemas.microsoft.com/office/drawing/2014/main" id="{27175B24-DABA-4EA1-FD77-BB2F00473393}"/>
              </a:ext>
            </a:extLst>
          </p:cNvPr>
          <p:cNvCxnSpPr>
            <a:cxnSpLocks/>
          </p:cNvCxnSpPr>
          <p:nvPr/>
        </p:nvCxnSpPr>
        <p:spPr>
          <a:xfrm flipV="1">
            <a:off x="3916918" y="2381537"/>
            <a:ext cx="330248" cy="28086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CC489894-6AFF-C296-FBF7-AD71B68680F9}"/>
              </a:ext>
            </a:extLst>
          </p:cNvPr>
          <p:cNvSpPr txBox="1"/>
          <p:nvPr/>
        </p:nvSpPr>
        <p:spPr>
          <a:xfrm>
            <a:off x="1462163" y="2729943"/>
            <a:ext cx="1029909" cy="830997"/>
          </a:xfrm>
          <a:prstGeom prst="rect">
            <a:avLst/>
          </a:prstGeom>
          <a:noFill/>
        </p:spPr>
        <p:txBody>
          <a:bodyPr wrap="square" rtlCol="0">
            <a:spAutoFit/>
          </a:bodyPr>
          <a:lstStyle/>
          <a:p>
            <a:r>
              <a:rPr lang="en-US" sz="1600" dirty="0"/>
              <a:t>Smaller borehole fields</a:t>
            </a:r>
          </a:p>
        </p:txBody>
      </p:sp>
      <p:cxnSp>
        <p:nvCxnSpPr>
          <p:cNvPr id="12" name="Straight Arrow Connector 11">
            <a:extLst>
              <a:ext uri="{FF2B5EF4-FFF2-40B4-BE49-F238E27FC236}">
                <a16:creationId xmlns:a16="http://schemas.microsoft.com/office/drawing/2014/main" id="{975E14CB-7180-E210-E204-79BA723EF3DB}"/>
              </a:ext>
            </a:extLst>
          </p:cNvPr>
          <p:cNvCxnSpPr>
            <a:cxnSpLocks/>
          </p:cNvCxnSpPr>
          <p:nvPr/>
        </p:nvCxnSpPr>
        <p:spPr>
          <a:xfrm flipH="1" flipV="1">
            <a:off x="1662838" y="2323437"/>
            <a:ext cx="170312" cy="40650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5F9FF1CD-2CA2-9DF0-8FA4-DE3D1A8D366F}"/>
              </a:ext>
            </a:extLst>
          </p:cNvPr>
          <p:cNvCxnSpPr>
            <a:cxnSpLocks/>
          </p:cNvCxnSpPr>
          <p:nvPr/>
        </p:nvCxnSpPr>
        <p:spPr>
          <a:xfrm flipV="1">
            <a:off x="2119109" y="2279142"/>
            <a:ext cx="886332" cy="45080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6" name="Left Brace 15">
            <a:extLst>
              <a:ext uri="{FF2B5EF4-FFF2-40B4-BE49-F238E27FC236}">
                <a16:creationId xmlns:a16="http://schemas.microsoft.com/office/drawing/2014/main" id="{BF6AE60D-9E49-1040-A35B-FD9E05BF48F6}"/>
              </a:ext>
            </a:extLst>
          </p:cNvPr>
          <p:cNvSpPr/>
          <p:nvPr/>
        </p:nvSpPr>
        <p:spPr>
          <a:xfrm rot="5400000">
            <a:off x="2119147" y="1367514"/>
            <a:ext cx="219550" cy="1085088"/>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74AA3BA6-D8A3-81D6-EC35-D6B496397C1C}"/>
              </a:ext>
            </a:extLst>
          </p:cNvPr>
          <p:cNvSpPr txBox="1"/>
          <p:nvPr/>
        </p:nvSpPr>
        <p:spPr>
          <a:xfrm>
            <a:off x="1560318" y="1252958"/>
            <a:ext cx="2003913" cy="584775"/>
          </a:xfrm>
          <a:prstGeom prst="rect">
            <a:avLst/>
          </a:prstGeom>
          <a:noFill/>
        </p:spPr>
        <p:txBody>
          <a:bodyPr wrap="square" rtlCol="0">
            <a:spAutoFit/>
          </a:bodyPr>
          <a:lstStyle/>
          <a:p>
            <a:pPr algn="ctr"/>
            <a:r>
              <a:rPr lang="en-US" sz="1600" dirty="0"/>
              <a:t>Detached </a:t>
            </a:r>
          </a:p>
          <a:p>
            <a:pPr algn="ctr"/>
            <a:r>
              <a:rPr lang="en-US" sz="1600" dirty="0"/>
              <a:t>single-family houses</a:t>
            </a:r>
          </a:p>
        </p:txBody>
      </p:sp>
      <p:sp>
        <p:nvSpPr>
          <p:cNvPr id="6" name="TextBox 5">
            <a:extLst>
              <a:ext uri="{FF2B5EF4-FFF2-40B4-BE49-F238E27FC236}">
                <a16:creationId xmlns:a16="http://schemas.microsoft.com/office/drawing/2014/main" id="{E7D7A261-59AF-CFC2-099D-97AD476620DD}"/>
              </a:ext>
            </a:extLst>
          </p:cNvPr>
          <p:cNvSpPr txBox="1"/>
          <p:nvPr/>
        </p:nvSpPr>
        <p:spPr>
          <a:xfrm>
            <a:off x="2022015" y="4861434"/>
            <a:ext cx="4722018" cy="276999"/>
          </a:xfrm>
          <a:prstGeom prst="rect">
            <a:avLst/>
          </a:prstGeom>
          <a:noFill/>
        </p:spPr>
        <p:txBody>
          <a:bodyPr wrap="square">
            <a:spAutoFit/>
          </a:bodyPr>
          <a:lstStyle/>
          <a:p>
            <a:pPr marL="0" marR="0" algn="ctr"/>
            <a:r>
              <a:rPr lang="en-US" sz="1200" dirty="0">
                <a:solidFill>
                  <a:srgbClr val="FF0000"/>
                </a:solidFill>
                <a:effectLst/>
                <a:latin typeface="Aptos" panose="020B0004020202020204" pitchFamily="34" charset="0"/>
                <a:ea typeface="Aptos" panose="020B0004020202020204" pitchFamily="34" charset="0"/>
                <a:cs typeface="Aptos" panose="020B0004020202020204" pitchFamily="34" charset="0"/>
              </a:rPr>
              <a:t>Modeled results are subject to ongoing development.</a:t>
            </a:r>
          </a:p>
        </p:txBody>
      </p:sp>
      <p:pic>
        <p:nvPicPr>
          <p:cNvPr id="8" name="Graphic 7">
            <a:extLst>
              <a:ext uri="{FF2B5EF4-FFF2-40B4-BE49-F238E27FC236}">
                <a16:creationId xmlns:a16="http://schemas.microsoft.com/office/drawing/2014/main" id="{F9A04D77-3570-1CB2-137D-D609BC085F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88240" y="1347561"/>
            <a:ext cx="4179618" cy="3138117"/>
          </a:xfrm>
          <a:prstGeom prst="rect">
            <a:avLst/>
          </a:prstGeom>
        </p:spPr>
      </p:pic>
    </p:spTree>
    <p:extLst>
      <p:ext uri="{BB962C8B-B14F-4D97-AF65-F5344CB8AC3E}">
        <p14:creationId xmlns:p14="http://schemas.microsoft.com/office/powerpoint/2010/main" val="3016832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8219-9478-8647-6FB5-4CDA7D852D1C}"/>
              </a:ext>
            </a:extLst>
          </p:cNvPr>
          <p:cNvSpPr>
            <a:spLocks noGrp="1"/>
          </p:cNvSpPr>
          <p:nvPr>
            <p:ph type="title"/>
          </p:nvPr>
        </p:nvSpPr>
        <p:spPr/>
        <p:txBody>
          <a:bodyPr/>
          <a:lstStyle/>
          <a:p>
            <a:r>
              <a:rPr lang="en-US" dirty="0"/>
              <a:t>Example results: annual energy usage</a:t>
            </a:r>
          </a:p>
        </p:txBody>
      </p:sp>
      <p:pic>
        <p:nvPicPr>
          <p:cNvPr id="4" name="Picture 3">
            <a:extLst>
              <a:ext uri="{FF2B5EF4-FFF2-40B4-BE49-F238E27FC236}">
                <a16:creationId xmlns:a16="http://schemas.microsoft.com/office/drawing/2014/main" id="{A243DA93-56EA-F24C-7C4F-097BB17CFC06}"/>
              </a:ext>
            </a:extLst>
          </p:cNvPr>
          <p:cNvPicPr>
            <a:picLocks noChangeAspect="1"/>
          </p:cNvPicPr>
          <p:nvPr/>
        </p:nvPicPr>
        <p:blipFill>
          <a:blip r:embed="rId2"/>
          <a:stretch>
            <a:fillRect/>
          </a:stretch>
        </p:blipFill>
        <p:spPr>
          <a:xfrm>
            <a:off x="493792" y="1190806"/>
            <a:ext cx="3732878" cy="2743200"/>
          </a:xfrm>
          <a:prstGeom prst="rect">
            <a:avLst/>
          </a:prstGeom>
        </p:spPr>
      </p:pic>
      <p:pic>
        <p:nvPicPr>
          <p:cNvPr id="6" name="Picture 5">
            <a:extLst>
              <a:ext uri="{FF2B5EF4-FFF2-40B4-BE49-F238E27FC236}">
                <a16:creationId xmlns:a16="http://schemas.microsoft.com/office/drawing/2014/main" id="{AB1612B9-53BA-2E03-98A4-A5ACE0E5BF7D}"/>
              </a:ext>
            </a:extLst>
          </p:cNvPr>
          <p:cNvPicPr>
            <a:picLocks noChangeAspect="1"/>
          </p:cNvPicPr>
          <p:nvPr/>
        </p:nvPicPr>
        <p:blipFill>
          <a:blip r:embed="rId3"/>
          <a:stretch>
            <a:fillRect/>
          </a:stretch>
        </p:blipFill>
        <p:spPr>
          <a:xfrm>
            <a:off x="4694646" y="1190806"/>
            <a:ext cx="3732878" cy="2743200"/>
          </a:xfrm>
          <a:prstGeom prst="rect">
            <a:avLst/>
          </a:prstGeom>
        </p:spPr>
      </p:pic>
      <p:sp>
        <p:nvSpPr>
          <p:cNvPr id="7" name="TextBox 6">
            <a:extLst>
              <a:ext uri="{FF2B5EF4-FFF2-40B4-BE49-F238E27FC236}">
                <a16:creationId xmlns:a16="http://schemas.microsoft.com/office/drawing/2014/main" id="{60866F3A-9C04-A91A-EF85-D4EA0EC75C55}"/>
              </a:ext>
            </a:extLst>
          </p:cNvPr>
          <p:cNvSpPr txBox="1"/>
          <p:nvPr/>
        </p:nvSpPr>
        <p:spPr>
          <a:xfrm>
            <a:off x="4982138" y="3945693"/>
            <a:ext cx="3564084"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Buildings, in order around the loop: </a:t>
            </a:r>
          </a:p>
          <a:p>
            <a:pPr algn="ctr"/>
            <a:r>
              <a:rPr lang="en-US" sz="1200" dirty="0">
                <a:latin typeface="Arial" panose="020B0604020202020204" pitchFamily="34" charset="0"/>
                <a:cs typeface="Arial" panose="020B0604020202020204" pitchFamily="34" charset="0"/>
              </a:rPr>
              <a:t>Commercial (C) and Residential (R)</a:t>
            </a:r>
          </a:p>
        </p:txBody>
      </p:sp>
      <p:sp>
        <p:nvSpPr>
          <p:cNvPr id="8" name="TextBox 7">
            <a:extLst>
              <a:ext uri="{FF2B5EF4-FFF2-40B4-BE49-F238E27FC236}">
                <a16:creationId xmlns:a16="http://schemas.microsoft.com/office/drawing/2014/main" id="{EC2F3FDC-5813-1F33-485E-0275F8CF4F3F}"/>
              </a:ext>
            </a:extLst>
          </p:cNvPr>
          <p:cNvSpPr txBox="1"/>
          <p:nvPr/>
        </p:nvSpPr>
        <p:spPr>
          <a:xfrm>
            <a:off x="952290" y="3934006"/>
            <a:ext cx="2815881" cy="646331"/>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Utility components:</a:t>
            </a:r>
          </a:p>
          <a:p>
            <a:pPr algn="ctr"/>
            <a:r>
              <a:rPr lang="en-US" sz="1200" dirty="0">
                <a:latin typeface="Arial" panose="020B0604020202020204" pitchFamily="34" charset="0"/>
                <a:cs typeface="Arial" panose="020B0604020202020204" pitchFamily="34" charset="0"/>
              </a:rPr>
              <a:t>Borehole fields (B), Circulation pump (P), auxiliary heating/cooling (AUX)</a:t>
            </a:r>
          </a:p>
        </p:txBody>
      </p:sp>
      <p:sp>
        <p:nvSpPr>
          <p:cNvPr id="9" name="TextBox 8">
            <a:extLst>
              <a:ext uri="{FF2B5EF4-FFF2-40B4-BE49-F238E27FC236}">
                <a16:creationId xmlns:a16="http://schemas.microsoft.com/office/drawing/2014/main" id="{656267BC-CBB5-2828-9BA2-47E6F0FD57DA}"/>
              </a:ext>
            </a:extLst>
          </p:cNvPr>
          <p:cNvSpPr txBox="1"/>
          <p:nvPr/>
        </p:nvSpPr>
        <p:spPr>
          <a:xfrm>
            <a:off x="2022015" y="4861434"/>
            <a:ext cx="4722018" cy="276999"/>
          </a:xfrm>
          <a:prstGeom prst="rect">
            <a:avLst/>
          </a:prstGeom>
          <a:noFill/>
        </p:spPr>
        <p:txBody>
          <a:bodyPr wrap="square">
            <a:spAutoFit/>
          </a:bodyPr>
          <a:lstStyle/>
          <a:p>
            <a:pPr marL="0" marR="0" algn="ctr"/>
            <a:r>
              <a:rPr lang="en-US" sz="1200" dirty="0">
                <a:solidFill>
                  <a:srgbClr val="FF0000"/>
                </a:solidFill>
                <a:effectLst/>
                <a:latin typeface="Aptos" panose="020B0004020202020204" pitchFamily="34" charset="0"/>
                <a:ea typeface="Aptos" panose="020B0004020202020204" pitchFamily="34" charset="0"/>
                <a:cs typeface="Aptos" panose="020B0004020202020204" pitchFamily="34" charset="0"/>
              </a:rPr>
              <a:t>Modeled results are subject to ongoing development.</a:t>
            </a:r>
          </a:p>
        </p:txBody>
      </p:sp>
    </p:spTree>
    <p:extLst>
      <p:ext uri="{BB962C8B-B14F-4D97-AF65-F5344CB8AC3E}">
        <p14:creationId xmlns:p14="http://schemas.microsoft.com/office/powerpoint/2010/main" val="3809587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8AD96-97CB-B2AD-A8C8-3B4E5181988E}"/>
              </a:ext>
            </a:extLst>
          </p:cNvPr>
          <p:cNvSpPr>
            <a:spLocks noGrp="1"/>
          </p:cNvSpPr>
          <p:nvPr>
            <p:ph type="title"/>
          </p:nvPr>
        </p:nvSpPr>
        <p:spPr/>
        <p:txBody>
          <a:bodyPr/>
          <a:lstStyle/>
          <a:p>
            <a:pPr>
              <a:lnSpc>
                <a:spcPct val="100000"/>
              </a:lnSpc>
            </a:pPr>
            <a:r>
              <a:rPr lang="en-US" dirty="0"/>
              <a:t>Economic model</a:t>
            </a:r>
          </a:p>
        </p:txBody>
      </p:sp>
      <p:sp>
        <p:nvSpPr>
          <p:cNvPr id="4" name="Rectangle: Rounded Corners 3">
            <a:extLst>
              <a:ext uri="{FF2B5EF4-FFF2-40B4-BE49-F238E27FC236}">
                <a16:creationId xmlns:a16="http://schemas.microsoft.com/office/drawing/2014/main" id="{96AE2FEE-53A9-3435-DBB3-DA37BD663585}"/>
              </a:ext>
            </a:extLst>
          </p:cNvPr>
          <p:cNvSpPr/>
          <p:nvPr/>
        </p:nvSpPr>
        <p:spPr>
          <a:xfrm>
            <a:off x="1894989" y="1792812"/>
            <a:ext cx="1351733" cy="582229"/>
          </a:xfrm>
          <a:prstGeom prst="roundRect">
            <a:avLst/>
          </a:prstGeom>
          <a:solidFill>
            <a:srgbClr val="0079C1"/>
          </a:solidFill>
          <a:ln>
            <a:solidFill>
              <a:srgbClr val="0079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r>
              <a:rPr lang="en-US" sz="1400">
                <a:solidFill>
                  <a:srgbClr val="FFFFFF"/>
                </a:solidFill>
                <a:latin typeface="Calibri"/>
                <a:cs typeface="Times New Roman" panose="02020603050405020304" pitchFamily="18" charset="0"/>
              </a:rPr>
              <a:t>Component Costs</a:t>
            </a:r>
          </a:p>
        </p:txBody>
      </p:sp>
      <p:sp>
        <p:nvSpPr>
          <p:cNvPr id="5" name="Rectangle: Rounded Corners 4">
            <a:extLst>
              <a:ext uri="{FF2B5EF4-FFF2-40B4-BE49-F238E27FC236}">
                <a16:creationId xmlns:a16="http://schemas.microsoft.com/office/drawing/2014/main" id="{60467A10-0F63-DA65-9078-EF2E846DED5E}"/>
              </a:ext>
            </a:extLst>
          </p:cNvPr>
          <p:cNvSpPr/>
          <p:nvPr/>
        </p:nvSpPr>
        <p:spPr>
          <a:xfrm>
            <a:off x="1917418" y="1137040"/>
            <a:ext cx="1351733" cy="582229"/>
          </a:xfrm>
          <a:prstGeom prst="roundRect">
            <a:avLst/>
          </a:prstGeom>
          <a:solidFill>
            <a:srgbClr val="0079C1"/>
          </a:solidFill>
          <a:ln>
            <a:solidFill>
              <a:srgbClr val="0079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r>
              <a:rPr lang="en-US" sz="1400">
                <a:solidFill>
                  <a:srgbClr val="FFFFFF"/>
                </a:solidFill>
                <a:latin typeface="Calibri"/>
                <a:cs typeface="Times New Roman" panose="02020603050405020304" pitchFamily="18" charset="0"/>
              </a:rPr>
              <a:t>System Specifications</a:t>
            </a:r>
          </a:p>
        </p:txBody>
      </p:sp>
      <p:sp>
        <p:nvSpPr>
          <p:cNvPr id="6" name="Rectangle: Rounded Corners 5">
            <a:extLst>
              <a:ext uri="{FF2B5EF4-FFF2-40B4-BE49-F238E27FC236}">
                <a16:creationId xmlns:a16="http://schemas.microsoft.com/office/drawing/2014/main" id="{38C97EF0-7782-6151-4664-4EECA8826FD2}"/>
              </a:ext>
            </a:extLst>
          </p:cNvPr>
          <p:cNvSpPr/>
          <p:nvPr/>
        </p:nvSpPr>
        <p:spPr>
          <a:xfrm>
            <a:off x="1854316" y="2836725"/>
            <a:ext cx="1351733" cy="582229"/>
          </a:xfrm>
          <a:prstGeom prst="roundRect">
            <a:avLst/>
          </a:prstGeom>
          <a:solidFill>
            <a:srgbClr val="0079C1"/>
          </a:solidFill>
          <a:ln>
            <a:solidFill>
              <a:srgbClr val="0079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r>
              <a:rPr lang="en-US" sz="1400">
                <a:solidFill>
                  <a:srgbClr val="FFFFFF"/>
                </a:solidFill>
                <a:latin typeface="Calibri"/>
                <a:cs typeface="Times New Roman" panose="02020603050405020304" pitchFamily="18" charset="0"/>
              </a:rPr>
              <a:t>Electricity Consumption</a:t>
            </a:r>
          </a:p>
        </p:txBody>
      </p:sp>
      <p:sp>
        <p:nvSpPr>
          <p:cNvPr id="7" name="Rectangle: Rounded Corners 6">
            <a:extLst>
              <a:ext uri="{FF2B5EF4-FFF2-40B4-BE49-F238E27FC236}">
                <a16:creationId xmlns:a16="http://schemas.microsoft.com/office/drawing/2014/main" id="{3082EB9A-2B90-A3CE-C8D7-1B87CA64769D}"/>
              </a:ext>
            </a:extLst>
          </p:cNvPr>
          <p:cNvSpPr/>
          <p:nvPr/>
        </p:nvSpPr>
        <p:spPr>
          <a:xfrm>
            <a:off x="1891281" y="3492369"/>
            <a:ext cx="1351733" cy="582229"/>
          </a:xfrm>
          <a:prstGeom prst="roundRect">
            <a:avLst/>
          </a:prstGeom>
          <a:solidFill>
            <a:srgbClr val="0079C1"/>
          </a:solidFill>
          <a:ln>
            <a:solidFill>
              <a:srgbClr val="0079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r>
              <a:rPr lang="en-US" sz="1400">
                <a:solidFill>
                  <a:srgbClr val="FFFFFF"/>
                </a:solidFill>
                <a:latin typeface="Calibri"/>
                <a:cs typeface="Times New Roman" panose="02020603050405020304" pitchFamily="18" charset="0"/>
              </a:rPr>
              <a:t>Electricity Pricing</a:t>
            </a:r>
          </a:p>
        </p:txBody>
      </p:sp>
      <p:sp>
        <p:nvSpPr>
          <p:cNvPr id="8" name="Rectangle: Rounded Corners 7">
            <a:extLst>
              <a:ext uri="{FF2B5EF4-FFF2-40B4-BE49-F238E27FC236}">
                <a16:creationId xmlns:a16="http://schemas.microsoft.com/office/drawing/2014/main" id="{A52A7D37-FCFD-C4C2-09B5-A81E7F119EEC}"/>
              </a:ext>
            </a:extLst>
          </p:cNvPr>
          <p:cNvSpPr/>
          <p:nvPr/>
        </p:nvSpPr>
        <p:spPr>
          <a:xfrm>
            <a:off x="4046485" y="1924857"/>
            <a:ext cx="1351733" cy="582229"/>
          </a:xfrm>
          <a:prstGeom prst="roundRect">
            <a:avLst/>
          </a:prstGeom>
          <a:solidFill>
            <a:srgbClr val="0079C1"/>
          </a:solidFill>
          <a:ln>
            <a:solidFill>
              <a:srgbClr val="0079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r>
              <a:rPr lang="en-US" sz="1400" dirty="0">
                <a:solidFill>
                  <a:srgbClr val="FFFFFF"/>
                </a:solidFill>
                <a:latin typeface="Calibri"/>
                <a:cs typeface="Times New Roman" panose="02020603050405020304" pitchFamily="18" charset="0"/>
              </a:rPr>
              <a:t>Financial Assumptions</a:t>
            </a:r>
          </a:p>
        </p:txBody>
      </p:sp>
      <p:sp>
        <p:nvSpPr>
          <p:cNvPr id="9" name="Rectangle: Rounded Corners 8">
            <a:extLst>
              <a:ext uri="{FF2B5EF4-FFF2-40B4-BE49-F238E27FC236}">
                <a16:creationId xmlns:a16="http://schemas.microsoft.com/office/drawing/2014/main" id="{B5D23E2B-73CE-BC5A-0FB2-7E2734C5AF7B}"/>
              </a:ext>
            </a:extLst>
          </p:cNvPr>
          <p:cNvSpPr/>
          <p:nvPr/>
        </p:nvSpPr>
        <p:spPr>
          <a:xfrm>
            <a:off x="4061700" y="2789472"/>
            <a:ext cx="1351733" cy="582229"/>
          </a:xfrm>
          <a:prstGeom prst="roundRect">
            <a:avLst/>
          </a:prstGeom>
          <a:solidFill>
            <a:srgbClr val="0079C1"/>
          </a:solidFill>
          <a:ln>
            <a:solidFill>
              <a:srgbClr val="0079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r>
              <a:rPr lang="en-US" sz="1400">
                <a:solidFill>
                  <a:srgbClr val="FFFFFF"/>
                </a:solidFill>
                <a:latin typeface="Calibri"/>
                <a:cs typeface="Times New Roman" panose="02020603050405020304" pitchFamily="18" charset="0"/>
              </a:rPr>
              <a:t>Building Thermal Loads</a:t>
            </a:r>
          </a:p>
        </p:txBody>
      </p:sp>
      <p:sp>
        <p:nvSpPr>
          <p:cNvPr id="10" name="Rectangle: Rounded Corners 9">
            <a:extLst>
              <a:ext uri="{FF2B5EF4-FFF2-40B4-BE49-F238E27FC236}">
                <a16:creationId xmlns:a16="http://schemas.microsoft.com/office/drawing/2014/main" id="{F628B52A-2D62-EC64-DB71-CDB95594E191}"/>
              </a:ext>
            </a:extLst>
          </p:cNvPr>
          <p:cNvSpPr/>
          <p:nvPr/>
        </p:nvSpPr>
        <p:spPr>
          <a:xfrm>
            <a:off x="4039068" y="1288895"/>
            <a:ext cx="1351733" cy="582229"/>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r>
              <a:rPr lang="en-US" sz="1400">
                <a:solidFill>
                  <a:srgbClr val="FFFFFF"/>
                </a:solidFill>
                <a:latin typeface="Calibri"/>
                <a:cs typeface="Times New Roman" panose="02020603050405020304" pitchFamily="18" charset="0"/>
              </a:rPr>
              <a:t>Capital Costs</a:t>
            </a:r>
          </a:p>
        </p:txBody>
      </p:sp>
      <p:sp>
        <p:nvSpPr>
          <p:cNvPr id="11" name="Rectangle: Rounded Corners 10">
            <a:extLst>
              <a:ext uri="{FF2B5EF4-FFF2-40B4-BE49-F238E27FC236}">
                <a16:creationId xmlns:a16="http://schemas.microsoft.com/office/drawing/2014/main" id="{D3EBF6A0-C486-D1E5-26A8-EA70DD7A3257}"/>
              </a:ext>
            </a:extLst>
          </p:cNvPr>
          <p:cNvSpPr/>
          <p:nvPr/>
        </p:nvSpPr>
        <p:spPr>
          <a:xfrm>
            <a:off x="4084331" y="3457433"/>
            <a:ext cx="1351733" cy="582229"/>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r>
              <a:rPr lang="en-US" sz="1400">
                <a:solidFill>
                  <a:srgbClr val="FFFFFF"/>
                </a:solidFill>
                <a:latin typeface="Calibri"/>
                <a:cs typeface="Times New Roman" panose="02020603050405020304" pitchFamily="18" charset="0"/>
              </a:rPr>
              <a:t>Electricity Costs</a:t>
            </a:r>
          </a:p>
        </p:txBody>
      </p:sp>
      <mc:AlternateContent xmlns:mc="http://schemas.openxmlformats.org/markup-compatibility/2006" xmlns:a14="http://schemas.microsoft.com/office/drawing/2010/main">
        <mc:Choice Requires="a14">
          <p:sp>
            <p:nvSpPr>
              <p:cNvPr id="12" name="Rectangle: Rounded Corners 11">
                <a:extLst>
                  <a:ext uri="{FF2B5EF4-FFF2-40B4-BE49-F238E27FC236}">
                    <a16:creationId xmlns:a16="http://schemas.microsoft.com/office/drawing/2014/main" id="{65B752BC-EAE1-BEBE-D70C-AC0F9D2751C8}"/>
                  </a:ext>
                </a:extLst>
              </p:cNvPr>
              <p:cNvSpPr/>
              <p:nvPr/>
            </p:nvSpPr>
            <p:spPr>
              <a:xfrm>
                <a:off x="6222297" y="1137040"/>
                <a:ext cx="2338229" cy="2992000"/>
              </a:xfrm>
              <a:prstGeom prst="roundRect">
                <a:avLst/>
              </a:prstGeom>
              <a:solidFill>
                <a:srgbClr val="F6A01A"/>
              </a:solidFill>
              <a:ln>
                <a:solidFill>
                  <a:srgbClr val="F6A0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214313" indent="-214313" defTabSz="342900">
                  <a:spcAft>
                    <a:spcPts val="600"/>
                  </a:spcAft>
                  <a:buFont typeface="Arial" panose="020B0604020202020204" pitchFamily="34" charset="0"/>
                  <a:buChar char="•"/>
                  <a:defRPr/>
                </a:pPr>
                <a:r>
                  <a:rPr lang="en-US" sz="1400" dirty="0">
                    <a:solidFill>
                      <a:srgbClr val="FFFFFF"/>
                    </a:solidFill>
                    <a:latin typeface="Calibri"/>
                    <a:cs typeface="Times New Roman" panose="02020603050405020304" pitchFamily="18" charset="0"/>
                  </a:rPr>
                  <a:t>LCO</a:t>
                </a:r>
                <a14:m>
                  <m:oMath xmlns:m="http://schemas.openxmlformats.org/officeDocument/2006/math">
                    <m:r>
                      <a:rPr lang="en-US" sz="1400" i="1">
                        <a:solidFill>
                          <a:srgbClr val="FFFFFF"/>
                        </a:solidFill>
                        <a:latin typeface="Cambria Math" panose="02040503050406030204" pitchFamily="18" charset="0"/>
                        <a:cs typeface="Times New Roman" panose="02020603050405020304" pitchFamily="18" charset="0"/>
                      </a:rPr>
                      <m:t>𝑥</m:t>
                    </m:r>
                  </m:oMath>
                </a14:m>
                <a:r>
                  <a:rPr lang="en-US" sz="1400" dirty="0">
                    <a:solidFill>
                      <a:srgbClr val="FFFFFF"/>
                    </a:solidFill>
                    <a:latin typeface="Calibri"/>
                    <a:cs typeface="Times New Roman" panose="02020603050405020304" pitchFamily="18" charset="0"/>
                  </a:rPr>
                  <a:t>: Levelized Cost of ‘</a:t>
                </a:r>
                <a14:m>
                  <m:oMath xmlns:m="http://schemas.openxmlformats.org/officeDocument/2006/math">
                    <m:sSup>
                      <m:sSupPr>
                        <m:ctrlPr>
                          <a:rPr lang="en-US" sz="1400" i="1">
                            <a:solidFill>
                              <a:srgbClr val="FFFFFF"/>
                            </a:solidFill>
                            <a:latin typeface="Cambria Math" panose="02040503050406030204" pitchFamily="18" charset="0"/>
                            <a:cs typeface="Times New Roman" panose="02020603050405020304" pitchFamily="18" charset="0"/>
                          </a:rPr>
                        </m:ctrlPr>
                      </m:sSupPr>
                      <m:e>
                        <m:r>
                          <a:rPr lang="en-US" sz="1400" i="1">
                            <a:solidFill>
                              <a:srgbClr val="FFFFFF"/>
                            </a:solidFill>
                            <a:latin typeface="Cambria Math" panose="02040503050406030204" pitchFamily="18" charset="0"/>
                            <a:cs typeface="Times New Roman" panose="02020603050405020304" pitchFamily="18" charset="0"/>
                          </a:rPr>
                          <m:t>𝑥</m:t>
                        </m:r>
                      </m:e>
                      <m:sup>
                        <m:r>
                          <a:rPr lang="en-US" sz="1400">
                            <a:solidFill>
                              <a:srgbClr val="FFFFFF"/>
                            </a:solidFill>
                            <a:latin typeface="Cambria Math" panose="02040503050406030204" pitchFamily="18" charset="0"/>
                            <a:cs typeface="Times New Roman" panose="02020603050405020304" pitchFamily="18" charset="0"/>
                          </a:rPr>
                          <m:t>′</m:t>
                        </m:r>
                      </m:sup>
                    </m:sSup>
                  </m:oMath>
                </a14:m>
                <a:r>
                  <a:rPr lang="en-US" sz="1400" dirty="0">
                    <a:solidFill>
                      <a:srgbClr val="FFFFFF"/>
                    </a:solidFill>
                    <a:latin typeface="Calibri"/>
                    <a:cs typeface="Times New Roman" panose="02020603050405020304" pitchFamily="18" charset="0"/>
                  </a:rPr>
                  <a:t>Energy Flows</a:t>
                </a:r>
              </a:p>
              <a:p>
                <a:pPr marL="214313" indent="-214313" defTabSz="342900">
                  <a:spcAft>
                    <a:spcPts val="600"/>
                  </a:spcAft>
                  <a:buFont typeface="Arial" panose="020B0604020202020204" pitchFamily="34" charset="0"/>
                  <a:buChar char="•"/>
                  <a:defRPr/>
                </a:pPr>
                <a:r>
                  <a:rPr lang="en-US" sz="1400" dirty="0">
                    <a:solidFill>
                      <a:srgbClr val="FFFFFF"/>
                    </a:solidFill>
                    <a:latin typeface="Calibri"/>
                    <a:cs typeface="Times New Roman" panose="02020603050405020304" pitchFamily="18" charset="0"/>
                  </a:rPr>
                  <a:t>IRR: Internal Rate of Return</a:t>
                </a:r>
              </a:p>
              <a:p>
                <a:pPr marL="214313" indent="-214313" defTabSz="342900">
                  <a:spcAft>
                    <a:spcPts val="600"/>
                  </a:spcAft>
                  <a:buFont typeface="Arial" panose="020B0604020202020204" pitchFamily="34" charset="0"/>
                  <a:buChar char="•"/>
                  <a:defRPr/>
                </a:pPr>
                <a:r>
                  <a:rPr lang="en-US" sz="1400" dirty="0">
                    <a:solidFill>
                      <a:srgbClr val="FFFFFF"/>
                    </a:solidFill>
                    <a:latin typeface="Calibri"/>
                    <a:cs typeface="Times New Roman" panose="02020603050405020304" pitchFamily="18" charset="0"/>
                  </a:rPr>
                  <a:t>NPV: Net Present Value</a:t>
                </a:r>
              </a:p>
              <a:p>
                <a:pPr marL="214313" indent="-214313" defTabSz="342900">
                  <a:spcAft>
                    <a:spcPts val="600"/>
                  </a:spcAft>
                  <a:buFont typeface="Arial" panose="020B0604020202020204" pitchFamily="34" charset="0"/>
                  <a:buChar char="•"/>
                  <a:defRPr/>
                </a:pPr>
                <a:r>
                  <a:rPr lang="en-US" sz="1400" dirty="0">
                    <a:solidFill>
                      <a:srgbClr val="FFFFFF"/>
                    </a:solidFill>
                    <a:latin typeface="Calibri"/>
                    <a:cs typeface="Times New Roman" panose="02020603050405020304" pitchFamily="18" charset="0"/>
                  </a:rPr>
                  <a:t>TEP: Thermal Energy Price</a:t>
                </a:r>
              </a:p>
              <a:p>
                <a:pPr marL="214313" indent="-214313" defTabSz="342900">
                  <a:spcAft>
                    <a:spcPts val="600"/>
                  </a:spcAft>
                  <a:buFont typeface="Arial" panose="020B0604020202020204" pitchFamily="34" charset="0"/>
                  <a:buChar char="•"/>
                  <a:defRPr/>
                </a:pPr>
                <a:r>
                  <a:rPr lang="en-US" sz="1400" dirty="0">
                    <a:solidFill>
                      <a:srgbClr val="FFFFFF"/>
                    </a:solidFill>
                    <a:latin typeface="Calibri"/>
                    <a:cs typeface="Times New Roman" panose="02020603050405020304" pitchFamily="18" charset="0"/>
                  </a:rPr>
                  <a:t>Building energy payments by time-step</a:t>
                </a:r>
              </a:p>
            </p:txBody>
          </p:sp>
        </mc:Choice>
        <mc:Fallback xmlns="">
          <p:sp>
            <p:nvSpPr>
              <p:cNvPr id="12" name="Rectangle: Rounded Corners 11">
                <a:extLst>
                  <a:ext uri="{FF2B5EF4-FFF2-40B4-BE49-F238E27FC236}">
                    <a16:creationId xmlns:a16="http://schemas.microsoft.com/office/drawing/2014/main" id="{65B752BC-EAE1-BEBE-D70C-AC0F9D2751C8}"/>
                  </a:ext>
                </a:extLst>
              </p:cNvPr>
              <p:cNvSpPr>
                <a:spLocks noRot="1" noChangeAspect="1" noMove="1" noResize="1" noEditPoints="1" noAdjustHandles="1" noChangeArrowheads="1" noChangeShapeType="1" noTextEdit="1"/>
              </p:cNvSpPr>
              <p:nvPr/>
            </p:nvSpPr>
            <p:spPr>
              <a:xfrm>
                <a:off x="6222297" y="1137040"/>
                <a:ext cx="2338229" cy="2992000"/>
              </a:xfrm>
              <a:prstGeom prst="roundRect">
                <a:avLst/>
              </a:prstGeom>
              <a:blipFill>
                <a:blip r:embed="rId3"/>
                <a:stretch>
                  <a:fillRect/>
                </a:stretch>
              </a:blipFill>
              <a:ln>
                <a:solidFill>
                  <a:srgbClr val="F6A01A"/>
                </a:solidFill>
              </a:ln>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D04E2D33-AD45-63E9-6D62-473085C125DE}"/>
              </a:ext>
            </a:extLst>
          </p:cNvPr>
          <p:cNvCxnSpPr>
            <a:cxnSpLocks/>
            <a:stCxn id="4" idx="3"/>
            <a:endCxn id="10" idx="1"/>
          </p:cNvCxnSpPr>
          <p:nvPr/>
        </p:nvCxnSpPr>
        <p:spPr>
          <a:xfrm flipV="1">
            <a:off x="3246721" y="1580009"/>
            <a:ext cx="792347" cy="503918"/>
          </a:xfrm>
          <a:prstGeom prst="straightConnector1">
            <a:avLst/>
          </a:prstGeom>
          <a:ln w="57150">
            <a:headEnd type="oval"/>
            <a:tailEnd type="stealth" w="lg" len="lg"/>
          </a:ln>
        </p:spPr>
        <p:style>
          <a:lnRef idx="1">
            <a:schemeClr val="accent6"/>
          </a:lnRef>
          <a:fillRef idx="0">
            <a:schemeClr val="accent6"/>
          </a:fillRef>
          <a:effectRef idx="0">
            <a:schemeClr val="accent6"/>
          </a:effectRef>
          <a:fontRef idx="minor">
            <a:schemeClr val="tx1"/>
          </a:fontRef>
        </p:style>
      </p:cxnSp>
      <p:cxnSp>
        <p:nvCxnSpPr>
          <p:cNvPr id="14" name="Straight Arrow Connector 13">
            <a:extLst>
              <a:ext uri="{FF2B5EF4-FFF2-40B4-BE49-F238E27FC236}">
                <a16:creationId xmlns:a16="http://schemas.microsoft.com/office/drawing/2014/main" id="{789520DD-8680-8A51-D3EC-FF564FAFF50E}"/>
              </a:ext>
            </a:extLst>
          </p:cNvPr>
          <p:cNvCxnSpPr>
            <a:cxnSpLocks/>
            <a:stCxn id="5" idx="3"/>
            <a:endCxn id="10" idx="1"/>
          </p:cNvCxnSpPr>
          <p:nvPr/>
        </p:nvCxnSpPr>
        <p:spPr>
          <a:xfrm>
            <a:off x="3269151" y="1428155"/>
            <a:ext cx="769918" cy="151855"/>
          </a:xfrm>
          <a:prstGeom prst="straightConnector1">
            <a:avLst/>
          </a:prstGeom>
          <a:ln w="57150">
            <a:headEnd type="oval"/>
            <a:tailEnd type="stealth" w="lg" len="lg"/>
          </a:ln>
        </p:spPr>
        <p:style>
          <a:lnRef idx="1">
            <a:schemeClr val="accent6"/>
          </a:lnRef>
          <a:fillRef idx="0">
            <a:schemeClr val="accent6"/>
          </a:fillRef>
          <a:effectRef idx="0">
            <a:schemeClr val="accent6"/>
          </a:effectRef>
          <a:fontRef idx="minor">
            <a:schemeClr val="tx1"/>
          </a:fontRef>
        </p:style>
      </p:cxnSp>
      <p:cxnSp>
        <p:nvCxnSpPr>
          <p:cNvPr id="15" name="Straight Arrow Connector 14">
            <a:extLst>
              <a:ext uri="{FF2B5EF4-FFF2-40B4-BE49-F238E27FC236}">
                <a16:creationId xmlns:a16="http://schemas.microsoft.com/office/drawing/2014/main" id="{5867FDAB-26A1-5730-BFB3-96D85BF404AC}"/>
              </a:ext>
            </a:extLst>
          </p:cNvPr>
          <p:cNvCxnSpPr>
            <a:cxnSpLocks/>
            <a:stCxn id="6" idx="3"/>
            <a:endCxn id="11" idx="1"/>
          </p:cNvCxnSpPr>
          <p:nvPr/>
        </p:nvCxnSpPr>
        <p:spPr>
          <a:xfrm>
            <a:off x="3206048" y="3127840"/>
            <a:ext cx="878283" cy="620708"/>
          </a:xfrm>
          <a:prstGeom prst="straightConnector1">
            <a:avLst/>
          </a:prstGeom>
          <a:ln w="57150" cap="flat">
            <a:miter lim="800000"/>
            <a:headEnd type="oval"/>
            <a:tailEnd type="stealth" w="lg" len="lg"/>
          </a:ln>
        </p:spPr>
        <p:style>
          <a:lnRef idx="1">
            <a:schemeClr val="accent6"/>
          </a:lnRef>
          <a:fillRef idx="0">
            <a:schemeClr val="accent6"/>
          </a:fillRef>
          <a:effectRef idx="0">
            <a:schemeClr val="accent6"/>
          </a:effectRef>
          <a:fontRef idx="minor">
            <a:schemeClr val="tx1"/>
          </a:fontRef>
        </p:style>
      </p:cxnSp>
      <p:cxnSp>
        <p:nvCxnSpPr>
          <p:cNvPr id="16" name="Straight Arrow Connector 15">
            <a:extLst>
              <a:ext uri="{FF2B5EF4-FFF2-40B4-BE49-F238E27FC236}">
                <a16:creationId xmlns:a16="http://schemas.microsoft.com/office/drawing/2014/main" id="{BE25CEB2-BB08-19EE-144D-B4ADD802A59E}"/>
              </a:ext>
            </a:extLst>
          </p:cNvPr>
          <p:cNvCxnSpPr>
            <a:cxnSpLocks/>
            <a:stCxn id="7" idx="3"/>
            <a:endCxn id="11" idx="1"/>
          </p:cNvCxnSpPr>
          <p:nvPr/>
        </p:nvCxnSpPr>
        <p:spPr>
          <a:xfrm flipV="1">
            <a:off x="3243014" y="3748548"/>
            <a:ext cx="841318" cy="34936"/>
          </a:xfrm>
          <a:prstGeom prst="straightConnector1">
            <a:avLst/>
          </a:prstGeom>
          <a:ln w="57150" cap="flat">
            <a:miter lim="800000"/>
            <a:headEnd type="oval"/>
            <a:tailEnd type="stealth" w="lg" len="lg"/>
          </a:ln>
        </p:spPr>
        <p:style>
          <a:lnRef idx="1">
            <a:schemeClr val="accent6"/>
          </a:lnRef>
          <a:fillRef idx="0">
            <a:schemeClr val="accent6"/>
          </a:fillRef>
          <a:effectRef idx="0">
            <a:schemeClr val="accent6"/>
          </a:effectRef>
          <a:fontRef idx="minor">
            <a:schemeClr val="tx1"/>
          </a:fontRef>
        </p:style>
      </p:cxnSp>
      <p:cxnSp>
        <p:nvCxnSpPr>
          <p:cNvPr id="17" name="Straight Arrow Connector 16">
            <a:extLst>
              <a:ext uri="{FF2B5EF4-FFF2-40B4-BE49-F238E27FC236}">
                <a16:creationId xmlns:a16="http://schemas.microsoft.com/office/drawing/2014/main" id="{5555A7FD-D714-ACE8-CD0E-9A9A861769BD}"/>
              </a:ext>
            </a:extLst>
          </p:cNvPr>
          <p:cNvCxnSpPr>
            <a:cxnSpLocks/>
            <a:stCxn id="10" idx="3"/>
            <a:endCxn id="12" idx="1"/>
          </p:cNvCxnSpPr>
          <p:nvPr/>
        </p:nvCxnSpPr>
        <p:spPr>
          <a:xfrm>
            <a:off x="5390801" y="1580010"/>
            <a:ext cx="831496" cy="1053030"/>
          </a:xfrm>
          <a:prstGeom prst="straightConnector1">
            <a:avLst/>
          </a:prstGeom>
          <a:ln w="57150">
            <a:headEnd type="oval" w="med" len="med"/>
            <a:tailEnd type="stealth" w="lg" len="lg"/>
          </a:ln>
        </p:spPr>
        <p:style>
          <a:lnRef idx="1">
            <a:schemeClr val="accent6"/>
          </a:lnRef>
          <a:fillRef idx="0">
            <a:schemeClr val="accent6"/>
          </a:fillRef>
          <a:effectRef idx="0">
            <a:schemeClr val="accent6"/>
          </a:effectRef>
          <a:fontRef idx="minor">
            <a:schemeClr val="tx1"/>
          </a:fontRef>
        </p:style>
      </p:cxnSp>
      <p:cxnSp>
        <p:nvCxnSpPr>
          <p:cNvPr id="18" name="Straight Arrow Connector 17">
            <a:extLst>
              <a:ext uri="{FF2B5EF4-FFF2-40B4-BE49-F238E27FC236}">
                <a16:creationId xmlns:a16="http://schemas.microsoft.com/office/drawing/2014/main" id="{7458723B-70AD-870E-B11E-0339B49BDA08}"/>
              </a:ext>
            </a:extLst>
          </p:cNvPr>
          <p:cNvCxnSpPr>
            <a:cxnSpLocks/>
            <a:stCxn id="8" idx="3"/>
            <a:endCxn id="12" idx="1"/>
          </p:cNvCxnSpPr>
          <p:nvPr/>
        </p:nvCxnSpPr>
        <p:spPr>
          <a:xfrm>
            <a:off x="5398218" y="2215972"/>
            <a:ext cx="824079" cy="417068"/>
          </a:xfrm>
          <a:prstGeom prst="straightConnector1">
            <a:avLst/>
          </a:prstGeom>
          <a:ln w="57150">
            <a:headEnd type="oval" w="med" len="med"/>
            <a:tailEnd type="stealth" w="lg" len="lg"/>
          </a:ln>
        </p:spPr>
        <p:style>
          <a:lnRef idx="1">
            <a:schemeClr val="accent6"/>
          </a:lnRef>
          <a:fillRef idx="0">
            <a:schemeClr val="accent6"/>
          </a:fillRef>
          <a:effectRef idx="0">
            <a:schemeClr val="accent6"/>
          </a:effectRef>
          <a:fontRef idx="minor">
            <a:schemeClr val="tx1"/>
          </a:fontRef>
        </p:style>
      </p:cxnSp>
      <p:cxnSp>
        <p:nvCxnSpPr>
          <p:cNvPr id="19" name="Straight Arrow Connector 18">
            <a:extLst>
              <a:ext uri="{FF2B5EF4-FFF2-40B4-BE49-F238E27FC236}">
                <a16:creationId xmlns:a16="http://schemas.microsoft.com/office/drawing/2014/main" id="{AAAD84AB-AC3C-EABC-C113-67EB4B845217}"/>
              </a:ext>
            </a:extLst>
          </p:cNvPr>
          <p:cNvCxnSpPr>
            <a:cxnSpLocks/>
            <a:stCxn id="9" idx="3"/>
            <a:endCxn id="12" idx="1"/>
          </p:cNvCxnSpPr>
          <p:nvPr/>
        </p:nvCxnSpPr>
        <p:spPr>
          <a:xfrm flipV="1">
            <a:off x="5413433" y="2633040"/>
            <a:ext cx="808864" cy="447547"/>
          </a:xfrm>
          <a:prstGeom prst="straightConnector1">
            <a:avLst/>
          </a:prstGeom>
          <a:ln w="57150">
            <a:headEnd type="oval" w="med" len="med"/>
            <a:tailEnd type="stealth" w="lg" len="lg"/>
          </a:ln>
        </p:spPr>
        <p:style>
          <a:lnRef idx="1">
            <a:schemeClr val="accent6"/>
          </a:lnRef>
          <a:fillRef idx="0">
            <a:schemeClr val="accent6"/>
          </a:fillRef>
          <a:effectRef idx="0">
            <a:schemeClr val="accent6"/>
          </a:effectRef>
          <a:fontRef idx="minor">
            <a:schemeClr val="tx1"/>
          </a:fontRef>
        </p:style>
      </p:cxnSp>
      <p:cxnSp>
        <p:nvCxnSpPr>
          <p:cNvPr id="20" name="Straight Arrow Connector 19">
            <a:extLst>
              <a:ext uri="{FF2B5EF4-FFF2-40B4-BE49-F238E27FC236}">
                <a16:creationId xmlns:a16="http://schemas.microsoft.com/office/drawing/2014/main" id="{7FBF85FC-A945-F6C6-70E6-1938FD7F5967}"/>
              </a:ext>
            </a:extLst>
          </p:cNvPr>
          <p:cNvCxnSpPr>
            <a:cxnSpLocks/>
            <a:stCxn id="11" idx="3"/>
            <a:endCxn id="12" idx="1"/>
          </p:cNvCxnSpPr>
          <p:nvPr/>
        </p:nvCxnSpPr>
        <p:spPr>
          <a:xfrm flipV="1">
            <a:off x="5436064" y="2633040"/>
            <a:ext cx="786233" cy="1115508"/>
          </a:xfrm>
          <a:prstGeom prst="straightConnector1">
            <a:avLst/>
          </a:prstGeom>
          <a:ln w="57150">
            <a:headEnd type="oval" w="med" len="med"/>
            <a:tailEnd type="stealth" w="lg" len="lg"/>
          </a:ln>
        </p:spPr>
        <p:style>
          <a:lnRef idx="1">
            <a:schemeClr val="accent6"/>
          </a:lnRef>
          <a:fillRef idx="0">
            <a:schemeClr val="accent6"/>
          </a:fillRef>
          <a:effectRef idx="0">
            <a:schemeClr val="accent6"/>
          </a:effectRef>
          <a:fontRef idx="minor">
            <a:schemeClr val="tx1"/>
          </a:fontRef>
        </p:style>
      </p:cxnSp>
      <p:cxnSp>
        <p:nvCxnSpPr>
          <p:cNvPr id="21" name="Connector: Curved 20">
            <a:extLst>
              <a:ext uri="{FF2B5EF4-FFF2-40B4-BE49-F238E27FC236}">
                <a16:creationId xmlns:a16="http://schemas.microsoft.com/office/drawing/2014/main" id="{CFCC9AC1-3385-531A-19E5-5DC47C8B6F68}"/>
              </a:ext>
            </a:extLst>
          </p:cNvPr>
          <p:cNvCxnSpPr>
            <a:cxnSpLocks/>
            <a:stCxn id="22" idx="2"/>
            <a:endCxn id="6" idx="1"/>
          </p:cNvCxnSpPr>
          <p:nvPr/>
        </p:nvCxnSpPr>
        <p:spPr>
          <a:xfrm rot="16200000" flipH="1">
            <a:off x="1157462" y="2430985"/>
            <a:ext cx="528349" cy="865359"/>
          </a:xfrm>
          <a:prstGeom prst="curvedConnector2">
            <a:avLst/>
          </a:prstGeom>
          <a:ln w="57150">
            <a:solidFill>
              <a:srgbClr val="0079C1"/>
            </a:solidFill>
            <a:headEnd type="oval"/>
            <a:tailEnd type="stealth" w="lg" len="lg"/>
          </a:ln>
        </p:spPr>
        <p:style>
          <a:lnRef idx="2">
            <a:schemeClr val="accent1"/>
          </a:lnRef>
          <a:fillRef idx="0">
            <a:schemeClr val="accent1"/>
          </a:fillRef>
          <a:effectRef idx="1">
            <a:schemeClr val="accent1"/>
          </a:effectRef>
          <a:fontRef idx="minor">
            <a:schemeClr val="tx1"/>
          </a:fontRef>
        </p:style>
      </p:cxnSp>
      <p:sp>
        <p:nvSpPr>
          <p:cNvPr id="22" name="Rectangle: Rounded Corners 21">
            <a:extLst>
              <a:ext uri="{FF2B5EF4-FFF2-40B4-BE49-F238E27FC236}">
                <a16:creationId xmlns:a16="http://schemas.microsoft.com/office/drawing/2014/main" id="{DB0979C2-AF34-49FA-2E8E-A74B0C9DB06E}"/>
              </a:ext>
            </a:extLst>
          </p:cNvPr>
          <p:cNvSpPr/>
          <p:nvPr/>
        </p:nvSpPr>
        <p:spPr>
          <a:xfrm>
            <a:off x="222751" y="1792812"/>
            <a:ext cx="1532411" cy="806679"/>
          </a:xfrm>
          <a:prstGeom prst="roundRect">
            <a:avLst/>
          </a:prstGeom>
          <a:noFill/>
          <a:ln>
            <a:solidFill>
              <a:srgbClr val="0079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r>
              <a:rPr lang="en-US" sz="1400" dirty="0">
                <a:solidFill>
                  <a:srgbClr val="0079C1"/>
                </a:solidFill>
                <a:latin typeface="Calibri"/>
                <a:cs typeface="Times New Roman" panose="02020603050405020304" pitchFamily="18" charset="0"/>
              </a:rPr>
              <a:t>Calculated from physics-based modeling</a:t>
            </a:r>
          </a:p>
        </p:txBody>
      </p:sp>
      <p:sp>
        <p:nvSpPr>
          <p:cNvPr id="23" name="Rectangle: Rounded Corners 22">
            <a:extLst>
              <a:ext uri="{FF2B5EF4-FFF2-40B4-BE49-F238E27FC236}">
                <a16:creationId xmlns:a16="http://schemas.microsoft.com/office/drawing/2014/main" id="{089DCA34-2401-7A07-E117-C7F5CA674375}"/>
              </a:ext>
            </a:extLst>
          </p:cNvPr>
          <p:cNvSpPr/>
          <p:nvPr/>
        </p:nvSpPr>
        <p:spPr>
          <a:xfrm>
            <a:off x="1289301" y="4504204"/>
            <a:ext cx="1131095" cy="499090"/>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r>
              <a:rPr lang="en-US" sz="1200" dirty="0">
                <a:solidFill>
                  <a:srgbClr val="FFFFFF"/>
                </a:solidFill>
                <a:latin typeface="Calibri"/>
                <a:cs typeface="Times New Roman" panose="02020603050405020304" pitchFamily="18" charset="0"/>
              </a:rPr>
              <a:t>Intermediary Variables</a:t>
            </a:r>
          </a:p>
        </p:txBody>
      </p:sp>
      <p:sp>
        <p:nvSpPr>
          <p:cNvPr id="24" name="Rectangle: Rounded Corners 23">
            <a:extLst>
              <a:ext uri="{FF2B5EF4-FFF2-40B4-BE49-F238E27FC236}">
                <a16:creationId xmlns:a16="http://schemas.microsoft.com/office/drawing/2014/main" id="{31EE10E5-781B-3B7B-AFE7-0C06DD7AE7EA}"/>
              </a:ext>
            </a:extLst>
          </p:cNvPr>
          <p:cNvSpPr/>
          <p:nvPr/>
        </p:nvSpPr>
        <p:spPr>
          <a:xfrm>
            <a:off x="222751" y="4504205"/>
            <a:ext cx="1004821" cy="499090"/>
          </a:xfrm>
          <a:prstGeom prst="roundRect">
            <a:avLst/>
          </a:prstGeom>
          <a:solidFill>
            <a:srgbClr val="0079C1"/>
          </a:solidFill>
          <a:ln>
            <a:solidFill>
              <a:srgbClr val="0079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r>
              <a:rPr lang="en-US" sz="1200">
                <a:solidFill>
                  <a:srgbClr val="FFFFFF"/>
                </a:solidFill>
                <a:latin typeface="Calibri"/>
                <a:cs typeface="Times New Roman" panose="02020603050405020304" pitchFamily="18" charset="0"/>
              </a:rPr>
              <a:t>Model Inputs </a:t>
            </a:r>
          </a:p>
        </p:txBody>
      </p:sp>
      <p:sp>
        <p:nvSpPr>
          <p:cNvPr id="25" name="Rectangle: Rounded Corners 24">
            <a:extLst>
              <a:ext uri="{FF2B5EF4-FFF2-40B4-BE49-F238E27FC236}">
                <a16:creationId xmlns:a16="http://schemas.microsoft.com/office/drawing/2014/main" id="{126A6E01-8A5D-A51C-7252-C0F5A11B4B44}"/>
              </a:ext>
            </a:extLst>
          </p:cNvPr>
          <p:cNvSpPr/>
          <p:nvPr/>
        </p:nvSpPr>
        <p:spPr>
          <a:xfrm>
            <a:off x="2487167" y="4504203"/>
            <a:ext cx="1029075" cy="499090"/>
          </a:xfrm>
          <a:prstGeom prst="roundRect">
            <a:avLst/>
          </a:prstGeom>
          <a:solidFill>
            <a:srgbClr val="F6A01A"/>
          </a:solidFill>
          <a:ln>
            <a:solidFill>
              <a:srgbClr val="F6A0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r>
              <a:rPr lang="en-US" sz="1200">
                <a:solidFill>
                  <a:srgbClr val="FFFFFF"/>
                </a:solidFill>
                <a:latin typeface="Calibri"/>
                <a:cs typeface="Times New Roman" panose="02020603050405020304" pitchFamily="18" charset="0"/>
              </a:rPr>
              <a:t>Model Outputs</a:t>
            </a:r>
          </a:p>
        </p:txBody>
      </p:sp>
    </p:spTree>
    <p:extLst>
      <p:ext uri="{BB962C8B-B14F-4D97-AF65-F5344CB8AC3E}">
        <p14:creationId xmlns:p14="http://schemas.microsoft.com/office/powerpoint/2010/main" val="824855662"/>
      </p:ext>
    </p:extLst>
  </p:cSld>
  <p:clrMapOvr>
    <a:masterClrMapping/>
  </p:clrMapOvr>
</p:sld>
</file>

<file path=ppt/theme/theme1.xml><?xml version="1.0" encoding="utf-8"?>
<a:theme xmlns:a="http://schemas.openxmlformats.org/drawingml/2006/main" name="Office Theme">
  <a:themeElements>
    <a:clrScheme name="Custom 10">
      <a:dk1>
        <a:srgbClr val="333333"/>
      </a:dk1>
      <a:lt1>
        <a:srgbClr val="FFFFFF"/>
      </a:lt1>
      <a:dk2>
        <a:srgbClr val="FFC425"/>
      </a:dk2>
      <a:lt2>
        <a:srgbClr val="8DC63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rel-16x9-presentation-template-02-2023.potx" id="{3D57AE20-0511-4CAB-9743-1CC9E2008722}" vid="{EBB5BA0F-0F50-4F54-B83B-C555A1A9E3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F98891AD846D4EBA445EB0E3CDF2EF" ma:contentTypeVersion="4" ma:contentTypeDescription="Create a new document." ma:contentTypeScope="" ma:versionID="cb477574ca822344138248ac5a467a08">
  <xsd:schema xmlns:xsd="http://www.w3.org/2001/XMLSchema" xmlns:xs="http://www.w3.org/2001/XMLSchema" xmlns:p="http://schemas.microsoft.com/office/2006/metadata/properties" xmlns:ns2="399f7b5a-ecba-4aaf-bb5e-ecab68436e04" targetNamespace="http://schemas.microsoft.com/office/2006/metadata/properties" ma:root="true" ma:fieldsID="4db4bca1dfafabd07a37af0d304b67aa" ns2:_="">
    <xsd:import namespace="399f7b5a-ecba-4aaf-bb5e-ecab68436e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9f7b5a-ecba-4aaf-bb5e-ecab68436e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82152D-E1FB-43F9-BC87-AA41FA6D61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9f7b5a-ecba-4aaf-bb5e-ecab68436e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BFABDC-D8E7-4800-9B44-FF9B4FCBCF2C}">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399f7b5a-ecba-4aaf-bb5e-ecab68436e04"/>
    <ds:schemaRef ds:uri="http://www.w3.org/XML/1998/namespace"/>
  </ds:schemaRefs>
</ds:datastoreItem>
</file>

<file path=customXml/itemProps3.xml><?xml version="1.0" encoding="utf-8"?>
<ds:datastoreItem xmlns:ds="http://schemas.openxmlformats.org/officeDocument/2006/customXml" ds:itemID="{A21D2F2A-0FD1-41C7-8C8C-5F57125483D8}">
  <ds:schemaRefs>
    <ds:schemaRef ds:uri="http://schemas.microsoft.com/sharepoint/v3/contenttype/forms"/>
  </ds:schemaRefs>
</ds:datastoreItem>
</file>

<file path=docMetadata/LabelInfo.xml><?xml version="1.0" encoding="utf-8"?>
<clbl:labelList xmlns:clbl="http://schemas.microsoft.com/office/2020/mipLabelMetadata">
  <clbl:label id="{95965d95-ecc0-4720-b759-1f33c42ed7da}" enabled="1" method="Standard" siteId="{a0f29d7e-28cd-4f54-8442-7885aee7c080}" removed="0"/>
</clbl:labelList>
</file>

<file path=docProps/app.xml><?xml version="1.0" encoding="utf-8"?>
<Properties xmlns="http://schemas.openxmlformats.org/officeDocument/2006/extended-properties" xmlns:vt="http://schemas.openxmlformats.org/officeDocument/2006/docPropsVTypes">
  <Template>nrel-16x9-presentation-template-02-2023</Template>
  <TotalTime>12258</TotalTime>
  <Words>2208</Words>
  <Application>Microsoft Macintosh PowerPoint</Application>
  <PresentationFormat>On-screen Show (16:9)</PresentationFormat>
  <Paragraphs>295</Paragraphs>
  <Slides>29</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Aptos</vt:lpstr>
      <vt:lpstr>Arial</vt:lpstr>
      <vt:lpstr>Times New Roman</vt:lpstr>
      <vt:lpstr>Calibri</vt:lpstr>
      <vt:lpstr>Cambria Math</vt:lpstr>
      <vt:lpstr>Segoe UI</vt:lpstr>
      <vt:lpstr>Office Theme</vt:lpstr>
      <vt:lpstr>PowerPoint Presentation</vt:lpstr>
      <vt:lpstr>Techno-economic modeling</vt:lpstr>
      <vt:lpstr>PowerPoint Presentation</vt:lpstr>
      <vt:lpstr>Important components to consider for  modeling GENs</vt:lpstr>
      <vt:lpstr>HEATNETS model</vt:lpstr>
      <vt:lpstr>Reduced-order model for physics-based simulation</vt:lpstr>
      <vt:lpstr>Example results: spatial and temporal trends</vt:lpstr>
      <vt:lpstr>Example results: annual energy usage</vt:lpstr>
      <vt:lpstr>Economic model</vt:lpstr>
      <vt:lpstr>LCOx Base Equation</vt:lpstr>
      <vt:lpstr>HEATNETS Economic Model Inputs</vt:lpstr>
      <vt:lpstr>HEATNETS Economic Model: Sample Outputs</vt:lpstr>
      <vt:lpstr>HEATNETS model data flow</vt:lpstr>
      <vt:lpstr>HEATNETS model data flow</vt:lpstr>
      <vt:lpstr>HEATNETS model data flow</vt:lpstr>
      <vt:lpstr>What happens if…?</vt:lpstr>
      <vt:lpstr>What happens if…?</vt:lpstr>
      <vt:lpstr>Summary</vt:lpstr>
      <vt:lpstr>Questions? Juliet.Simpson@nrel.gov</vt:lpstr>
      <vt:lpstr>Additional slides</vt:lpstr>
      <vt:lpstr>Compiled System COP results</vt:lpstr>
      <vt:lpstr>What questions are researchers still considering?</vt:lpstr>
      <vt:lpstr>HEATNETS overview</vt:lpstr>
      <vt:lpstr>NREL’s role in HEET’s LeGUp project</vt:lpstr>
      <vt:lpstr>NREL’s reduced-order model will focus on connecting major components with the thermal loop</vt:lpstr>
      <vt:lpstr>ROM divides loop into sections for thermal analysis</vt:lpstr>
      <vt:lpstr>ROM divides the loop into sections</vt:lpstr>
      <vt:lpstr>Ongoing Development/Next Steps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Techno-Economic Modeling of GENs with HEATNETS Model</dc:title>
  <dc:subject/>
  <dc:creator>Juliet Simpson</dc:creator>
  <cp:keywords/>
  <dc:description/>
  <cp:lastModifiedBy>H. Sharon Lin</cp:lastModifiedBy>
  <cp:revision>309</cp:revision>
  <cp:lastPrinted>2018-01-04T20:30:58Z</cp:lastPrinted>
  <dcterms:created xsi:type="dcterms:W3CDTF">2023-04-05T20:37:32Z</dcterms:created>
  <dcterms:modified xsi:type="dcterms:W3CDTF">2025-07-11T18:29:53Z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5965d95-ecc0-4720-b759-1f33c42ed7da_Enabled">
    <vt:lpwstr>true</vt:lpwstr>
  </property>
  <property fmtid="{D5CDD505-2E9C-101B-9397-08002B2CF9AE}" pid="3" name="MSIP_Label_95965d95-ecc0-4720-b759-1f33c42ed7da_SetDate">
    <vt:lpwstr>2023-10-03T22:23:50Z</vt:lpwstr>
  </property>
  <property fmtid="{D5CDD505-2E9C-101B-9397-08002B2CF9AE}" pid="4" name="MSIP_Label_95965d95-ecc0-4720-b759-1f33c42ed7da_Method">
    <vt:lpwstr>Standard</vt:lpwstr>
  </property>
  <property fmtid="{D5CDD505-2E9C-101B-9397-08002B2CF9AE}" pid="5" name="MSIP_Label_95965d95-ecc0-4720-b759-1f33c42ed7da_Name">
    <vt:lpwstr>General</vt:lpwstr>
  </property>
  <property fmtid="{D5CDD505-2E9C-101B-9397-08002B2CF9AE}" pid="6" name="MSIP_Label_95965d95-ecc0-4720-b759-1f33c42ed7da_SiteId">
    <vt:lpwstr>a0f29d7e-28cd-4f54-8442-7885aee7c080</vt:lpwstr>
  </property>
  <property fmtid="{D5CDD505-2E9C-101B-9397-08002B2CF9AE}" pid="7" name="MSIP_Label_95965d95-ecc0-4720-b759-1f33c42ed7da_ActionId">
    <vt:lpwstr>04df236a-7d89-4c18-8e8d-9e0545e96c90</vt:lpwstr>
  </property>
  <property fmtid="{D5CDD505-2E9C-101B-9397-08002B2CF9AE}" pid="8" name="MSIP_Label_95965d95-ecc0-4720-b759-1f33c42ed7da_ContentBits">
    <vt:lpwstr>0</vt:lpwstr>
  </property>
  <property fmtid="{D5CDD505-2E9C-101B-9397-08002B2CF9AE}" pid="9" name="ContentTypeId">
    <vt:lpwstr>0x01010046F98891AD846D4EBA445EB0E3CDF2EF</vt:lpwstr>
  </property>
</Properties>
</file>