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7" r:id="rId3"/>
  </p:sldMasterIdLst>
  <p:notesMasterIdLst>
    <p:notesMasterId r:id="rId39"/>
  </p:notesMasterIdLst>
  <p:sldIdLst>
    <p:sldId id="256" r:id="rId4"/>
    <p:sldId id="1239" r:id="rId5"/>
    <p:sldId id="11270" r:id="rId6"/>
    <p:sldId id="11269" r:id="rId7"/>
    <p:sldId id="11262" r:id="rId8"/>
    <p:sldId id="11266" r:id="rId9"/>
    <p:sldId id="11268" r:id="rId10"/>
    <p:sldId id="1419" r:id="rId11"/>
    <p:sldId id="11211" r:id="rId12"/>
    <p:sldId id="11212" r:id="rId13"/>
    <p:sldId id="413" r:id="rId14"/>
    <p:sldId id="11214" r:id="rId15"/>
    <p:sldId id="11263" r:id="rId16"/>
    <p:sldId id="11213" r:id="rId17"/>
    <p:sldId id="1386" r:id="rId18"/>
    <p:sldId id="1394" r:id="rId19"/>
    <p:sldId id="1397" r:id="rId20"/>
    <p:sldId id="1406" r:id="rId21"/>
    <p:sldId id="1400" r:id="rId22"/>
    <p:sldId id="1465" r:id="rId23"/>
    <p:sldId id="1401" r:id="rId24"/>
    <p:sldId id="1402" r:id="rId25"/>
    <p:sldId id="1403" r:id="rId26"/>
    <p:sldId id="1466" r:id="rId27"/>
    <p:sldId id="1405" r:id="rId28"/>
    <p:sldId id="11265" r:id="rId29"/>
    <p:sldId id="1414" r:id="rId30"/>
    <p:sldId id="1410" r:id="rId31"/>
    <p:sldId id="1415" r:id="rId32"/>
    <p:sldId id="1411" r:id="rId33"/>
    <p:sldId id="11264" r:id="rId34"/>
    <p:sldId id="11271" r:id="rId35"/>
    <p:sldId id="1249" r:id="rId36"/>
    <p:sldId id="11272" r:id="rId37"/>
    <p:sldId id="30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910EFB-7430-45C2-BBAD-A220D86C82F1}" v="6" dt="2025-01-28T08:04:16.1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58"/>
  </p:normalViewPr>
  <p:slideViewPr>
    <p:cSldViewPr snapToGrid="0">
      <p:cViewPr varScale="1">
        <p:scale>
          <a:sx n="120" d="100"/>
          <a:sy n="120" d="100"/>
        </p:scale>
        <p:origin x="84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ock Yordy" userId="adeac4df32e8fac4" providerId="LiveId" clId="{C4910EFB-7430-45C2-BBAD-A220D86C82F1}"/>
    <pc:docChg chg="custSel modSld">
      <pc:chgData name="Brock Yordy" userId="adeac4df32e8fac4" providerId="LiveId" clId="{C4910EFB-7430-45C2-BBAD-A220D86C82F1}" dt="2025-01-28T08:04:38.338" v="42" actId="20577"/>
      <pc:docMkLst>
        <pc:docMk/>
      </pc:docMkLst>
      <pc:sldChg chg="addSp delSp modSp mod setBg setClrOvrMap">
        <pc:chgData name="Brock Yordy" userId="adeac4df32e8fac4" providerId="LiveId" clId="{C4910EFB-7430-45C2-BBAD-A220D86C82F1}" dt="2025-01-28T08:04:38.338" v="42" actId="20577"/>
        <pc:sldMkLst>
          <pc:docMk/>
          <pc:sldMk cId="4033564408" sldId="1405"/>
        </pc:sldMkLst>
        <pc:spChg chg="mod">
          <ac:chgData name="Brock Yordy" userId="adeac4df32e8fac4" providerId="LiveId" clId="{C4910EFB-7430-45C2-BBAD-A220D86C82F1}" dt="2025-01-28T08:04:38.338" v="42" actId="20577"/>
          <ac:spMkLst>
            <pc:docMk/>
            <pc:sldMk cId="4033564408" sldId="1405"/>
            <ac:spMk id="29698" creationId="{00000000-0000-0000-0000-000000000000}"/>
          </ac:spMkLst>
        </pc:spChg>
        <pc:spChg chg="mod">
          <ac:chgData name="Brock Yordy" userId="adeac4df32e8fac4" providerId="LiveId" clId="{C4910EFB-7430-45C2-BBAD-A220D86C82F1}" dt="2025-01-28T08:04:16.256" v="7" actId="27636"/>
          <ac:spMkLst>
            <pc:docMk/>
            <pc:sldMk cId="4033564408" sldId="1405"/>
            <ac:spMk id="29699" creationId="{00000000-0000-0000-0000-000000000000}"/>
          </ac:spMkLst>
        </pc:spChg>
        <pc:spChg chg="add">
          <ac:chgData name="Brock Yordy" userId="adeac4df32e8fac4" providerId="LiveId" clId="{C4910EFB-7430-45C2-BBAD-A220D86C82F1}" dt="2025-01-28T08:04:08.980" v="2" actId="26606"/>
          <ac:spMkLst>
            <pc:docMk/>
            <pc:sldMk cId="4033564408" sldId="1405"/>
            <ac:spMk id="29704" creationId="{9228552E-C8B1-4A80-8448-0787CE0FC704}"/>
          </ac:spMkLst>
        </pc:spChg>
        <pc:picChg chg="del">
          <ac:chgData name="Brock Yordy" userId="adeac4df32e8fac4" providerId="LiveId" clId="{C4910EFB-7430-45C2-BBAD-A220D86C82F1}" dt="2025-01-28T08:03:56.763" v="1" actId="478"/>
          <ac:picMkLst>
            <pc:docMk/>
            <pc:sldMk cId="4033564408" sldId="1405"/>
            <ac:picMk id="2" creationId="{68BD0BF6-456F-418E-2AE5-ED8C9D22C7AE}"/>
          </ac:picMkLst>
        </pc:picChg>
        <pc:picChg chg="add mod ord">
          <ac:chgData name="Brock Yordy" userId="adeac4df32e8fac4" providerId="LiveId" clId="{C4910EFB-7430-45C2-BBAD-A220D86C82F1}" dt="2025-01-28T08:04:08.980" v="2" actId="26606"/>
          <ac:picMkLst>
            <pc:docMk/>
            <pc:sldMk cId="4033564408" sldId="1405"/>
            <ac:picMk id="3" creationId="{A6D7C454-86FD-6FFF-D6E0-B7ED152DAD7E}"/>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2.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A43238-1856-4ABE-A357-AA02E4742A1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E4BE3E5-8211-4819-BE52-7626E69AEB58}">
      <dgm:prSet/>
      <dgm:spPr/>
      <dgm:t>
        <a:bodyPr/>
        <a:lstStyle/>
        <a:p>
          <a:r>
            <a:rPr lang="en-US" b="1" dirty="0">
              <a:latin typeface="Aptos" panose="020B0004020202020204" pitchFamily="34" charset="0"/>
            </a:rPr>
            <a:t>Driller</a:t>
          </a:r>
          <a:r>
            <a:rPr lang="en-US" dirty="0">
              <a:latin typeface="Aptos" panose="020B0004020202020204" pitchFamily="34" charset="0"/>
            </a:rPr>
            <a:t>: Rig Operation, Product Installation, Resource Extraction, Project Completion, &amp; Record Keeping. </a:t>
          </a:r>
        </a:p>
      </dgm:t>
    </dgm:pt>
    <dgm:pt modelId="{B593293C-3034-427A-A375-1B8F39D5926E}" type="parTrans" cxnId="{925B535E-5C55-4DE4-9B0F-99D3619DD6DD}">
      <dgm:prSet/>
      <dgm:spPr/>
      <dgm:t>
        <a:bodyPr/>
        <a:lstStyle/>
        <a:p>
          <a:endParaRPr lang="en-US"/>
        </a:p>
      </dgm:t>
    </dgm:pt>
    <dgm:pt modelId="{1B8EE354-4BA1-4D3D-938C-2A05567FBB2E}" type="sibTrans" cxnId="{925B535E-5C55-4DE4-9B0F-99D3619DD6DD}">
      <dgm:prSet/>
      <dgm:spPr/>
      <dgm:t>
        <a:bodyPr/>
        <a:lstStyle/>
        <a:p>
          <a:endParaRPr lang="en-US"/>
        </a:p>
      </dgm:t>
    </dgm:pt>
    <dgm:pt modelId="{643EF053-29C5-4EC9-AE83-09E9C18BA36C}">
      <dgm:prSet/>
      <dgm:spPr/>
      <dgm:t>
        <a:bodyPr/>
        <a:lstStyle/>
        <a:p>
          <a:r>
            <a:rPr lang="en-US" b="1" dirty="0">
              <a:latin typeface="Aptos" panose="020B0004020202020204" pitchFamily="34" charset="0"/>
            </a:rPr>
            <a:t>Assistant Driller</a:t>
          </a:r>
          <a:r>
            <a:rPr lang="en-US" dirty="0">
              <a:latin typeface="Aptos" panose="020B0004020202020204" pitchFamily="34" charset="0"/>
            </a:rPr>
            <a:t>: Rig Support, Tool Handling, Product Assembly, Product Installation, &amp; Project Wrap-Up. </a:t>
          </a:r>
        </a:p>
      </dgm:t>
    </dgm:pt>
    <dgm:pt modelId="{75DDF8CE-243F-4AAE-988E-31D6C3804ECF}" type="parTrans" cxnId="{B9403CAA-4875-41EE-AB18-68E965C635AD}">
      <dgm:prSet/>
      <dgm:spPr/>
      <dgm:t>
        <a:bodyPr/>
        <a:lstStyle/>
        <a:p>
          <a:endParaRPr lang="en-US"/>
        </a:p>
      </dgm:t>
    </dgm:pt>
    <dgm:pt modelId="{2D294AC5-6B3B-42D3-98F7-5D653756E96E}" type="sibTrans" cxnId="{B9403CAA-4875-41EE-AB18-68E965C635AD}">
      <dgm:prSet/>
      <dgm:spPr/>
      <dgm:t>
        <a:bodyPr/>
        <a:lstStyle/>
        <a:p>
          <a:endParaRPr lang="en-US"/>
        </a:p>
      </dgm:t>
    </dgm:pt>
    <dgm:pt modelId="{0A1DA28E-23C4-477F-BA59-ADBB52F35332}">
      <dgm:prSet/>
      <dgm:spPr/>
      <dgm:t>
        <a:bodyPr/>
        <a:lstStyle/>
        <a:p>
          <a:r>
            <a:rPr lang="en-US" b="1" dirty="0">
              <a:latin typeface="Aptos" panose="020B0004020202020204" pitchFamily="34" charset="0"/>
            </a:rPr>
            <a:t>Field Technician: </a:t>
          </a:r>
          <a:r>
            <a:rPr lang="en-US" dirty="0">
              <a:latin typeface="Aptos" panose="020B0004020202020204" pitchFamily="34" charset="0"/>
            </a:rPr>
            <a:t>Solids Control Management, Tooling Layout, Product Layout, Product Assembly, Product Installation, &amp; Clean Up </a:t>
          </a:r>
        </a:p>
      </dgm:t>
    </dgm:pt>
    <dgm:pt modelId="{B68AF5D4-1669-45C5-95A0-FC13AF4C12E9}" type="parTrans" cxnId="{95D334D3-560D-4C4E-BB8F-B80B6ADF736C}">
      <dgm:prSet/>
      <dgm:spPr/>
      <dgm:t>
        <a:bodyPr/>
        <a:lstStyle/>
        <a:p>
          <a:endParaRPr lang="en-US"/>
        </a:p>
      </dgm:t>
    </dgm:pt>
    <dgm:pt modelId="{4F423673-2104-4A77-B877-C95970AD6DB0}" type="sibTrans" cxnId="{95D334D3-560D-4C4E-BB8F-B80B6ADF736C}">
      <dgm:prSet/>
      <dgm:spPr/>
      <dgm:t>
        <a:bodyPr/>
        <a:lstStyle/>
        <a:p>
          <a:endParaRPr lang="en-US"/>
        </a:p>
      </dgm:t>
    </dgm:pt>
    <dgm:pt modelId="{DF35CE43-3722-41B0-A92C-502F665C2F5B}" type="pres">
      <dgm:prSet presAssocID="{58A43238-1856-4ABE-A357-AA02E4742A1A}" presName="root" presStyleCnt="0">
        <dgm:presLayoutVars>
          <dgm:dir/>
          <dgm:resizeHandles val="exact"/>
        </dgm:presLayoutVars>
      </dgm:prSet>
      <dgm:spPr/>
    </dgm:pt>
    <dgm:pt modelId="{86573DA0-F247-49C4-B62E-D4A9BA880AB0}" type="pres">
      <dgm:prSet presAssocID="{3E4BE3E5-8211-4819-BE52-7626E69AEB58}" presName="compNode" presStyleCnt="0"/>
      <dgm:spPr/>
    </dgm:pt>
    <dgm:pt modelId="{01B17857-1976-4AE0-8180-116831AD1946}" type="pres">
      <dgm:prSet presAssocID="{3E4BE3E5-8211-4819-BE52-7626E69AEB58}" presName="bgRect" presStyleLbl="bgShp" presStyleIdx="0" presStyleCnt="3"/>
      <dgm:spPr/>
    </dgm:pt>
    <dgm:pt modelId="{48AF65D0-84E0-4949-8023-8F1143215CB5}" type="pres">
      <dgm:prSet presAssocID="{3E4BE3E5-8211-4819-BE52-7626E69AEB5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ilter"/>
        </a:ext>
      </dgm:extLst>
    </dgm:pt>
    <dgm:pt modelId="{35964240-ACA1-4272-8B57-45BBC686B0F6}" type="pres">
      <dgm:prSet presAssocID="{3E4BE3E5-8211-4819-BE52-7626E69AEB58}" presName="spaceRect" presStyleCnt="0"/>
      <dgm:spPr/>
    </dgm:pt>
    <dgm:pt modelId="{5C9054B4-2FB9-4414-9156-FD99BB1D1C24}" type="pres">
      <dgm:prSet presAssocID="{3E4BE3E5-8211-4819-BE52-7626E69AEB58}" presName="parTx" presStyleLbl="revTx" presStyleIdx="0" presStyleCnt="3">
        <dgm:presLayoutVars>
          <dgm:chMax val="0"/>
          <dgm:chPref val="0"/>
        </dgm:presLayoutVars>
      </dgm:prSet>
      <dgm:spPr/>
    </dgm:pt>
    <dgm:pt modelId="{8256C43A-676B-491A-8897-791446139194}" type="pres">
      <dgm:prSet presAssocID="{1B8EE354-4BA1-4D3D-938C-2A05567FBB2E}" presName="sibTrans" presStyleCnt="0"/>
      <dgm:spPr/>
    </dgm:pt>
    <dgm:pt modelId="{0B57EA9D-3685-448B-AAC9-F5DB32236EBA}" type="pres">
      <dgm:prSet presAssocID="{643EF053-29C5-4EC9-AE83-09E9C18BA36C}" presName="compNode" presStyleCnt="0"/>
      <dgm:spPr/>
    </dgm:pt>
    <dgm:pt modelId="{D3104050-E70B-4B1D-BD50-1D2ACD361294}" type="pres">
      <dgm:prSet presAssocID="{643EF053-29C5-4EC9-AE83-09E9C18BA36C}" presName="bgRect" presStyleLbl="bgShp" presStyleIdx="1" presStyleCnt="3"/>
      <dgm:spPr/>
    </dgm:pt>
    <dgm:pt modelId="{91958D7A-B263-4DF5-948E-A3CE3E158351}" type="pres">
      <dgm:prSet presAssocID="{643EF053-29C5-4EC9-AE83-09E9C18BA36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ools"/>
        </a:ext>
      </dgm:extLst>
    </dgm:pt>
    <dgm:pt modelId="{BF4A863D-C66E-4523-A49D-0CAA7F68550C}" type="pres">
      <dgm:prSet presAssocID="{643EF053-29C5-4EC9-AE83-09E9C18BA36C}" presName="spaceRect" presStyleCnt="0"/>
      <dgm:spPr/>
    </dgm:pt>
    <dgm:pt modelId="{9ED0C110-FD7F-4D9B-AB64-379158B0D718}" type="pres">
      <dgm:prSet presAssocID="{643EF053-29C5-4EC9-AE83-09E9C18BA36C}" presName="parTx" presStyleLbl="revTx" presStyleIdx="1" presStyleCnt="3">
        <dgm:presLayoutVars>
          <dgm:chMax val="0"/>
          <dgm:chPref val="0"/>
        </dgm:presLayoutVars>
      </dgm:prSet>
      <dgm:spPr/>
    </dgm:pt>
    <dgm:pt modelId="{A25CC8BC-D7C9-4D8D-ADB4-A21F993F2039}" type="pres">
      <dgm:prSet presAssocID="{2D294AC5-6B3B-42D3-98F7-5D653756E96E}" presName="sibTrans" presStyleCnt="0"/>
      <dgm:spPr/>
    </dgm:pt>
    <dgm:pt modelId="{566ED64D-048F-4D4E-8AD6-9CFEC00AED17}" type="pres">
      <dgm:prSet presAssocID="{0A1DA28E-23C4-477F-BA59-ADBB52F35332}" presName="compNode" presStyleCnt="0"/>
      <dgm:spPr/>
    </dgm:pt>
    <dgm:pt modelId="{B9E5F959-9E39-4C1B-9845-9AAF44EAB58F}" type="pres">
      <dgm:prSet presAssocID="{0A1DA28E-23C4-477F-BA59-ADBB52F35332}" presName="bgRect" presStyleLbl="bgShp" presStyleIdx="2" presStyleCnt="3"/>
      <dgm:spPr/>
    </dgm:pt>
    <dgm:pt modelId="{62A972EF-CA73-4B83-892B-E167CB06A4C6}" type="pres">
      <dgm:prSet presAssocID="{0A1DA28E-23C4-477F-BA59-ADBB52F3533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ears"/>
        </a:ext>
      </dgm:extLst>
    </dgm:pt>
    <dgm:pt modelId="{3204A032-34FB-464D-B574-BD1399A90D31}" type="pres">
      <dgm:prSet presAssocID="{0A1DA28E-23C4-477F-BA59-ADBB52F35332}" presName="spaceRect" presStyleCnt="0"/>
      <dgm:spPr/>
    </dgm:pt>
    <dgm:pt modelId="{A9405CAE-0B1D-43FA-AA56-C6984B9739F5}" type="pres">
      <dgm:prSet presAssocID="{0A1DA28E-23C4-477F-BA59-ADBB52F35332}" presName="parTx" presStyleLbl="revTx" presStyleIdx="2" presStyleCnt="3">
        <dgm:presLayoutVars>
          <dgm:chMax val="0"/>
          <dgm:chPref val="0"/>
        </dgm:presLayoutVars>
      </dgm:prSet>
      <dgm:spPr/>
    </dgm:pt>
  </dgm:ptLst>
  <dgm:cxnLst>
    <dgm:cxn modelId="{0E9DEB36-BAF7-4DDA-BF0A-16F5BA670B8E}" type="presOf" srcId="{3E4BE3E5-8211-4819-BE52-7626E69AEB58}" destId="{5C9054B4-2FB9-4414-9156-FD99BB1D1C24}" srcOrd="0" destOrd="0" presId="urn:microsoft.com/office/officeart/2018/2/layout/IconVerticalSolidList"/>
    <dgm:cxn modelId="{925B535E-5C55-4DE4-9B0F-99D3619DD6DD}" srcId="{58A43238-1856-4ABE-A357-AA02E4742A1A}" destId="{3E4BE3E5-8211-4819-BE52-7626E69AEB58}" srcOrd="0" destOrd="0" parTransId="{B593293C-3034-427A-A375-1B8F39D5926E}" sibTransId="{1B8EE354-4BA1-4D3D-938C-2A05567FBB2E}"/>
    <dgm:cxn modelId="{A8508366-2592-4536-8FB3-0ED2DD5520EF}" type="presOf" srcId="{643EF053-29C5-4EC9-AE83-09E9C18BA36C}" destId="{9ED0C110-FD7F-4D9B-AB64-379158B0D718}" srcOrd="0" destOrd="0" presId="urn:microsoft.com/office/officeart/2018/2/layout/IconVerticalSolidList"/>
    <dgm:cxn modelId="{3BA7B866-8215-489D-BA78-7285359BDD94}" type="presOf" srcId="{0A1DA28E-23C4-477F-BA59-ADBB52F35332}" destId="{A9405CAE-0B1D-43FA-AA56-C6984B9739F5}" srcOrd="0" destOrd="0" presId="urn:microsoft.com/office/officeart/2018/2/layout/IconVerticalSolidList"/>
    <dgm:cxn modelId="{B9403CAA-4875-41EE-AB18-68E965C635AD}" srcId="{58A43238-1856-4ABE-A357-AA02E4742A1A}" destId="{643EF053-29C5-4EC9-AE83-09E9C18BA36C}" srcOrd="1" destOrd="0" parTransId="{75DDF8CE-243F-4AAE-988E-31D6C3804ECF}" sibTransId="{2D294AC5-6B3B-42D3-98F7-5D653756E96E}"/>
    <dgm:cxn modelId="{95D334D3-560D-4C4E-BB8F-B80B6ADF736C}" srcId="{58A43238-1856-4ABE-A357-AA02E4742A1A}" destId="{0A1DA28E-23C4-477F-BA59-ADBB52F35332}" srcOrd="2" destOrd="0" parTransId="{B68AF5D4-1669-45C5-95A0-FC13AF4C12E9}" sibTransId="{4F423673-2104-4A77-B877-C95970AD6DB0}"/>
    <dgm:cxn modelId="{7881FEFD-FEE9-418C-8209-0E597C21DCDF}" type="presOf" srcId="{58A43238-1856-4ABE-A357-AA02E4742A1A}" destId="{DF35CE43-3722-41B0-A92C-502F665C2F5B}" srcOrd="0" destOrd="0" presId="urn:microsoft.com/office/officeart/2018/2/layout/IconVerticalSolidList"/>
    <dgm:cxn modelId="{1FEE9C00-CD2A-4282-BC6D-579C79F79B32}" type="presParOf" srcId="{DF35CE43-3722-41B0-A92C-502F665C2F5B}" destId="{86573DA0-F247-49C4-B62E-D4A9BA880AB0}" srcOrd="0" destOrd="0" presId="urn:microsoft.com/office/officeart/2018/2/layout/IconVerticalSolidList"/>
    <dgm:cxn modelId="{56B0DF9D-EC90-4568-963D-1878EDEB76FC}" type="presParOf" srcId="{86573DA0-F247-49C4-B62E-D4A9BA880AB0}" destId="{01B17857-1976-4AE0-8180-116831AD1946}" srcOrd="0" destOrd="0" presId="urn:microsoft.com/office/officeart/2018/2/layout/IconVerticalSolidList"/>
    <dgm:cxn modelId="{766951FD-95D6-4B13-9326-9A28CEF3FD24}" type="presParOf" srcId="{86573DA0-F247-49C4-B62E-D4A9BA880AB0}" destId="{48AF65D0-84E0-4949-8023-8F1143215CB5}" srcOrd="1" destOrd="0" presId="urn:microsoft.com/office/officeart/2018/2/layout/IconVerticalSolidList"/>
    <dgm:cxn modelId="{569744D4-DCF3-48AD-A8F5-8E0861D0C56D}" type="presParOf" srcId="{86573DA0-F247-49C4-B62E-D4A9BA880AB0}" destId="{35964240-ACA1-4272-8B57-45BBC686B0F6}" srcOrd="2" destOrd="0" presId="urn:microsoft.com/office/officeart/2018/2/layout/IconVerticalSolidList"/>
    <dgm:cxn modelId="{721C3E07-DDA0-40DB-9DFD-363A0D1FA312}" type="presParOf" srcId="{86573DA0-F247-49C4-B62E-D4A9BA880AB0}" destId="{5C9054B4-2FB9-4414-9156-FD99BB1D1C24}" srcOrd="3" destOrd="0" presId="urn:microsoft.com/office/officeart/2018/2/layout/IconVerticalSolidList"/>
    <dgm:cxn modelId="{93D38FEC-F6DB-4DF6-AE59-F3E412C253EF}" type="presParOf" srcId="{DF35CE43-3722-41B0-A92C-502F665C2F5B}" destId="{8256C43A-676B-491A-8897-791446139194}" srcOrd="1" destOrd="0" presId="urn:microsoft.com/office/officeart/2018/2/layout/IconVerticalSolidList"/>
    <dgm:cxn modelId="{5EF11DF0-0CB6-4320-97A0-C596B0A66FFC}" type="presParOf" srcId="{DF35CE43-3722-41B0-A92C-502F665C2F5B}" destId="{0B57EA9D-3685-448B-AAC9-F5DB32236EBA}" srcOrd="2" destOrd="0" presId="urn:microsoft.com/office/officeart/2018/2/layout/IconVerticalSolidList"/>
    <dgm:cxn modelId="{3F760635-B1F0-4336-8F9A-D2EACAC2CF8A}" type="presParOf" srcId="{0B57EA9D-3685-448B-AAC9-F5DB32236EBA}" destId="{D3104050-E70B-4B1D-BD50-1D2ACD361294}" srcOrd="0" destOrd="0" presId="urn:microsoft.com/office/officeart/2018/2/layout/IconVerticalSolidList"/>
    <dgm:cxn modelId="{495AB1F4-5DD4-45FD-833E-A3F9EA7DBC2F}" type="presParOf" srcId="{0B57EA9D-3685-448B-AAC9-F5DB32236EBA}" destId="{91958D7A-B263-4DF5-948E-A3CE3E158351}" srcOrd="1" destOrd="0" presId="urn:microsoft.com/office/officeart/2018/2/layout/IconVerticalSolidList"/>
    <dgm:cxn modelId="{84921827-F44C-4AFA-9735-5C59F9C43B8A}" type="presParOf" srcId="{0B57EA9D-3685-448B-AAC9-F5DB32236EBA}" destId="{BF4A863D-C66E-4523-A49D-0CAA7F68550C}" srcOrd="2" destOrd="0" presId="urn:microsoft.com/office/officeart/2018/2/layout/IconVerticalSolidList"/>
    <dgm:cxn modelId="{8432A8AC-BB63-47B5-8D9F-BD366A9FF13A}" type="presParOf" srcId="{0B57EA9D-3685-448B-AAC9-F5DB32236EBA}" destId="{9ED0C110-FD7F-4D9B-AB64-379158B0D718}" srcOrd="3" destOrd="0" presId="urn:microsoft.com/office/officeart/2018/2/layout/IconVerticalSolidList"/>
    <dgm:cxn modelId="{E9E3CB37-C0ED-4070-A537-7F7C7DDBD6E8}" type="presParOf" srcId="{DF35CE43-3722-41B0-A92C-502F665C2F5B}" destId="{A25CC8BC-D7C9-4D8D-ADB4-A21F993F2039}" srcOrd="3" destOrd="0" presId="urn:microsoft.com/office/officeart/2018/2/layout/IconVerticalSolidList"/>
    <dgm:cxn modelId="{C663B40A-6576-40F9-9628-6C2EEA596E5D}" type="presParOf" srcId="{DF35CE43-3722-41B0-A92C-502F665C2F5B}" destId="{566ED64D-048F-4D4E-8AD6-9CFEC00AED17}" srcOrd="4" destOrd="0" presId="urn:microsoft.com/office/officeart/2018/2/layout/IconVerticalSolidList"/>
    <dgm:cxn modelId="{C48317F6-E13B-4D36-8393-25FB81E1FEB9}" type="presParOf" srcId="{566ED64D-048F-4D4E-8AD6-9CFEC00AED17}" destId="{B9E5F959-9E39-4C1B-9845-9AAF44EAB58F}" srcOrd="0" destOrd="0" presId="urn:microsoft.com/office/officeart/2018/2/layout/IconVerticalSolidList"/>
    <dgm:cxn modelId="{AAF1142A-BC45-4841-9A74-05B3E1CA1CDC}" type="presParOf" srcId="{566ED64D-048F-4D4E-8AD6-9CFEC00AED17}" destId="{62A972EF-CA73-4B83-892B-E167CB06A4C6}" srcOrd="1" destOrd="0" presId="urn:microsoft.com/office/officeart/2018/2/layout/IconVerticalSolidList"/>
    <dgm:cxn modelId="{E9923746-0225-4EF5-8B44-71C0D5231D6A}" type="presParOf" srcId="{566ED64D-048F-4D4E-8AD6-9CFEC00AED17}" destId="{3204A032-34FB-464D-B574-BD1399A90D31}" srcOrd="2" destOrd="0" presId="urn:microsoft.com/office/officeart/2018/2/layout/IconVerticalSolidList"/>
    <dgm:cxn modelId="{D266B9FF-05A2-4DC6-95FA-C09FAF889783}" type="presParOf" srcId="{566ED64D-048F-4D4E-8AD6-9CFEC00AED17}" destId="{A9405CAE-0B1D-43FA-AA56-C6984B9739F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CFA118-FA78-499D-BCF5-AC7A15B24424}" type="doc">
      <dgm:prSet loTypeId="urn:microsoft.com/office/officeart/2018/5/layout/IconCircleLabelList" loCatId="icon" qsTypeId="urn:microsoft.com/office/officeart/2005/8/quickstyle/simple1" qsCatId="simple" csTypeId="urn:microsoft.com/office/officeart/2018/5/colors/Iconchunking_neutralicon_colorful2" csCatId="colorful" phldr="1"/>
      <dgm:spPr/>
      <dgm:t>
        <a:bodyPr/>
        <a:lstStyle/>
        <a:p>
          <a:endParaRPr lang="en-US"/>
        </a:p>
      </dgm:t>
    </dgm:pt>
    <dgm:pt modelId="{830090E0-4C44-4BC3-B7A5-C2FFD1B26DE5}">
      <dgm:prSet/>
      <dgm:spPr/>
      <dgm:t>
        <a:bodyPr/>
        <a:lstStyle/>
        <a:p>
          <a:pPr>
            <a:defRPr cap="all"/>
          </a:pPr>
          <a:r>
            <a:rPr lang="en-US" dirty="0"/>
            <a:t>Borehole Design</a:t>
          </a:r>
        </a:p>
      </dgm:t>
    </dgm:pt>
    <dgm:pt modelId="{8D88300F-4DDA-4118-AB69-6A4F29154663}" type="parTrans" cxnId="{C424072A-03A1-4BFC-935D-A182DDFDB9BC}">
      <dgm:prSet/>
      <dgm:spPr/>
      <dgm:t>
        <a:bodyPr/>
        <a:lstStyle/>
        <a:p>
          <a:endParaRPr lang="en-US"/>
        </a:p>
      </dgm:t>
    </dgm:pt>
    <dgm:pt modelId="{19C2A67A-5718-47F3-A676-44795B7D2838}" type="sibTrans" cxnId="{C424072A-03A1-4BFC-935D-A182DDFDB9BC}">
      <dgm:prSet/>
      <dgm:spPr/>
      <dgm:t>
        <a:bodyPr/>
        <a:lstStyle/>
        <a:p>
          <a:endParaRPr lang="en-US"/>
        </a:p>
      </dgm:t>
    </dgm:pt>
    <dgm:pt modelId="{F3FECD0E-2F84-4CED-AC0D-ABD6DFF8205F}">
      <dgm:prSet/>
      <dgm:spPr/>
      <dgm:t>
        <a:bodyPr/>
        <a:lstStyle/>
        <a:p>
          <a:pPr>
            <a:defRPr cap="all"/>
          </a:pPr>
          <a:r>
            <a:rPr lang="en-US" dirty="0"/>
            <a:t>Method of Drilling </a:t>
          </a:r>
        </a:p>
      </dgm:t>
    </dgm:pt>
    <dgm:pt modelId="{D7B2C9D3-979C-4C94-9274-6222A04FD936}" type="parTrans" cxnId="{32D7F9A6-ED98-4D2D-B3BD-A55FD5F463F0}">
      <dgm:prSet/>
      <dgm:spPr/>
      <dgm:t>
        <a:bodyPr/>
        <a:lstStyle/>
        <a:p>
          <a:endParaRPr lang="en-US"/>
        </a:p>
      </dgm:t>
    </dgm:pt>
    <dgm:pt modelId="{12A89D3A-B626-474C-AB08-629B6B25887D}" type="sibTrans" cxnId="{32D7F9A6-ED98-4D2D-B3BD-A55FD5F463F0}">
      <dgm:prSet/>
      <dgm:spPr/>
      <dgm:t>
        <a:bodyPr/>
        <a:lstStyle/>
        <a:p>
          <a:endParaRPr lang="en-US"/>
        </a:p>
      </dgm:t>
    </dgm:pt>
    <dgm:pt modelId="{767C9BF6-2363-4A09-A26C-2E82F83266EF}">
      <dgm:prSet/>
      <dgm:spPr/>
      <dgm:t>
        <a:bodyPr/>
        <a:lstStyle/>
        <a:p>
          <a:pPr>
            <a:defRPr cap="all"/>
          </a:pPr>
          <a:r>
            <a:rPr lang="en-US" dirty="0"/>
            <a:t>Subsurface </a:t>
          </a:r>
        </a:p>
        <a:p>
          <a:pPr>
            <a:defRPr cap="all"/>
          </a:pPr>
          <a:r>
            <a:rPr lang="en-US" dirty="0"/>
            <a:t>Conditions  </a:t>
          </a:r>
        </a:p>
      </dgm:t>
    </dgm:pt>
    <dgm:pt modelId="{76DC39E8-FEAD-4B0C-B41B-E3E1317CE03F}" type="parTrans" cxnId="{A8A9D8D6-6BAD-4666-AA25-273D0362AA74}">
      <dgm:prSet/>
      <dgm:spPr/>
      <dgm:t>
        <a:bodyPr/>
        <a:lstStyle/>
        <a:p>
          <a:endParaRPr lang="en-US"/>
        </a:p>
      </dgm:t>
    </dgm:pt>
    <dgm:pt modelId="{7A360C8C-8D12-4E54-B285-D216EC9E6941}" type="sibTrans" cxnId="{A8A9D8D6-6BAD-4666-AA25-273D0362AA74}">
      <dgm:prSet/>
      <dgm:spPr/>
      <dgm:t>
        <a:bodyPr/>
        <a:lstStyle/>
        <a:p>
          <a:endParaRPr lang="en-US"/>
        </a:p>
      </dgm:t>
    </dgm:pt>
    <dgm:pt modelId="{82DA19DD-2D0E-430B-AF55-B5F0C8404260}">
      <dgm:prSet/>
      <dgm:spPr/>
      <dgm:t>
        <a:bodyPr/>
        <a:lstStyle/>
        <a:p>
          <a:pPr>
            <a:defRPr cap="all"/>
          </a:pPr>
          <a:r>
            <a:rPr lang="en-US" dirty="0"/>
            <a:t>Incorporation of drill solids </a:t>
          </a:r>
        </a:p>
      </dgm:t>
    </dgm:pt>
    <dgm:pt modelId="{7FD12E7D-5E02-4B36-8E36-914C30D05FE5}" type="parTrans" cxnId="{1DB10126-79EE-4A73-B017-A6B3E2C75450}">
      <dgm:prSet/>
      <dgm:spPr/>
      <dgm:t>
        <a:bodyPr/>
        <a:lstStyle/>
        <a:p>
          <a:endParaRPr lang="en-US"/>
        </a:p>
      </dgm:t>
    </dgm:pt>
    <dgm:pt modelId="{D335B350-8F1B-426F-942F-596B8E50F5B1}" type="sibTrans" cxnId="{1DB10126-79EE-4A73-B017-A6B3E2C75450}">
      <dgm:prSet/>
      <dgm:spPr/>
      <dgm:t>
        <a:bodyPr/>
        <a:lstStyle/>
        <a:p>
          <a:endParaRPr lang="en-US"/>
        </a:p>
      </dgm:t>
    </dgm:pt>
    <dgm:pt modelId="{F25DA37A-9D7C-42CD-8ADB-6CBBF1F37D9C}">
      <dgm:prSet/>
      <dgm:spPr/>
      <dgm:t>
        <a:bodyPr/>
        <a:lstStyle/>
        <a:p>
          <a:pPr>
            <a:defRPr cap="all"/>
          </a:pPr>
          <a:r>
            <a:rPr lang="en-US" dirty="0"/>
            <a:t>Method of Solids Control</a:t>
          </a:r>
        </a:p>
        <a:p>
          <a:pPr>
            <a:defRPr cap="all"/>
          </a:pPr>
          <a:r>
            <a:rPr lang="en-US" dirty="0"/>
            <a:t>&amp; Site Management  </a:t>
          </a:r>
        </a:p>
      </dgm:t>
    </dgm:pt>
    <dgm:pt modelId="{49DD0FCC-DCD5-45DC-8743-21A6EDE6C1DE}" type="parTrans" cxnId="{9519653B-5FE1-46BD-960D-7452A827AE12}">
      <dgm:prSet/>
      <dgm:spPr/>
      <dgm:t>
        <a:bodyPr/>
        <a:lstStyle/>
        <a:p>
          <a:endParaRPr lang="en-US"/>
        </a:p>
      </dgm:t>
    </dgm:pt>
    <dgm:pt modelId="{A9B5002F-2539-4FB6-8360-E9A16533B9A2}" type="sibTrans" cxnId="{9519653B-5FE1-46BD-960D-7452A827AE12}">
      <dgm:prSet/>
      <dgm:spPr/>
      <dgm:t>
        <a:bodyPr/>
        <a:lstStyle/>
        <a:p>
          <a:endParaRPr lang="en-US"/>
        </a:p>
      </dgm:t>
    </dgm:pt>
    <dgm:pt modelId="{9F70EA11-81A0-4BB2-8416-4175F1E36E34}">
      <dgm:prSet/>
      <dgm:spPr/>
      <dgm:t>
        <a:bodyPr/>
        <a:lstStyle/>
        <a:p>
          <a:pPr>
            <a:defRPr cap="all"/>
          </a:pPr>
          <a:r>
            <a:rPr lang="en-US" dirty="0"/>
            <a:t> Disposal &amp; Site Restoration  </a:t>
          </a:r>
        </a:p>
      </dgm:t>
    </dgm:pt>
    <dgm:pt modelId="{28DF3589-F1AC-4884-BF09-4EA88F2E09DA}" type="parTrans" cxnId="{99E6418C-28EC-47D0-8951-8C3D687353B9}">
      <dgm:prSet/>
      <dgm:spPr/>
      <dgm:t>
        <a:bodyPr/>
        <a:lstStyle/>
        <a:p>
          <a:endParaRPr lang="en-US"/>
        </a:p>
      </dgm:t>
    </dgm:pt>
    <dgm:pt modelId="{7B4FE301-132F-4AFD-91CA-71373E36CF17}" type="sibTrans" cxnId="{99E6418C-28EC-47D0-8951-8C3D687353B9}">
      <dgm:prSet/>
      <dgm:spPr/>
      <dgm:t>
        <a:bodyPr/>
        <a:lstStyle/>
        <a:p>
          <a:endParaRPr lang="en-US"/>
        </a:p>
      </dgm:t>
    </dgm:pt>
    <dgm:pt modelId="{76827D10-6289-443B-9DF8-D084E2FDF062}" type="pres">
      <dgm:prSet presAssocID="{0BCFA118-FA78-499D-BCF5-AC7A15B24424}" presName="root" presStyleCnt="0">
        <dgm:presLayoutVars>
          <dgm:dir/>
          <dgm:resizeHandles val="exact"/>
        </dgm:presLayoutVars>
      </dgm:prSet>
      <dgm:spPr/>
    </dgm:pt>
    <dgm:pt modelId="{5C02BCD6-E2E1-4B34-92EC-3DDAE9AF9E70}" type="pres">
      <dgm:prSet presAssocID="{830090E0-4C44-4BC3-B7A5-C2FFD1B26DE5}" presName="compNode" presStyleCnt="0"/>
      <dgm:spPr/>
    </dgm:pt>
    <dgm:pt modelId="{6DB0EAB4-9621-45C2-9E60-4B3446F2C03F}" type="pres">
      <dgm:prSet presAssocID="{830090E0-4C44-4BC3-B7A5-C2FFD1B26DE5}" presName="iconBgRect" presStyleLbl="bgShp" presStyleIdx="0" presStyleCnt="6"/>
      <dgm:spPr/>
    </dgm:pt>
    <dgm:pt modelId="{069B6708-1D85-46A2-BD63-A840E845FE49}" type="pres">
      <dgm:prSet presAssocID="{830090E0-4C44-4BC3-B7A5-C2FFD1B26DE5}" presName="iconRect" presStyleLbl="node1" presStyleIdx="0" presStyleCnt="6"/>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lueprint with solid fill"/>
        </a:ext>
      </dgm:extLst>
    </dgm:pt>
    <dgm:pt modelId="{14802133-F2E9-4372-80DB-D7348DEE6DEC}" type="pres">
      <dgm:prSet presAssocID="{830090E0-4C44-4BC3-B7A5-C2FFD1B26DE5}" presName="spaceRect" presStyleCnt="0"/>
      <dgm:spPr/>
    </dgm:pt>
    <dgm:pt modelId="{89D6E5DC-5DBC-4348-9309-A7A4D5CC01CE}" type="pres">
      <dgm:prSet presAssocID="{830090E0-4C44-4BC3-B7A5-C2FFD1B26DE5}" presName="textRect" presStyleLbl="revTx" presStyleIdx="0" presStyleCnt="6">
        <dgm:presLayoutVars>
          <dgm:chMax val="1"/>
          <dgm:chPref val="1"/>
        </dgm:presLayoutVars>
      </dgm:prSet>
      <dgm:spPr/>
    </dgm:pt>
    <dgm:pt modelId="{4CBAF298-4414-403B-8DA5-1CCBD6C5DAFF}" type="pres">
      <dgm:prSet presAssocID="{19C2A67A-5718-47F3-A676-44795B7D2838}" presName="sibTrans" presStyleCnt="0"/>
      <dgm:spPr/>
    </dgm:pt>
    <dgm:pt modelId="{B8972BF1-E610-4E30-8D36-687B90A26FFF}" type="pres">
      <dgm:prSet presAssocID="{F3FECD0E-2F84-4CED-AC0D-ABD6DFF8205F}" presName="compNode" presStyleCnt="0"/>
      <dgm:spPr/>
    </dgm:pt>
    <dgm:pt modelId="{CF8EF234-27BD-4FAF-9243-2B6EDCC90AAE}" type="pres">
      <dgm:prSet presAssocID="{F3FECD0E-2F84-4CED-AC0D-ABD6DFF8205F}" presName="iconBgRect" presStyleLbl="bgShp" presStyleIdx="1" presStyleCnt="6" custLinFactX="92481" custLinFactNeighborX="100000" custLinFactNeighborY="11810"/>
      <dgm:spPr/>
    </dgm:pt>
    <dgm:pt modelId="{769A4132-4DDA-4C68-A62D-D8E416DBD94C}" type="pres">
      <dgm:prSet presAssocID="{F3FECD0E-2F84-4CED-AC0D-ABD6DFF8205F}" presName="iconRect" presStyleLbl="node1" presStyleIdx="1" presStyleCnt="6" custLinFactX="134381" custLinFactNeighborX="200000" custLinFactNeighborY="2667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Jack hammer"/>
        </a:ext>
      </dgm:extLst>
    </dgm:pt>
    <dgm:pt modelId="{968E1DEA-17C8-4D8D-BCAC-4DD905AB4A22}" type="pres">
      <dgm:prSet presAssocID="{F3FECD0E-2F84-4CED-AC0D-ABD6DFF8205F}" presName="spaceRect" presStyleCnt="0"/>
      <dgm:spPr/>
    </dgm:pt>
    <dgm:pt modelId="{02501E63-E659-4EBF-A1D8-83F930A8D58D}" type="pres">
      <dgm:prSet presAssocID="{F3FECD0E-2F84-4CED-AC0D-ABD6DFF8205F}" presName="textRect" presStyleLbl="revTx" presStyleIdx="1" presStyleCnt="6" custLinFactX="24103" custLinFactNeighborX="100000" custLinFactNeighborY="-8890">
        <dgm:presLayoutVars>
          <dgm:chMax val="1"/>
          <dgm:chPref val="1"/>
        </dgm:presLayoutVars>
      </dgm:prSet>
      <dgm:spPr/>
    </dgm:pt>
    <dgm:pt modelId="{49227EAE-3857-4582-BE24-0C6DD033E3FA}" type="pres">
      <dgm:prSet presAssocID="{12A89D3A-B626-474C-AB08-629B6B25887D}" presName="sibTrans" presStyleCnt="0"/>
      <dgm:spPr/>
    </dgm:pt>
    <dgm:pt modelId="{F365A9E1-9A75-4F44-A111-8EC63678BCC4}" type="pres">
      <dgm:prSet presAssocID="{767C9BF6-2363-4A09-A26C-2E82F83266EF}" presName="compNode" presStyleCnt="0"/>
      <dgm:spPr/>
    </dgm:pt>
    <dgm:pt modelId="{D2B9BE6A-240D-47CF-BF16-AB29A6080726}" type="pres">
      <dgm:prSet presAssocID="{767C9BF6-2363-4A09-A26C-2E82F83266EF}" presName="iconBgRect" presStyleLbl="bgShp" presStyleIdx="2" presStyleCnt="6" custLinFactX="-92374" custLinFactNeighborX="-100000" custLinFactNeighborY="-1515"/>
      <dgm:spPr/>
    </dgm:pt>
    <dgm:pt modelId="{FD61FB05-9080-4469-8EB8-313F9F291640}" type="pres">
      <dgm:prSet presAssocID="{767C9BF6-2363-4A09-A26C-2E82F83266EF}" presName="iconRect" presStyleLbl="node1" presStyleIdx="2" presStyleCnt="6" custLinFactX="-138183" custLinFactNeighborX="-200000" custLinFactNeighborY="0"/>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tacked Rocks outline"/>
        </a:ext>
      </dgm:extLst>
    </dgm:pt>
    <dgm:pt modelId="{E8ED97FB-4985-402D-9D2A-2F746236B8F7}" type="pres">
      <dgm:prSet presAssocID="{767C9BF6-2363-4A09-A26C-2E82F83266EF}" presName="spaceRect" presStyleCnt="0"/>
      <dgm:spPr/>
    </dgm:pt>
    <dgm:pt modelId="{512AD41D-D30E-4166-A542-115788103F17}" type="pres">
      <dgm:prSet presAssocID="{767C9BF6-2363-4A09-A26C-2E82F83266EF}" presName="textRect" presStyleLbl="revTx" presStyleIdx="2" presStyleCnt="6" custLinFactX="-13197" custLinFactNeighborX="-100000" custLinFactNeighborY="-19650">
        <dgm:presLayoutVars>
          <dgm:chMax val="1"/>
          <dgm:chPref val="1"/>
        </dgm:presLayoutVars>
      </dgm:prSet>
      <dgm:spPr/>
    </dgm:pt>
    <dgm:pt modelId="{520BF13B-F23A-4238-903E-1903C8641B3E}" type="pres">
      <dgm:prSet presAssocID="{7A360C8C-8D12-4E54-B285-D216EC9E6941}" presName="sibTrans" presStyleCnt="0"/>
      <dgm:spPr/>
    </dgm:pt>
    <dgm:pt modelId="{D855EC95-9982-4BF4-8DC8-DA0965B5FEBA}" type="pres">
      <dgm:prSet presAssocID="{82DA19DD-2D0E-430B-AF55-B5F0C8404260}" presName="compNode" presStyleCnt="0"/>
      <dgm:spPr/>
    </dgm:pt>
    <dgm:pt modelId="{531BEABE-4360-481C-85D1-0DBE8EE00F7F}" type="pres">
      <dgm:prSet presAssocID="{82DA19DD-2D0E-430B-AF55-B5F0C8404260}" presName="iconBgRect" presStyleLbl="bgShp" presStyleIdx="3" presStyleCnt="6"/>
      <dgm:spPr/>
    </dgm:pt>
    <dgm:pt modelId="{680D3957-D57A-4E32-BD60-B1397088BF25}" type="pres">
      <dgm:prSet presAssocID="{82DA19DD-2D0E-430B-AF55-B5F0C8404260}"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cientist"/>
        </a:ext>
      </dgm:extLst>
    </dgm:pt>
    <dgm:pt modelId="{CE71EB9A-E315-4ED5-9CE2-D495B9EE7576}" type="pres">
      <dgm:prSet presAssocID="{82DA19DD-2D0E-430B-AF55-B5F0C8404260}" presName="spaceRect" presStyleCnt="0"/>
      <dgm:spPr/>
    </dgm:pt>
    <dgm:pt modelId="{F2629108-5F0E-45AE-8EAE-5AAD3D91FB47}" type="pres">
      <dgm:prSet presAssocID="{82DA19DD-2D0E-430B-AF55-B5F0C8404260}" presName="textRect" presStyleLbl="revTx" presStyleIdx="3" presStyleCnt="6">
        <dgm:presLayoutVars>
          <dgm:chMax val="1"/>
          <dgm:chPref val="1"/>
        </dgm:presLayoutVars>
      </dgm:prSet>
      <dgm:spPr/>
    </dgm:pt>
    <dgm:pt modelId="{64E35202-4D9B-4A3E-BC8A-AFB8D2BCD238}" type="pres">
      <dgm:prSet presAssocID="{D335B350-8F1B-426F-942F-596B8E50F5B1}" presName="sibTrans" presStyleCnt="0"/>
      <dgm:spPr/>
    </dgm:pt>
    <dgm:pt modelId="{9AE895AC-0BF9-43D9-8528-C479A49277FC}" type="pres">
      <dgm:prSet presAssocID="{F25DA37A-9D7C-42CD-8ADB-6CBBF1F37D9C}" presName="compNode" presStyleCnt="0"/>
      <dgm:spPr/>
    </dgm:pt>
    <dgm:pt modelId="{E6889D76-C0CF-4BAB-998F-03D5C7EEED68}" type="pres">
      <dgm:prSet presAssocID="{F25DA37A-9D7C-42CD-8ADB-6CBBF1F37D9C}" presName="iconBgRect" presStyleLbl="bgShp" presStyleIdx="4" presStyleCnt="6" custLinFactNeighborX="-2525" custLinFactNeighborY="27366"/>
      <dgm:spPr/>
    </dgm:pt>
    <dgm:pt modelId="{469CD718-B181-49CE-A4EC-F621540B3874}" type="pres">
      <dgm:prSet presAssocID="{F25DA37A-9D7C-42CD-8ADB-6CBBF1F37D9C}" presName="iconRect" presStyleLbl="node1" presStyleIdx="4" presStyleCnt="6" custLinFactNeighborX="-2034" custLinFactNeighborY="40938"/>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Database with solid fill"/>
        </a:ext>
      </dgm:extLst>
    </dgm:pt>
    <dgm:pt modelId="{87499E94-F087-442B-BB9C-5FC21DE65B4B}" type="pres">
      <dgm:prSet presAssocID="{F25DA37A-9D7C-42CD-8ADB-6CBBF1F37D9C}" presName="spaceRect" presStyleCnt="0"/>
      <dgm:spPr/>
    </dgm:pt>
    <dgm:pt modelId="{E5E7F68B-2A06-4AB6-B71F-C5BA62428CCD}" type="pres">
      <dgm:prSet presAssocID="{F25DA37A-9D7C-42CD-8ADB-6CBBF1F37D9C}" presName="textRect" presStyleLbl="revTx" presStyleIdx="4" presStyleCnt="6" custScaleY="204447" custLinFactNeighborX="-1424" custLinFactNeighborY="78118">
        <dgm:presLayoutVars>
          <dgm:chMax val="1"/>
          <dgm:chPref val="1"/>
        </dgm:presLayoutVars>
      </dgm:prSet>
      <dgm:spPr/>
    </dgm:pt>
    <dgm:pt modelId="{CD03CC6F-DC10-46C0-8233-1EA29A0B71A7}" type="pres">
      <dgm:prSet presAssocID="{A9B5002F-2539-4FB6-8360-E9A16533B9A2}" presName="sibTrans" presStyleCnt="0"/>
      <dgm:spPr/>
    </dgm:pt>
    <dgm:pt modelId="{E7AE3C36-C772-4D6C-AF51-8484B3B64A49}" type="pres">
      <dgm:prSet presAssocID="{9F70EA11-81A0-4BB2-8416-4175F1E36E34}" presName="compNode" presStyleCnt="0"/>
      <dgm:spPr/>
    </dgm:pt>
    <dgm:pt modelId="{A58ADD16-882F-4346-87E1-C5E04DC821CA}" type="pres">
      <dgm:prSet presAssocID="{9F70EA11-81A0-4BB2-8416-4175F1E36E34}" presName="iconBgRect" presStyleLbl="bgShp" presStyleIdx="5" presStyleCnt="6"/>
      <dgm:spPr/>
    </dgm:pt>
    <dgm:pt modelId="{AE679EC9-F72C-426E-A142-D6213A932D4E}" type="pres">
      <dgm:prSet presAssocID="{9F70EA11-81A0-4BB2-8416-4175F1E36E34}"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Garbage"/>
        </a:ext>
      </dgm:extLst>
    </dgm:pt>
    <dgm:pt modelId="{FAB60803-0A86-4283-B6AB-7C83BA4C3770}" type="pres">
      <dgm:prSet presAssocID="{9F70EA11-81A0-4BB2-8416-4175F1E36E34}" presName="spaceRect" presStyleCnt="0"/>
      <dgm:spPr/>
    </dgm:pt>
    <dgm:pt modelId="{B84ACA6B-1BB6-46FE-9B7E-B853888E7C5F}" type="pres">
      <dgm:prSet presAssocID="{9F70EA11-81A0-4BB2-8416-4175F1E36E34}" presName="textRect" presStyleLbl="revTx" presStyleIdx="5" presStyleCnt="6">
        <dgm:presLayoutVars>
          <dgm:chMax val="1"/>
          <dgm:chPref val="1"/>
        </dgm:presLayoutVars>
      </dgm:prSet>
      <dgm:spPr/>
    </dgm:pt>
  </dgm:ptLst>
  <dgm:cxnLst>
    <dgm:cxn modelId="{18A15511-E5E5-49B9-8196-FA32CB494C67}" type="presOf" srcId="{0BCFA118-FA78-499D-BCF5-AC7A15B24424}" destId="{76827D10-6289-443B-9DF8-D084E2FDF062}" srcOrd="0" destOrd="0" presId="urn:microsoft.com/office/officeart/2018/5/layout/IconCircleLabelList"/>
    <dgm:cxn modelId="{1DB10126-79EE-4A73-B017-A6B3E2C75450}" srcId="{0BCFA118-FA78-499D-BCF5-AC7A15B24424}" destId="{82DA19DD-2D0E-430B-AF55-B5F0C8404260}" srcOrd="3" destOrd="0" parTransId="{7FD12E7D-5E02-4B36-8E36-914C30D05FE5}" sibTransId="{D335B350-8F1B-426F-942F-596B8E50F5B1}"/>
    <dgm:cxn modelId="{5CD9F928-3197-4B2D-97A8-464032D67F4F}" type="presOf" srcId="{830090E0-4C44-4BC3-B7A5-C2FFD1B26DE5}" destId="{89D6E5DC-5DBC-4348-9309-A7A4D5CC01CE}" srcOrd="0" destOrd="0" presId="urn:microsoft.com/office/officeart/2018/5/layout/IconCircleLabelList"/>
    <dgm:cxn modelId="{C424072A-03A1-4BFC-935D-A182DDFDB9BC}" srcId="{0BCFA118-FA78-499D-BCF5-AC7A15B24424}" destId="{830090E0-4C44-4BC3-B7A5-C2FFD1B26DE5}" srcOrd="0" destOrd="0" parTransId="{8D88300F-4DDA-4118-AB69-6A4F29154663}" sibTransId="{19C2A67A-5718-47F3-A676-44795B7D2838}"/>
    <dgm:cxn modelId="{9519653B-5FE1-46BD-960D-7452A827AE12}" srcId="{0BCFA118-FA78-499D-BCF5-AC7A15B24424}" destId="{F25DA37A-9D7C-42CD-8ADB-6CBBF1F37D9C}" srcOrd="4" destOrd="0" parTransId="{49DD0FCC-DCD5-45DC-8743-21A6EDE6C1DE}" sibTransId="{A9B5002F-2539-4FB6-8360-E9A16533B9A2}"/>
    <dgm:cxn modelId="{82915268-4E04-4055-B90A-FEAFD03539B1}" type="presOf" srcId="{767C9BF6-2363-4A09-A26C-2E82F83266EF}" destId="{512AD41D-D30E-4166-A542-115788103F17}" srcOrd="0" destOrd="0" presId="urn:microsoft.com/office/officeart/2018/5/layout/IconCircleLabelList"/>
    <dgm:cxn modelId="{89FC9274-CEA1-41AE-95CD-093A5090C515}" type="presOf" srcId="{F25DA37A-9D7C-42CD-8ADB-6CBBF1F37D9C}" destId="{E5E7F68B-2A06-4AB6-B71F-C5BA62428CCD}" srcOrd="0" destOrd="0" presId="urn:microsoft.com/office/officeart/2018/5/layout/IconCircleLabelList"/>
    <dgm:cxn modelId="{99E6418C-28EC-47D0-8951-8C3D687353B9}" srcId="{0BCFA118-FA78-499D-BCF5-AC7A15B24424}" destId="{9F70EA11-81A0-4BB2-8416-4175F1E36E34}" srcOrd="5" destOrd="0" parTransId="{28DF3589-F1AC-4884-BF09-4EA88F2E09DA}" sibTransId="{7B4FE301-132F-4AFD-91CA-71373E36CF17}"/>
    <dgm:cxn modelId="{32D7F9A6-ED98-4D2D-B3BD-A55FD5F463F0}" srcId="{0BCFA118-FA78-499D-BCF5-AC7A15B24424}" destId="{F3FECD0E-2F84-4CED-AC0D-ABD6DFF8205F}" srcOrd="1" destOrd="0" parTransId="{D7B2C9D3-979C-4C94-9274-6222A04FD936}" sibTransId="{12A89D3A-B626-474C-AB08-629B6B25887D}"/>
    <dgm:cxn modelId="{AFBA99AD-5E1A-4A43-99C3-004893CB92AD}" type="presOf" srcId="{9F70EA11-81A0-4BB2-8416-4175F1E36E34}" destId="{B84ACA6B-1BB6-46FE-9B7E-B853888E7C5F}" srcOrd="0" destOrd="0" presId="urn:microsoft.com/office/officeart/2018/5/layout/IconCircleLabelList"/>
    <dgm:cxn modelId="{A8A9D8D6-6BAD-4666-AA25-273D0362AA74}" srcId="{0BCFA118-FA78-499D-BCF5-AC7A15B24424}" destId="{767C9BF6-2363-4A09-A26C-2E82F83266EF}" srcOrd="2" destOrd="0" parTransId="{76DC39E8-FEAD-4B0C-B41B-E3E1317CE03F}" sibTransId="{7A360C8C-8D12-4E54-B285-D216EC9E6941}"/>
    <dgm:cxn modelId="{8B3861E1-26EE-41A1-99A1-0B27EDA2B75E}" type="presOf" srcId="{F3FECD0E-2F84-4CED-AC0D-ABD6DFF8205F}" destId="{02501E63-E659-4EBF-A1D8-83F930A8D58D}" srcOrd="0" destOrd="0" presId="urn:microsoft.com/office/officeart/2018/5/layout/IconCircleLabelList"/>
    <dgm:cxn modelId="{7214C0E1-FB5C-4365-A967-054D01370724}" type="presOf" srcId="{82DA19DD-2D0E-430B-AF55-B5F0C8404260}" destId="{F2629108-5F0E-45AE-8EAE-5AAD3D91FB47}" srcOrd="0" destOrd="0" presId="urn:microsoft.com/office/officeart/2018/5/layout/IconCircleLabelList"/>
    <dgm:cxn modelId="{92D048CE-8703-47EC-B362-105DCAF8392F}" type="presParOf" srcId="{76827D10-6289-443B-9DF8-D084E2FDF062}" destId="{5C02BCD6-E2E1-4B34-92EC-3DDAE9AF9E70}" srcOrd="0" destOrd="0" presId="urn:microsoft.com/office/officeart/2018/5/layout/IconCircleLabelList"/>
    <dgm:cxn modelId="{50FD3A2C-BD72-4FB9-9582-74FCCB52AE9C}" type="presParOf" srcId="{5C02BCD6-E2E1-4B34-92EC-3DDAE9AF9E70}" destId="{6DB0EAB4-9621-45C2-9E60-4B3446F2C03F}" srcOrd="0" destOrd="0" presId="urn:microsoft.com/office/officeart/2018/5/layout/IconCircleLabelList"/>
    <dgm:cxn modelId="{309A2404-CF90-4166-9A3C-E42A45D5824C}" type="presParOf" srcId="{5C02BCD6-E2E1-4B34-92EC-3DDAE9AF9E70}" destId="{069B6708-1D85-46A2-BD63-A840E845FE49}" srcOrd="1" destOrd="0" presId="urn:microsoft.com/office/officeart/2018/5/layout/IconCircleLabelList"/>
    <dgm:cxn modelId="{7EACECCD-C5DF-4436-8DB9-3EFF4C2E4C76}" type="presParOf" srcId="{5C02BCD6-E2E1-4B34-92EC-3DDAE9AF9E70}" destId="{14802133-F2E9-4372-80DB-D7348DEE6DEC}" srcOrd="2" destOrd="0" presId="urn:microsoft.com/office/officeart/2018/5/layout/IconCircleLabelList"/>
    <dgm:cxn modelId="{DB285950-05B0-4E4C-82F8-804954A632B1}" type="presParOf" srcId="{5C02BCD6-E2E1-4B34-92EC-3DDAE9AF9E70}" destId="{89D6E5DC-5DBC-4348-9309-A7A4D5CC01CE}" srcOrd="3" destOrd="0" presId="urn:microsoft.com/office/officeart/2018/5/layout/IconCircleLabelList"/>
    <dgm:cxn modelId="{6FD485D6-D251-4ACB-BA0F-BCE37D709A73}" type="presParOf" srcId="{76827D10-6289-443B-9DF8-D084E2FDF062}" destId="{4CBAF298-4414-403B-8DA5-1CCBD6C5DAFF}" srcOrd="1" destOrd="0" presId="urn:microsoft.com/office/officeart/2018/5/layout/IconCircleLabelList"/>
    <dgm:cxn modelId="{BE11A394-F577-49C1-8485-B39E8906CE4D}" type="presParOf" srcId="{76827D10-6289-443B-9DF8-D084E2FDF062}" destId="{B8972BF1-E610-4E30-8D36-687B90A26FFF}" srcOrd="2" destOrd="0" presId="urn:microsoft.com/office/officeart/2018/5/layout/IconCircleLabelList"/>
    <dgm:cxn modelId="{EE87B64E-FAC5-41C9-9F75-1B6A34C0D299}" type="presParOf" srcId="{B8972BF1-E610-4E30-8D36-687B90A26FFF}" destId="{CF8EF234-27BD-4FAF-9243-2B6EDCC90AAE}" srcOrd="0" destOrd="0" presId="urn:microsoft.com/office/officeart/2018/5/layout/IconCircleLabelList"/>
    <dgm:cxn modelId="{4A1B7163-DAC8-4220-A995-51B8B6EE8F89}" type="presParOf" srcId="{B8972BF1-E610-4E30-8D36-687B90A26FFF}" destId="{769A4132-4DDA-4C68-A62D-D8E416DBD94C}" srcOrd="1" destOrd="0" presId="urn:microsoft.com/office/officeart/2018/5/layout/IconCircleLabelList"/>
    <dgm:cxn modelId="{D83DAB04-B403-4747-AE4A-0BA6AF2A7653}" type="presParOf" srcId="{B8972BF1-E610-4E30-8D36-687B90A26FFF}" destId="{968E1DEA-17C8-4D8D-BCAC-4DD905AB4A22}" srcOrd="2" destOrd="0" presId="urn:microsoft.com/office/officeart/2018/5/layout/IconCircleLabelList"/>
    <dgm:cxn modelId="{B07EA405-E735-4D74-AA03-D3E78AAB3223}" type="presParOf" srcId="{B8972BF1-E610-4E30-8D36-687B90A26FFF}" destId="{02501E63-E659-4EBF-A1D8-83F930A8D58D}" srcOrd="3" destOrd="0" presId="urn:microsoft.com/office/officeart/2018/5/layout/IconCircleLabelList"/>
    <dgm:cxn modelId="{762B2D22-6284-47D6-BA69-A0F2AE2324DA}" type="presParOf" srcId="{76827D10-6289-443B-9DF8-D084E2FDF062}" destId="{49227EAE-3857-4582-BE24-0C6DD033E3FA}" srcOrd="3" destOrd="0" presId="urn:microsoft.com/office/officeart/2018/5/layout/IconCircleLabelList"/>
    <dgm:cxn modelId="{CA6AD77F-F2AF-48F4-817A-63ED75F3645D}" type="presParOf" srcId="{76827D10-6289-443B-9DF8-D084E2FDF062}" destId="{F365A9E1-9A75-4F44-A111-8EC63678BCC4}" srcOrd="4" destOrd="0" presId="urn:microsoft.com/office/officeart/2018/5/layout/IconCircleLabelList"/>
    <dgm:cxn modelId="{0A4D62E8-F26C-4460-B4E0-7F63E5902AEB}" type="presParOf" srcId="{F365A9E1-9A75-4F44-A111-8EC63678BCC4}" destId="{D2B9BE6A-240D-47CF-BF16-AB29A6080726}" srcOrd="0" destOrd="0" presId="urn:microsoft.com/office/officeart/2018/5/layout/IconCircleLabelList"/>
    <dgm:cxn modelId="{BCBBE581-99D3-47A7-82B3-A2D7EC47F855}" type="presParOf" srcId="{F365A9E1-9A75-4F44-A111-8EC63678BCC4}" destId="{FD61FB05-9080-4469-8EB8-313F9F291640}" srcOrd="1" destOrd="0" presId="urn:microsoft.com/office/officeart/2018/5/layout/IconCircleLabelList"/>
    <dgm:cxn modelId="{A1FE88D1-AA1B-48C1-8314-31878D0E426B}" type="presParOf" srcId="{F365A9E1-9A75-4F44-A111-8EC63678BCC4}" destId="{E8ED97FB-4985-402D-9D2A-2F746236B8F7}" srcOrd="2" destOrd="0" presId="urn:microsoft.com/office/officeart/2018/5/layout/IconCircleLabelList"/>
    <dgm:cxn modelId="{7CD33F18-3C35-4D7B-A3C3-6EB0607635BA}" type="presParOf" srcId="{F365A9E1-9A75-4F44-A111-8EC63678BCC4}" destId="{512AD41D-D30E-4166-A542-115788103F17}" srcOrd="3" destOrd="0" presId="urn:microsoft.com/office/officeart/2018/5/layout/IconCircleLabelList"/>
    <dgm:cxn modelId="{EB15CA04-4EF9-41CB-9004-82F40F6F6E9C}" type="presParOf" srcId="{76827D10-6289-443B-9DF8-D084E2FDF062}" destId="{520BF13B-F23A-4238-903E-1903C8641B3E}" srcOrd="5" destOrd="0" presId="urn:microsoft.com/office/officeart/2018/5/layout/IconCircleLabelList"/>
    <dgm:cxn modelId="{83F04E33-D559-4634-B229-3257809A433B}" type="presParOf" srcId="{76827D10-6289-443B-9DF8-D084E2FDF062}" destId="{D855EC95-9982-4BF4-8DC8-DA0965B5FEBA}" srcOrd="6" destOrd="0" presId="urn:microsoft.com/office/officeart/2018/5/layout/IconCircleLabelList"/>
    <dgm:cxn modelId="{96A480C0-5924-49C3-B1DB-D01C1C22AF52}" type="presParOf" srcId="{D855EC95-9982-4BF4-8DC8-DA0965B5FEBA}" destId="{531BEABE-4360-481C-85D1-0DBE8EE00F7F}" srcOrd="0" destOrd="0" presId="urn:microsoft.com/office/officeart/2018/5/layout/IconCircleLabelList"/>
    <dgm:cxn modelId="{D0E9D95E-09B2-403E-965F-D78242B1968D}" type="presParOf" srcId="{D855EC95-9982-4BF4-8DC8-DA0965B5FEBA}" destId="{680D3957-D57A-4E32-BD60-B1397088BF25}" srcOrd="1" destOrd="0" presId="urn:microsoft.com/office/officeart/2018/5/layout/IconCircleLabelList"/>
    <dgm:cxn modelId="{C3FD3BA8-34F8-4268-8C75-7BE1862A5A8A}" type="presParOf" srcId="{D855EC95-9982-4BF4-8DC8-DA0965B5FEBA}" destId="{CE71EB9A-E315-4ED5-9CE2-D495B9EE7576}" srcOrd="2" destOrd="0" presId="urn:microsoft.com/office/officeart/2018/5/layout/IconCircleLabelList"/>
    <dgm:cxn modelId="{767FB1A6-4CEC-4DAB-A4F4-C1F2BE1C3201}" type="presParOf" srcId="{D855EC95-9982-4BF4-8DC8-DA0965B5FEBA}" destId="{F2629108-5F0E-45AE-8EAE-5AAD3D91FB47}" srcOrd="3" destOrd="0" presId="urn:microsoft.com/office/officeart/2018/5/layout/IconCircleLabelList"/>
    <dgm:cxn modelId="{C5AC74BE-8B05-4893-9D6A-C891E5ECDAF4}" type="presParOf" srcId="{76827D10-6289-443B-9DF8-D084E2FDF062}" destId="{64E35202-4D9B-4A3E-BC8A-AFB8D2BCD238}" srcOrd="7" destOrd="0" presId="urn:microsoft.com/office/officeart/2018/5/layout/IconCircleLabelList"/>
    <dgm:cxn modelId="{8E7E2D0D-E049-44E5-87A3-4DE22BEF30AA}" type="presParOf" srcId="{76827D10-6289-443B-9DF8-D084E2FDF062}" destId="{9AE895AC-0BF9-43D9-8528-C479A49277FC}" srcOrd="8" destOrd="0" presId="urn:microsoft.com/office/officeart/2018/5/layout/IconCircleLabelList"/>
    <dgm:cxn modelId="{1311F992-95B8-44CD-8838-6FFEC4FAFF91}" type="presParOf" srcId="{9AE895AC-0BF9-43D9-8528-C479A49277FC}" destId="{E6889D76-C0CF-4BAB-998F-03D5C7EEED68}" srcOrd="0" destOrd="0" presId="urn:microsoft.com/office/officeart/2018/5/layout/IconCircleLabelList"/>
    <dgm:cxn modelId="{69B7DDB3-AAA4-485F-8718-E97BCA055030}" type="presParOf" srcId="{9AE895AC-0BF9-43D9-8528-C479A49277FC}" destId="{469CD718-B181-49CE-A4EC-F621540B3874}" srcOrd="1" destOrd="0" presId="urn:microsoft.com/office/officeart/2018/5/layout/IconCircleLabelList"/>
    <dgm:cxn modelId="{6AEC9D6B-19C7-4205-8DEA-415EF3098A80}" type="presParOf" srcId="{9AE895AC-0BF9-43D9-8528-C479A49277FC}" destId="{87499E94-F087-442B-BB9C-5FC21DE65B4B}" srcOrd="2" destOrd="0" presId="urn:microsoft.com/office/officeart/2018/5/layout/IconCircleLabelList"/>
    <dgm:cxn modelId="{CAC110F9-383E-4F3A-B5C8-7E1E54269E73}" type="presParOf" srcId="{9AE895AC-0BF9-43D9-8528-C479A49277FC}" destId="{E5E7F68B-2A06-4AB6-B71F-C5BA62428CCD}" srcOrd="3" destOrd="0" presId="urn:microsoft.com/office/officeart/2018/5/layout/IconCircleLabelList"/>
    <dgm:cxn modelId="{CC3CF8DD-BA77-40BA-A596-275D4FF5CBBA}" type="presParOf" srcId="{76827D10-6289-443B-9DF8-D084E2FDF062}" destId="{CD03CC6F-DC10-46C0-8233-1EA29A0B71A7}" srcOrd="9" destOrd="0" presId="urn:microsoft.com/office/officeart/2018/5/layout/IconCircleLabelList"/>
    <dgm:cxn modelId="{47B983F1-BFA6-4BA7-BCA3-5A1DBE4AFE90}" type="presParOf" srcId="{76827D10-6289-443B-9DF8-D084E2FDF062}" destId="{E7AE3C36-C772-4D6C-AF51-8484B3B64A49}" srcOrd="10" destOrd="0" presId="urn:microsoft.com/office/officeart/2018/5/layout/IconCircleLabelList"/>
    <dgm:cxn modelId="{97D00EC1-8256-4F44-921F-84B25E8B872E}" type="presParOf" srcId="{E7AE3C36-C772-4D6C-AF51-8484B3B64A49}" destId="{A58ADD16-882F-4346-87E1-C5E04DC821CA}" srcOrd="0" destOrd="0" presId="urn:microsoft.com/office/officeart/2018/5/layout/IconCircleLabelList"/>
    <dgm:cxn modelId="{F1D6F5C2-8D20-48CD-A76F-33F073A2FDB0}" type="presParOf" srcId="{E7AE3C36-C772-4D6C-AF51-8484B3B64A49}" destId="{AE679EC9-F72C-426E-A142-D6213A932D4E}" srcOrd="1" destOrd="0" presId="urn:microsoft.com/office/officeart/2018/5/layout/IconCircleLabelList"/>
    <dgm:cxn modelId="{CC8E88B6-89C4-4AC3-97DF-D9C4EE7A2890}" type="presParOf" srcId="{E7AE3C36-C772-4D6C-AF51-8484B3B64A49}" destId="{FAB60803-0A86-4283-B6AB-7C83BA4C3770}" srcOrd="2" destOrd="0" presId="urn:microsoft.com/office/officeart/2018/5/layout/IconCircleLabelList"/>
    <dgm:cxn modelId="{F1A1D34B-1CAC-42F5-8A5C-2CA076ACC35C}" type="presParOf" srcId="{E7AE3C36-C772-4D6C-AF51-8484B3B64A49}" destId="{B84ACA6B-1BB6-46FE-9B7E-B853888E7C5F}"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ED1931-085B-4ADF-B94A-B7583628A0DE}" type="doc">
      <dgm:prSet loTypeId="urn:microsoft.com/office/officeart/2005/8/layout/hierarchy2" loCatId="hierarchy" qsTypeId="urn:microsoft.com/office/officeart/2005/8/quickstyle/simple1" qsCatId="simple" csTypeId="urn:microsoft.com/office/officeart/2005/8/colors/colorful1" csCatId="colorful" phldr="1"/>
      <dgm:spPr/>
      <dgm:t>
        <a:bodyPr/>
        <a:lstStyle/>
        <a:p>
          <a:endParaRPr lang="en-US"/>
        </a:p>
      </dgm:t>
    </dgm:pt>
    <dgm:pt modelId="{AFB5E3CE-F5C2-4321-910A-10342340074E}">
      <dgm:prSet/>
      <dgm:spPr>
        <a:solidFill>
          <a:srgbClr val="00B050"/>
        </a:solidFill>
      </dgm:spPr>
      <dgm:t>
        <a:bodyPr/>
        <a:lstStyle/>
        <a:p>
          <a:r>
            <a:rPr lang="en-US" dirty="0">
              <a:solidFill>
                <a:schemeClr val="tx1"/>
              </a:solidFill>
            </a:rPr>
            <a:t>Planning for </a:t>
          </a:r>
        </a:p>
        <a:p>
          <a:r>
            <a:rPr lang="en-US" dirty="0">
              <a:solidFill>
                <a:schemeClr val="tx1"/>
              </a:solidFill>
            </a:rPr>
            <a:t>Success </a:t>
          </a:r>
        </a:p>
      </dgm:t>
    </dgm:pt>
    <dgm:pt modelId="{624818F8-E539-4852-A8E3-DBDF68B5B8D4}" type="parTrans" cxnId="{5E233ED8-DFAC-4995-8F5A-DD16CC3B5A7D}">
      <dgm:prSet/>
      <dgm:spPr/>
      <dgm:t>
        <a:bodyPr/>
        <a:lstStyle/>
        <a:p>
          <a:endParaRPr lang="en-US"/>
        </a:p>
      </dgm:t>
    </dgm:pt>
    <dgm:pt modelId="{6722AE30-7A80-4F9B-8DA4-0F6FED1B6064}" type="sibTrans" cxnId="{5E233ED8-DFAC-4995-8F5A-DD16CC3B5A7D}">
      <dgm:prSet/>
      <dgm:spPr/>
      <dgm:t>
        <a:bodyPr/>
        <a:lstStyle/>
        <a:p>
          <a:endParaRPr lang="en-US"/>
        </a:p>
      </dgm:t>
    </dgm:pt>
    <dgm:pt modelId="{FC3B51F5-6C31-42FE-A86B-674DAC028578}">
      <dgm:prSet/>
      <dgm:spPr>
        <a:solidFill>
          <a:srgbClr val="FF0000"/>
        </a:solidFill>
      </dgm:spPr>
      <dgm:t>
        <a:bodyPr/>
        <a:lstStyle/>
        <a:p>
          <a:r>
            <a:rPr lang="en-US" dirty="0"/>
            <a:t>Project </a:t>
          </a:r>
        </a:p>
        <a:p>
          <a:r>
            <a:rPr lang="en-US" dirty="0"/>
            <a:t>Timeline  </a:t>
          </a:r>
        </a:p>
      </dgm:t>
    </dgm:pt>
    <dgm:pt modelId="{DB1B2453-6DE2-46EB-8B9B-63D327D8D8A9}" type="parTrans" cxnId="{AAA11A88-F10F-4116-8B80-DFDD5D87DAA8}">
      <dgm:prSet/>
      <dgm:spPr/>
      <dgm:t>
        <a:bodyPr/>
        <a:lstStyle/>
        <a:p>
          <a:endParaRPr lang="en-US" dirty="0"/>
        </a:p>
      </dgm:t>
    </dgm:pt>
    <dgm:pt modelId="{36A31228-FE71-472F-BE8D-71640FF7C7CA}" type="sibTrans" cxnId="{AAA11A88-F10F-4116-8B80-DFDD5D87DAA8}">
      <dgm:prSet/>
      <dgm:spPr/>
      <dgm:t>
        <a:bodyPr/>
        <a:lstStyle/>
        <a:p>
          <a:endParaRPr lang="en-US"/>
        </a:p>
      </dgm:t>
    </dgm:pt>
    <dgm:pt modelId="{3C584910-458F-46F0-8F45-C2CAD0B4C767}">
      <dgm:prSet/>
      <dgm:spPr>
        <a:solidFill>
          <a:srgbClr val="FFFF00"/>
        </a:solidFill>
      </dgm:spPr>
      <dgm:t>
        <a:bodyPr/>
        <a:lstStyle/>
        <a:p>
          <a:r>
            <a:rPr lang="en-US" dirty="0">
              <a:solidFill>
                <a:schemeClr val="tx1"/>
              </a:solidFill>
            </a:rPr>
            <a:t>Location </a:t>
          </a:r>
          <a:r>
            <a:rPr lang="en-US" dirty="0"/>
            <a:t> </a:t>
          </a:r>
        </a:p>
      </dgm:t>
    </dgm:pt>
    <dgm:pt modelId="{2503583D-2C3D-4915-B05F-D178F25FD2C7}" type="parTrans" cxnId="{D6C90E24-744F-4219-8331-CFA003FA4D66}">
      <dgm:prSet/>
      <dgm:spPr/>
      <dgm:t>
        <a:bodyPr/>
        <a:lstStyle/>
        <a:p>
          <a:endParaRPr lang="en-US" dirty="0"/>
        </a:p>
      </dgm:t>
    </dgm:pt>
    <dgm:pt modelId="{06918136-6D7D-43B4-B82B-1D045E63F6F0}" type="sibTrans" cxnId="{D6C90E24-744F-4219-8331-CFA003FA4D66}">
      <dgm:prSet/>
      <dgm:spPr/>
      <dgm:t>
        <a:bodyPr/>
        <a:lstStyle/>
        <a:p>
          <a:endParaRPr lang="en-US"/>
        </a:p>
      </dgm:t>
    </dgm:pt>
    <dgm:pt modelId="{DC3017F3-AD22-4FCA-B515-346E93F3F98A}">
      <dgm:prSet/>
      <dgm:spPr/>
      <dgm:t>
        <a:bodyPr/>
        <a:lstStyle/>
        <a:p>
          <a:r>
            <a:rPr lang="en-US" dirty="0"/>
            <a:t> Local Regulations </a:t>
          </a:r>
        </a:p>
      </dgm:t>
    </dgm:pt>
    <dgm:pt modelId="{2E9E23D4-33D0-4C4F-A940-8BD7BD2B9EFA}" type="parTrans" cxnId="{0C589E90-122A-4546-A23F-BEABC31C6D8F}">
      <dgm:prSet/>
      <dgm:spPr/>
      <dgm:t>
        <a:bodyPr/>
        <a:lstStyle/>
        <a:p>
          <a:endParaRPr lang="en-US" dirty="0"/>
        </a:p>
      </dgm:t>
    </dgm:pt>
    <dgm:pt modelId="{D37168B1-581D-4ADA-8215-4C088123180E}" type="sibTrans" cxnId="{0C589E90-122A-4546-A23F-BEABC31C6D8F}">
      <dgm:prSet/>
      <dgm:spPr/>
      <dgm:t>
        <a:bodyPr/>
        <a:lstStyle/>
        <a:p>
          <a:endParaRPr lang="en-US"/>
        </a:p>
      </dgm:t>
    </dgm:pt>
    <dgm:pt modelId="{E009388D-5770-4D66-A009-00105A5603DC}">
      <dgm:prSet/>
      <dgm:spPr>
        <a:solidFill>
          <a:srgbClr val="FFC000"/>
        </a:solidFill>
      </dgm:spPr>
      <dgm:t>
        <a:bodyPr/>
        <a:lstStyle/>
        <a:p>
          <a:r>
            <a:rPr lang="en-US" dirty="0"/>
            <a:t> Manmade Obstructions  </a:t>
          </a:r>
        </a:p>
      </dgm:t>
    </dgm:pt>
    <dgm:pt modelId="{14F63D2C-87AA-4FDA-A632-8A1C96D72B59}" type="sibTrans" cxnId="{5C400F59-4EA7-4624-9B86-532E76D5996B}">
      <dgm:prSet/>
      <dgm:spPr/>
      <dgm:t>
        <a:bodyPr/>
        <a:lstStyle/>
        <a:p>
          <a:endParaRPr lang="en-US"/>
        </a:p>
      </dgm:t>
    </dgm:pt>
    <dgm:pt modelId="{0BD85432-70EF-4548-BEDA-D42E14923671}" type="parTrans" cxnId="{5C400F59-4EA7-4624-9B86-532E76D5996B}">
      <dgm:prSet/>
      <dgm:spPr>
        <a:ln>
          <a:solidFill>
            <a:schemeClr val="tx1"/>
          </a:solidFill>
        </a:ln>
      </dgm:spPr>
      <dgm:t>
        <a:bodyPr/>
        <a:lstStyle/>
        <a:p>
          <a:endParaRPr lang="en-US" dirty="0"/>
        </a:p>
      </dgm:t>
    </dgm:pt>
    <dgm:pt modelId="{41A62D5E-663D-485C-B1BB-658B9CA807B2}">
      <dgm:prSet/>
      <dgm:spPr>
        <a:solidFill>
          <a:srgbClr val="FF0000"/>
        </a:solidFill>
      </dgm:spPr>
      <dgm:t>
        <a:bodyPr/>
        <a:lstStyle/>
        <a:p>
          <a:r>
            <a:rPr lang="en-US" dirty="0"/>
            <a:t>Neighbors   </a:t>
          </a:r>
        </a:p>
      </dgm:t>
    </dgm:pt>
    <dgm:pt modelId="{A8723145-21E8-46D0-B9FD-7207473A011C}" type="sibTrans" cxnId="{3E1FABE3-ABC8-4B73-8053-66A8B513D33B}">
      <dgm:prSet/>
      <dgm:spPr/>
      <dgm:t>
        <a:bodyPr/>
        <a:lstStyle/>
        <a:p>
          <a:endParaRPr lang="en-US"/>
        </a:p>
      </dgm:t>
    </dgm:pt>
    <dgm:pt modelId="{97093F90-A81D-4BDA-97B1-CEFF258DCE79}" type="parTrans" cxnId="{3E1FABE3-ABC8-4B73-8053-66A8B513D33B}">
      <dgm:prSet/>
      <dgm:spPr>
        <a:ln>
          <a:solidFill>
            <a:schemeClr val="tx1"/>
          </a:solidFill>
        </a:ln>
      </dgm:spPr>
      <dgm:t>
        <a:bodyPr/>
        <a:lstStyle/>
        <a:p>
          <a:endParaRPr lang="en-US" dirty="0"/>
        </a:p>
      </dgm:t>
    </dgm:pt>
    <dgm:pt modelId="{63A03065-395D-4183-A534-E707464B42BE}">
      <dgm:prSet/>
      <dgm:spPr>
        <a:solidFill>
          <a:srgbClr val="92D050"/>
        </a:solidFill>
      </dgm:spPr>
      <dgm:t>
        <a:bodyPr/>
        <a:lstStyle/>
        <a:p>
          <a:r>
            <a:rPr lang="en-US" dirty="0"/>
            <a:t>Site Size  </a:t>
          </a:r>
        </a:p>
      </dgm:t>
    </dgm:pt>
    <dgm:pt modelId="{31E65F95-71DA-4B68-A448-86159AA09382}" type="sibTrans" cxnId="{5D799847-A213-444E-95D8-04E0B8988890}">
      <dgm:prSet/>
      <dgm:spPr/>
      <dgm:t>
        <a:bodyPr/>
        <a:lstStyle/>
        <a:p>
          <a:endParaRPr lang="en-US"/>
        </a:p>
      </dgm:t>
    </dgm:pt>
    <dgm:pt modelId="{6544ACD8-F537-4716-B816-CA3552013D3A}" type="parTrans" cxnId="{5D799847-A213-444E-95D8-04E0B8988890}">
      <dgm:prSet/>
      <dgm:spPr>
        <a:ln>
          <a:solidFill>
            <a:schemeClr val="tx1"/>
          </a:solidFill>
        </a:ln>
      </dgm:spPr>
      <dgm:t>
        <a:bodyPr/>
        <a:lstStyle/>
        <a:p>
          <a:endParaRPr lang="en-US" dirty="0"/>
        </a:p>
      </dgm:t>
    </dgm:pt>
    <dgm:pt modelId="{9DA86D7F-3EA4-477E-96C2-BB7E886F8021}">
      <dgm:prSet/>
      <dgm:spPr>
        <a:solidFill>
          <a:srgbClr val="C00000"/>
        </a:solidFill>
      </dgm:spPr>
      <dgm:t>
        <a:bodyPr/>
        <a:lstStyle/>
        <a:p>
          <a:r>
            <a:rPr lang="en-US" dirty="0"/>
            <a:t>Weather  </a:t>
          </a:r>
        </a:p>
      </dgm:t>
    </dgm:pt>
    <dgm:pt modelId="{768A1E74-C0E0-4442-84A8-FBA15AADB31A}" type="sibTrans" cxnId="{4F01A574-C02D-4AB3-AA0C-0C1A172171E0}">
      <dgm:prSet/>
      <dgm:spPr/>
      <dgm:t>
        <a:bodyPr/>
        <a:lstStyle/>
        <a:p>
          <a:endParaRPr lang="en-US"/>
        </a:p>
      </dgm:t>
    </dgm:pt>
    <dgm:pt modelId="{E3108754-82A7-4AD9-9016-52A6235E1C96}" type="parTrans" cxnId="{4F01A574-C02D-4AB3-AA0C-0C1A172171E0}">
      <dgm:prSet/>
      <dgm:spPr/>
      <dgm:t>
        <a:bodyPr/>
        <a:lstStyle/>
        <a:p>
          <a:endParaRPr lang="en-US" dirty="0"/>
        </a:p>
      </dgm:t>
    </dgm:pt>
    <dgm:pt modelId="{3621BEAA-09D8-4033-9586-A5D4B6470248}">
      <dgm:prSet/>
      <dgm:spPr>
        <a:solidFill>
          <a:srgbClr val="92D050"/>
        </a:solidFill>
      </dgm:spPr>
      <dgm:t>
        <a:bodyPr/>
        <a:lstStyle/>
        <a:p>
          <a:r>
            <a:rPr lang="en-US" dirty="0"/>
            <a:t>Site Management </a:t>
          </a:r>
        </a:p>
      </dgm:t>
    </dgm:pt>
    <dgm:pt modelId="{5208154F-5032-4547-A40B-042A33899DF6}" type="parTrans" cxnId="{734C6DD1-9D45-4846-9EA8-BFB07F7F8D3D}">
      <dgm:prSet/>
      <dgm:spPr>
        <a:ln>
          <a:solidFill>
            <a:schemeClr val="tx1"/>
          </a:solidFill>
        </a:ln>
      </dgm:spPr>
      <dgm:t>
        <a:bodyPr/>
        <a:lstStyle/>
        <a:p>
          <a:endParaRPr lang="en-US" dirty="0"/>
        </a:p>
      </dgm:t>
    </dgm:pt>
    <dgm:pt modelId="{5ADE3D80-0167-41DF-B599-B3DBDB2578D0}" type="sibTrans" cxnId="{734C6DD1-9D45-4846-9EA8-BFB07F7F8D3D}">
      <dgm:prSet/>
      <dgm:spPr/>
      <dgm:t>
        <a:bodyPr/>
        <a:lstStyle/>
        <a:p>
          <a:endParaRPr lang="en-US"/>
        </a:p>
      </dgm:t>
    </dgm:pt>
    <dgm:pt modelId="{F01CE1FE-4CAA-4E91-910C-0195EED425AE}">
      <dgm:prSet/>
      <dgm:spPr/>
      <dgm:t>
        <a:bodyPr/>
        <a:lstStyle/>
        <a:p>
          <a:r>
            <a:rPr lang="en-US" dirty="0"/>
            <a:t>Other Construction Operations &amp; Activities </a:t>
          </a:r>
        </a:p>
      </dgm:t>
    </dgm:pt>
    <dgm:pt modelId="{9A80779C-4191-43C2-8636-A22E1662FAF2}" type="parTrans" cxnId="{891D97AF-2BED-4BCB-832B-E9BB0AD4BB03}">
      <dgm:prSet/>
      <dgm:spPr/>
      <dgm:t>
        <a:bodyPr/>
        <a:lstStyle/>
        <a:p>
          <a:endParaRPr lang="en-US" dirty="0"/>
        </a:p>
      </dgm:t>
    </dgm:pt>
    <dgm:pt modelId="{203252A5-5243-4957-AB4F-3C0FC9C83743}" type="sibTrans" cxnId="{891D97AF-2BED-4BCB-832B-E9BB0AD4BB03}">
      <dgm:prSet/>
      <dgm:spPr/>
      <dgm:t>
        <a:bodyPr/>
        <a:lstStyle/>
        <a:p>
          <a:endParaRPr lang="en-US"/>
        </a:p>
      </dgm:t>
    </dgm:pt>
    <dgm:pt modelId="{3CDC6E3D-F5D7-4E54-9416-587F9402A186}">
      <dgm:prSet/>
      <dgm:spPr>
        <a:solidFill>
          <a:srgbClr val="92D050"/>
        </a:solidFill>
      </dgm:spPr>
      <dgm:t>
        <a:bodyPr/>
        <a:lstStyle/>
        <a:p>
          <a:r>
            <a:rPr lang="en-US" dirty="0"/>
            <a:t>Sharing the Site </a:t>
          </a:r>
        </a:p>
      </dgm:t>
    </dgm:pt>
    <dgm:pt modelId="{75EC58B3-06D5-48DD-BE77-587BBBF8A01D}" type="parTrans" cxnId="{314C0441-5C92-4DCD-BE95-D9648A5397CF}">
      <dgm:prSet/>
      <dgm:spPr>
        <a:ln>
          <a:solidFill>
            <a:schemeClr val="tx1"/>
          </a:solidFill>
        </a:ln>
      </dgm:spPr>
      <dgm:t>
        <a:bodyPr/>
        <a:lstStyle/>
        <a:p>
          <a:endParaRPr lang="en-US" dirty="0"/>
        </a:p>
      </dgm:t>
    </dgm:pt>
    <dgm:pt modelId="{6EBA6F79-6668-49B4-AC6F-FA439D6327B6}" type="sibTrans" cxnId="{314C0441-5C92-4DCD-BE95-D9648A5397CF}">
      <dgm:prSet/>
      <dgm:spPr/>
      <dgm:t>
        <a:bodyPr/>
        <a:lstStyle/>
        <a:p>
          <a:endParaRPr lang="en-US"/>
        </a:p>
      </dgm:t>
    </dgm:pt>
    <dgm:pt modelId="{FEEF6A96-0210-4E60-8665-19DA452BF329}" type="pres">
      <dgm:prSet presAssocID="{0AED1931-085B-4ADF-B94A-B7583628A0DE}" presName="diagram" presStyleCnt="0">
        <dgm:presLayoutVars>
          <dgm:chPref val="1"/>
          <dgm:dir/>
          <dgm:animOne val="branch"/>
          <dgm:animLvl val="lvl"/>
          <dgm:resizeHandles val="exact"/>
        </dgm:presLayoutVars>
      </dgm:prSet>
      <dgm:spPr/>
    </dgm:pt>
    <dgm:pt modelId="{A58494F8-5FD8-415C-AF7B-614D5B8E3844}" type="pres">
      <dgm:prSet presAssocID="{AFB5E3CE-F5C2-4321-910A-10342340074E}" presName="root1" presStyleCnt="0"/>
      <dgm:spPr/>
    </dgm:pt>
    <dgm:pt modelId="{2001A667-74D2-43E4-912D-7888BF37D7B6}" type="pres">
      <dgm:prSet presAssocID="{AFB5E3CE-F5C2-4321-910A-10342340074E}" presName="LevelOneTextNode" presStyleLbl="node0" presStyleIdx="0" presStyleCnt="1" custLinFactNeighborX="-1278" custLinFactNeighborY="5667">
        <dgm:presLayoutVars>
          <dgm:chPref val="3"/>
        </dgm:presLayoutVars>
      </dgm:prSet>
      <dgm:spPr/>
    </dgm:pt>
    <dgm:pt modelId="{752760AF-5031-4F85-A9AD-AB447BB9C5BA}" type="pres">
      <dgm:prSet presAssocID="{AFB5E3CE-F5C2-4321-910A-10342340074E}" presName="level2hierChild" presStyleCnt="0"/>
      <dgm:spPr/>
    </dgm:pt>
    <dgm:pt modelId="{D41CBDF7-7632-4304-8003-57B8C02E5252}" type="pres">
      <dgm:prSet presAssocID="{E3108754-82A7-4AD9-9016-52A6235E1C96}" presName="conn2-1" presStyleLbl="parChTrans1D2" presStyleIdx="0" presStyleCnt="5"/>
      <dgm:spPr/>
    </dgm:pt>
    <dgm:pt modelId="{5FB06B4D-23F0-49F0-9981-C072C2DDB370}" type="pres">
      <dgm:prSet presAssocID="{E3108754-82A7-4AD9-9016-52A6235E1C96}" presName="connTx" presStyleLbl="parChTrans1D2" presStyleIdx="0" presStyleCnt="5"/>
      <dgm:spPr/>
    </dgm:pt>
    <dgm:pt modelId="{EBFFAF18-04D4-43E4-B0AE-9190EDC01F01}" type="pres">
      <dgm:prSet presAssocID="{9DA86D7F-3EA4-477E-96C2-BB7E886F8021}" presName="root2" presStyleCnt="0"/>
      <dgm:spPr/>
    </dgm:pt>
    <dgm:pt modelId="{2127D453-4B06-4F07-8EB6-0E4732CD04DA}" type="pres">
      <dgm:prSet presAssocID="{9DA86D7F-3EA4-477E-96C2-BB7E886F8021}" presName="LevelTwoTextNode" presStyleLbl="node2" presStyleIdx="0" presStyleCnt="5">
        <dgm:presLayoutVars>
          <dgm:chPref val="3"/>
        </dgm:presLayoutVars>
      </dgm:prSet>
      <dgm:spPr/>
    </dgm:pt>
    <dgm:pt modelId="{3488845B-937B-4DCE-867B-67BEC26B7EAC}" type="pres">
      <dgm:prSet presAssocID="{9DA86D7F-3EA4-477E-96C2-BB7E886F8021}" presName="level3hierChild" presStyleCnt="0"/>
      <dgm:spPr/>
    </dgm:pt>
    <dgm:pt modelId="{95B83D0E-5A6B-4573-B96E-9410D0E01E4E}" type="pres">
      <dgm:prSet presAssocID="{9A80779C-4191-43C2-8636-A22E1662FAF2}" presName="conn2-1" presStyleLbl="parChTrans1D2" presStyleIdx="1" presStyleCnt="5"/>
      <dgm:spPr/>
    </dgm:pt>
    <dgm:pt modelId="{70E1B7A5-F184-4A4F-9CA2-18D5B59A9CF7}" type="pres">
      <dgm:prSet presAssocID="{9A80779C-4191-43C2-8636-A22E1662FAF2}" presName="connTx" presStyleLbl="parChTrans1D2" presStyleIdx="1" presStyleCnt="5"/>
      <dgm:spPr/>
    </dgm:pt>
    <dgm:pt modelId="{0B417BA6-5A10-4AC3-8D9D-2EC0710CE612}" type="pres">
      <dgm:prSet presAssocID="{F01CE1FE-4CAA-4E91-910C-0195EED425AE}" presName="root2" presStyleCnt="0"/>
      <dgm:spPr/>
    </dgm:pt>
    <dgm:pt modelId="{20AEEBC3-2380-4202-8B93-67CDDC92DEDA}" type="pres">
      <dgm:prSet presAssocID="{F01CE1FE-4CAA-4E91-910C-0195EED425AE}" presName="LevelTwoTextNode" presStyleLbl="node2" presStyleIdx="1" presStyleCnt="5">
        <dgm:presLayoutVars>
          <dgm:chPref val="3"/>
        </dgm:presLayoutVars>
      </dgm:prSet>
      <dgm:spPr/>
    </dgm:pt>
    <dgm:pt modelId="{35132AC8-2052-4D17-9734-E00C913631AB}" type="pres">
      <dgm:prSet presAssocID="{F01CE1FE-4CAA-4E91-910C-0195EED425AE}" presName="level3hierChild" presStyleCnt="0"/>
      <dgm:spPr/>
    </dgm:pt>
    <dgm:pt modelId="{68A0BAA3-A7D9-4095-B199-4D208152121E}" type="pres">
      <dgm:prSet presAssocID="{75EC58B3-06D5-48DD-BE77-587BBBF8A01D}" presName="conn2-1" presStyleLbl="parChTrans1D3" presStyleIdx="0" presStyleCnt="5"/>
      <dgm:spPr/>
    </dgm:pt>
    <dgm:pt modelId="{718A9305-AC8E-4BF8-84E6-05AE77F6B8CD}" type="pres">
      <dgm:prSet presAssocID="{75EC58B3-06D5-48DD-BE77-587BBBF8A01D}" presName="connTx" presStyleLbl="parChTrans1D3" presStyleIdx="0" presStyleCnt="5"/>
      <dgm:spPr/>
    </dgm:pt>
    <dgm:pt modelId="{74F375B3-3D4B-4027-ADE4-FC19870EAB97}" type="pres">
      <dgm:prSet presAssocID="{3CDC6E3D-F5D7-4E54-9416-587F9402A186}" presName="root2" presStyleCnt="0"/>
      <dgm:spPr/>
    </dgm:pt>
    <dgm:pt modelId="{80120AA5-B53C-4947-8EFE-32CA6AA0285A}" type="pres">
      <dgm:prSet presAssocID="{3CDC6E3D-F5D7-4E54-9416-587F9402A186}" presName="LevelTwoTextNode" presStyleLbl="node3" presStyleIdx="0" presStyleCnt="5">
        <dgm:presLayoutVars>
          <dgm:chPref val="3"/>
        </dgm:presLayoutVars>
      </dgm:prSet>
      <dgm:spPr/>
    </dgm:pt>
    <dgm:pt modelId="{357CD5F0-E076-495C-933E-4FB0986C3AEC}" type="pres">
      <dgm:prSet presAssocID="{3CDC6E3D-F5D7-4E54-9416-587F9402A186}" presName="level3hierChild" presStyleCnt="0"/>
      <dgm:spPr/>
    </dgm:pt>
    <dgm:pt modelId="{B8FFB2B2-CC5F-487F-A4B2-9F29EC5DE531}" type="pres">
      <dgm:prSet presAssocID="{DB1B2453-6DE2-46EB-8B9B-63D327D8D8A9}" presName="conn2-1" presStyleLbl="parChTrans1D2" presStyleIdx="2" presStyleCnt="5"/>
      <dgm:spPr/>
    </dgm:pt>
    <dgm:pt modelId="{CDA75B9E-7374-495A-A4AF-D4AD6D013611}" type="pres">
      <dgm:prSet presAssocID="{DB1B2453-6DE2-46EB-8B9B-63D327D8D8A9}" presName="connTx" presStyleLbl="parChTrans1D2" presStyleIdx="2" presStyleCnt="5"/>
      <dgm:spPr/>
    </dgm:pt>
    <dgm:pt modelId="{7E41A9CD-FB72-48DD-8735-D6DCB19E2B53}" type="pres">
      <dgm:prSet presAssocID="{FC3B51F5-6C31-42FE-A86B-674DAC028578}" presName="root2" presStyleCnt="0"/>
      <dgm:spPr/>
    </dgm:pt>
    <dgm:pt modelId="{A5B12DCD-CA77-4BB5-9583-1E1D21F7E070}" type="pres">
      <dgm:prSet presAssocID="{FC3B51F5-6C31-42FE-A86B-674DAC028578}" presName="LevelTwoTextNode" presStyleLbl="node2" presStyleIdx="2" presStyleCnt="5" custLinFactY="100000" custLinFactNeighborX="1009" custLinFactNeighborY="150074">
        <dgm:presLayoutVars>
          <dgm:chPref val="3"/>
        </dgm:presLayoutVars>
      </dgm:prSet>
      <dgm:spPr/>
    </dgm:pt>
    <dgm:pt modelId="{630B4342-C520-4688-9F7D-F5872C5493FD}" type="pres">
      <dgm:prSet presAssocID="{FC3B51F5-6C31-42FE-A86B-674DAC028578}" presName="level3hierChild" presStyleCnt="0"/>
      <dgm:spPr/>
    </dgm:pt>
    <dgm:pt modelId="{EBB376EE-BDB7-40ED-9705-1BEB980D4ACA}" type="pres">
      <dgm:prSet presAssocID="{2503583D-2C3D-4915-B05F-D178F25FD2C7}" presName="conn2-1" presStyleLbl="parChTrans1D2" presStyleIdx="3" presStyleCnt="5"/>
      <dgm:spPr/>
    </dgm:pt>
    <dgm:pt modelId="{B13E3522-9D80-4819-BEA8-66BB868CCA10}" type="pres">
      <dgm:prSet presAssocID="{2503583D-2C3D-4915-B05F-D178F25FD2C7}" presName="connTx" presStyleLbl="parChTrans1D2" presStyleIdx="3" presStyleCnt="5"/>
      <dgm:spPr/>
    </dgm:pt>
    <dgm:pt modelId="{2374461A-5093-4FEF-9538-B873D38A9049}" type="pres">
      <dgm:prSet presAssocID="{3C584910-458F-46F0-8F45-C2CAD0B4C767}" presName="root2" presStyleCnt="0"/>
      <dgm:spPr/>
    </dgm:pt>
    <dgm:pt modelId="{7BF10F6B-CDE0-452D-84A7-B6BADB6BFB56}" type="pres">
      <dgm:prSet presAssocID="{3C584910-458F-46F0-8F45-C2CAD0B4C767}" presName="LevelTwoTextNode" presStyleLbl="node2" presStyleIdx="3" presStyleCnt="5" custLinFactNeighborX="904" custLinFactNeighborY="38">
        <dgm:presLayoutVars>
          <dgm:chPref val="3"/>
        </dgm:presLayoutVars>
      </dgm:prSet>
      <dgm:spPr/>
    </dgm:pt>
    <dgm:pt modelId="{F5AEEFD7-BDB5-4E80-8B13-A81BE6AB6538}" type="pres">
      <dgm:prSet presAssocID="{3C584910-458F-46F0-8F45-C2CAD0B4C767}" presName="level3hierChild" presStyleCnt="0"/>
      <dgm:spPr/>
    </dgm:pt>
    <dgm:pt modelId="{B5D44F55-635D-416A-A9BE-166CDF60C31D}" type="pres">
      <dgm:prSet presAssocID="{0BD85432-70EF-4548-BEDA-D42E14923671}" presName="conn2-1" presStyleLbl="parChTrans1D3" presStyleIdx="1" presStyleCnt="5"/>
      <dgm:spPr/>
    </dgm:pt>
    <dgm:pt modelId="{5E82ADA0-D5B4-420F-8970-DA665386CAF6}" type="pres">
      <dgm:prSet presAssocID="{0BD85432-70EF-4548-BEDA-D42E14923671}" presName="connTx" presStyleLbl="parChTrans1D3" presStyleIdx="1" presStyleCnt="5"/>
      <dgm:spPr/>
    </dgm:pt>
    <dgm:pt modelId="{E5EAC85C-304D-4C95-8279-EE855AC06FE1}" type="pres">
      <dgm:prSet presAssocID="{E009388D-5770-4D66-A009-00105A5603DC}" presName="root2" presStyleCnt="0"/>
      <dgm:spPr/>
    </dgm:pt>
    <dgm:pt modelId="{59F27538-612F-4C49-A726-6E4F4C185ADF}" type="pres">
      <dgm:prSet presAssocID="{E009388D-5770-4D66-A009-00105A5603DC}" presName="LevelTwoTextNode" presStyleLbl="node3" presStyleIdx="1" presStyleCnt="5" custScaleY="86969">
        <dgm:presLayoutVars>
          <dgm:chPref val="3"/>
        </dgm:presLayoutVars>
      </dgm:prSet>
      <dgm:spPr/>
    </dgm:pt>
    <dgm:pt modelId="{9D499B55-94E1-4F46-931F-457E3024E285}" type="pres">
      <dgm:prSet presAssocID="{E009388D-5770-4D66-A009-00105A5603DC}" presName="level3hierChild" presStyleCnt="0"/>
      <dgm:spPr/>
    </dgm:pt>
    <dgm:pt modelId="{4B1FFFE1-C858-40FA-BA24-995F094C71BD}" type="pres">
      <dgm:prSet presAssocID="{97093F90-A81D-4BDA-97B1-CEFF258DCE79}" presName="conn2-1" presStyleLbl="parChTrans1D3" presStyleIdx="2" presStyleCnt="5"/>
      <dgm:spPr/>
    </dgm:pt>
    <dgm:pt modelId="{85E5394D-A28B-4DDC-BDE0-A458D8AE0906}" type="pres">
      <dgm:prSet presAssocID="{97093F90-A81D-4BDA-97B1-CEFF258DCE79}" presName="connTx" presStyleLbl="parChTrans1D3" presStyleIdx="2" presStyleCnt="5"/>
      <dgm:spPr/>
    </dgm:pt>
    <dgm:pt modelId="{2922D383-5885-4A18-8779-81440C4C12B5}" type="pres">
      <dgm:prSet presAssocID="{41A62D5E-663D-485C-B1BB-658B9CA807B2}" presName="root2" presStyleCnt="0"/>
      <dgm:spPr/>
    </dgm:pt>
    <dgm:pt modelId="{980FD9B5-6447-4365-B6D1-54D88C473EC5}" type="pres">
      <dgm:prSet presAssocID="{41A62D5E-663D-485C-B1BB-658B9CA807B2}" presName="LevelTwoTextNode" presStyleLbl="node3" presStyleIdx="2" presStyleCnt="5" custScaleY="65081">
        <dgm:presLayoutVars>
          <dgm:chPref val="3"/>
        </dgm:presLayoutVars>
      </dgm:prSet>
      <dgm:spPr/>
    </dgm:pt>
    <dgm:pt modelId="{ED6FCD4B-F01E-4EE2-A1A4-B6A60D7B8EA3}" type="pres">
      <dgm:prSet presAssocID="{41A62D5E-663D-485C-B1BB-658B9CA807B2}" presName="level3hierChild" presStyleCnt="0"/>
      <dgm:spPr/>
    </dgm:pt>
    <dgm:pt modelId="{6F3016C4-E711-438E-A7D3-1ABDA271E61D}" type="pres">
      <dgm:prSet presAssocID="{6544ACD8-F537-4716-B816-CA3552013D3A}" presName="conn2-1" presStyleLbl="parChTrans1D3" presStyleIdx="3" presStyleCnt="5"/>
      <dgm:spPr/>
    </dgm:pt>
    <dgm:pt modelId="{D29C7165-13BE-4B5C-9C38-D495A4943E46}" type="pres">
      <dgm:prSet presAssocID="{6544ACD8-F537-4716-B816-CA3552013D3A}" presName="connTx" presStyleLbl="parChTrans1D3" presStyleIdx="3" presStyleCnt="5"/>
      <dgm:spPr/>
    </dgm:pt>
    <dgm:pt modelId="{CD68AC1A-2468-472E-A33C-B289291EB342}" type="pres">
      <dgm:prSet presAssocID="{63A03065-395D-4183-A534-E707464B42BE}" presName="root2" presStyleCnt="0"/>
      <dgm:spPr/>
    </dgm:pt>
    <dgm:pt modelId="{24190EFF-D392-4C2D-A26C-753158EE74C5}" type="pres">
      <dgm:prSet presAssocID="{63A03065-395D-4183-A534-E707464B42BE}" presName="LevelTwoTextNode" presStyleLbl="node3" presStyleIdx="3" presStyleCnt="5" custScaleY="79569">
        <dgm:presLayoutVars>
          <dgm:chPref val="3"/>
        </dgm:presLayoutVars>
      </dgm:prSet>
      <dgm:spPr/>
    </dgm:pt>
    <dgm:pt modelId="{A22AAD19-1834-4450-BCC9-56023A8A60B5}" type="pres">
      <dgm:prSet presAssocID="{63A03065-395D-4183-A534-E707464B42BE}" presName="level3hierChild" presStyleCnt="0"/>
      <dgm:spPr/>
    </dgm:pt>
    <dgm:pt modelId="{97B7036C-5F52-4003-97E4-FC065CECC2A1}" type="pres">
      <dgm:prSet presAssocID="{5208154F-5032-4547-A40B-042A33899DF6}" presName="conn2-1" presStyleLbl="parChTrans1D3" presStyleIdx="4" presStyleCnt="5"/>
      <dgm:spPr/>
    </dgm:pt>
    <dgm:pt modelId="{CE2B09B7-BAB3-412B-BE87-008E075F78C3}" type="pres">
      <dgm:prSet presAssocID="{5208154F-5032-4547-A40B-042A33899DF6}" presName="connTx" presStyleLbl="parChTrans1D3" presStyleIdx="4" presStyleCnt="5"/>
      <dgm:spPr/>
    </dgm:pt>
    <dgm:pt modelId="{6CCD362F-F9D4-445C-82C1-969E8C234E30}" type="pres">
      <dgm:prSet presAssocID="{3621BEAA-09D8-4033-9586-A5D4B6470248}" presName="root2" presStyleCnt="0"/>
      <dgm:spPr/>
    </dgm:pt>
    <dgm:pt modelId="{B5DA004C-481E-4B78-BCDA-68934F23DD48}" type="pres">
      <dgm:prSet presAssocID="{3621BEAA-09D8-4033-9586-A5D4B6470248}" presName="LevelTwoTextNode" presStyleLbl="node3" presStyleIdx="4" presStyleCnt="5" custScaleY="76049">
        <dgm:presLayoutVars>
          <dgm:chPref val="3"/>
        </dgm:presLayoutVars>
      </dgm:prSet>
      <dgm:spPr/>
    </dgm:pt>
    <dgm:pt modelId="{5E5912CC-7B79-4AF9-8CF3-11BA1E02184B}" type="pres">
      <dgm:prSet presAssocID="{3621BEAA-09D8-4033-9586-A5D4B6470248}" presName="level3hierChild" presStyleCnt="0"/>
      <dgm:spPr/>
    </dgm:pt>
    <dgm:pt modelId="{FDE4D145-2034-46AD-AD82-2E5D139883B8}" type="pres">
      <dgm:prSet presAssocID="{2E9E23D4-33D0-4C4F-A940-8BD7BD2B9EFA}" presName="conn2-1" presStyleLbl="parChTrans1D2" presStyleIdx="4" presStyleCnt="5"/>
      <dgm:spPr/>
    </dgm:pt>
    <dgm:pt modelId="{3251706B-054F-4A43-B510-FB56AF38196D}" type="pres">
      <dgm:prSet presAssocID="{2E9E23D4-33D0-4C4F-A940-8BD7BD2B9EFA}" presName="connTx" presStyleLbl="parChTrans1D2" presStyleIdx="4" presStyleCnt="5"/>
      <dgm:spPr/>
    </dgm:pt>
    <dgm:pt modelId="{9C8889F6-75FE-4D93-8CE8-D0A19D33CB7A}" type="pres">
      <dgm:prSet presAssocID="{DC3017F3-AD22-4FCA-B515-346E93F3F98A}" presName="root2" presStyleCnt="0"/>
      <dgm:spPr/>
    </dgm:pt>
    <dgm:pt modelId="{EC10D175-081E-4C23-B8CC-EB7F2E1771CD}" type="pres">
      <dgm:prSet presAssocID="{DC3017F3-AD22-4FCA-B515-346E93F3F98A}" presName="LevelTwoTextNode" presStyleLbl="node2" presStyleIdx="4" presStyleCnt="5" custLinFactY="-100000" custLinFactNeighborX="304" custLinFactNeighborY="-130000">
        <dgm:presLayoutVars>
          <dgm:chPref val="3"/>
        </dgm:presLayoutVars>
      </dgm:prSet>
      <dgm:spPr/>
    </dgm:pt>
    <dgm:pt modelId="{E475832D-989F-4933-9370-6FDE8BA1EE9A}" type="pres">
      <dgm:prSet presAssocID="{DC3017F3-AD22-4FCA-B515-346E93F3F98A}" presName="level3hierChild" presStyleCnt="0"/>
      <dgm:spPr/>
    </dgm:pt>
  </dgm:ptLst>
  <dgm:cxnLst>
    <dgm:cxn modelId="{0DAB7416-59CE-410F-AE77-83A4497FD332}" type="presOf" srcId="{6544ACD8-F537-4716-B816-CA3552013D3A}" destId="{D29C7165-13BE-4B5C-9C38-D495A4943E46}" srcOrd="1" destOrd="0" presId="urn:microsoft.com/office/officeart/2005/8/layout/hierarchy2"/>
    <dgm:cxn modelId="{0C1EBD18-A2CC-4B5A-9960-B0AF6F726DB9}" type="presOf" srcId="{3621BEAA-09D8-4033-9586-A5D4B6470248}" destId="{B5DA004C-481E-4B78-BCDA-68934F23DD48}" srcOrd="0" destOrd="0" presId="urn:microsoft.com/office/officeart/2005/8/layout/hierarchy2"/>
    <dgm:cxn modelId="{6EE5FD1F-50DA-475C-9D2E-86518A87D6D4}" type="presOf" srcId="{E3108754-82A7-4AD9-9016-52A6235E1C96}" destId="{D41CBDF7-7632-4304-8003-57B8C02E5252}" srcOrd="0" destOrd="0" presId="urn:microsoft.com/office/officeart/2005/8/layout/hierarchy2"/>
    <dgm:cxn modelId="{D6C90E24-744F-4219-8331-CFA003FA4D66}" srcId="{AFB5E3CE-F5C2-4321-910A-10342340074E}" destId="{3C584910-458F-46F0-8F45-C2CAD0B4C767}" srcOrd="3" destOrd="0" parTransId="{2503583D-2C3D-4915-B05F-D178F25FD2C7}" sibTransId="{06918136-6D7D-43B4-B82B-1D045E63F6F0}"/>
    <dgm:cxn modelId="{F0872026-BEF1-483F-BD05-FF3D2397BF71}" type="presOf" srcId="{DC3017F3-AD22-4FCA-B515-346E93F3F98A}" destId="{EC10D175-081E-4C23-B8CC-EB7F2E1771CD}" srcOrd="0" destOrd="0" presId="urn:microsoft.com/office/officeart/2005/8/layout/hierarchy2"/>
    <dgm:cxn modelId="{AE7F5F29-7AF5-44A7-934E-E7ED0C4DCEB2}" type="presOf" srcId="{9A80779C-4191-43C2-8636-A22E1662FAF2}" destId="{95B83D0E-5A6B-4573-B96E-9410D0E01E4E}" srcOrd="0" destOrd="0" presId="urn:microsoft.com/office/officeart/2005/8/layout/hierarchy2"/>
    <dgm:cxn modelId="{F4E1C52B-8A84-4FC7-BF37-0B160C6B2477}" type="presOf" srcId="{F01CE1FE-4CAA-4E91-910C-0195EED425AE}" destId="{20AEEBC3-2380-4202-8B93-67CDDC92DEDA}" srcOrd="0" destOrd="0" presId="urn:microsoft.com/office/officeart/2005/8/layout/hierarchy2"/>
    <dgm:cxn modelId="{F7C6BD2D-7A3D-4432-AFA3-BA4A70F1B78A}" type="presOf" srcId="{2E9E23D4-33D0-4C4F-A940-8BD7BD2B9EFA}" destId="{3251706B-054F-4A43-B510-FB56AF38196D}" srcOrd="1" destOrd="0" presId="urn:microsoft.com/office/officeart/2005/8/layout/hierarchy2"/>
    <dgm:cxn modelId="{57E4EC2E-4D0D-4471-AA14-077E52AC88DA}" type="presOf" srcId="{2503583D-2C3D-4915-B05F-D178F25FD2C7}" destId="{B13E3522-9D80-4819-BEA8-66BB868CCA10}" srcOrd="1" destOrd="0" presId="urn:microsoft.com/office/officeart/2005/8/layout/hierarchy2"/>
    <dgm:cxn modelId="{D7D45830-C431-47B5-9C93-7136F5FCCFAA}" type="presOf" srcId="{2E9E23D4-33D0-4C4F-A940-8BD7BD2B9EFA}" destId="{FDE4D145-2034-46AD-AD82-2E5D139883B8}" srcOrd="0" destOrd="0" presId="urn:microsoft.com/office/officeart/2005/8/layout/hierarchy2"/>
    <dgm:cxn modelId="{314C0441-5C92-4DCD-BE95-D9648A5397CF}" srcId="{F01CE1FE-4CAA-4E91-910C-0195EED425AE}" destId="{3CDC6E3D-F5D7-4E54-9416-587F9402A186}" srcOrd="0" destOrd="0" parTransId="{75EC58B3-06D5-48DD-BE77-587BBBF8A01D}" sibTransId="{6EBA6F79-6668-49B4-AC6F-FA439D6327B6}"/>
    <dgm:cxn modelId="{5D799847-A213-444E-95D8-04E0B8988890}" srcId="{3C584910-458F-46F0-8F45-C2CAD0B4C767}" destId="{63A03065-395D-4183-A534-E707464B42BE}" srcOrd="2" destOrd="0" parTransId="{6544ACD8-F537-4716-B816-CA3552013D3A}" sibTransId="{31E65F95-71DA-4B68-A448-86159AA09382}"/>
    <dgm:cxn modelId="{801D8D54-591C-496F-8535-BE3486A793AF}" type="presOf" srcId="{41A62D5E-663D-485C-B1BB-658B9CA807B2}" destId="{980FD9B5-6447-4365-B6D1-54D88C473EC5}" srcOrd="0" destOrd="0" presId="urn:microsoft.com/office/officeart/2005/8/layout/hierarchy2"/>
    <dgm:cxn modelId="{5F710059-A5FE-43A7-BCAD-6B9618D8F03D}" type="presOf" srcId="{2503583D-2C3D-4915-B05F-D178F25FD2C7}" destId="{EBB376EE-BDB7-40ED-9705-1BEB980D4ACA}" srcOrd="0" destOrd="0" presId="urn:microsoft.com/office/officeart/2005/8/layout/hierarchy2"/>
    <dgm:cxn modelId="{5C400F59-4EA7-4624-9B86-532E76D5996B}" srcId="{3C584910-458F-46F0-8F45-C2CAD0B4C767}" destId="{E009388D-5770-4D66-A009-00105A5603DC}" srcOrd="0" destOrd="0" parTransId="{0BD85432-70EF-4548-BEDA-D42E14923671}" sibTransId="{14F63D2C-87AA-4FDA-A632-8A1C96D72B59}"/>
    <dgm:cxn modelId="{D8D73C63-DA27-44E4-BBE7-CBA32B254711}" type="presOf" srcId="{6544ACD8-F537-4716-B816-CA3552013D3A}" destId="{6F3016C4-E711-438E-A7D3-1ABDA271E61D}" srcOrd="0" destOrd="0" presId="urn:microsoft.com/office/officeart/2005/8/layout/hierarchy2"/>
    <dgm:cxn modelId="{05A81667-05C9-493A-B261-70113501E6E0}" type="presOf" srcId="{75EC58B3-06D5-48DD-BE77-587BBBF8A01D}" destId="{718A9305-AC8E-4BF8-84E6-05AE77F6B8CD}" srcOrd="1" destOrd="0" presId="urn:microsoft.com/office/officeart/2005/8/layout/hierarchy2"/>
    <dgm:cxn modelId="{C1746568-B3B9-4FFA-A0EF-6001E0106FC0}" type="presOf" srcId="{9DA86D7F-3EA4-477E-96C2-BB7E886F8021}" destId="{2127D453-4B06-4F07-8EB6-0E4732CD04DA}" srcOrd="0" destOrd="0" presId="urn:microsoft.com/office/officeart/2005/8/layout/hierarchy2"/>
    <dgm:cxn modelId="{4F01A574-C02D-4AB3-AA0C-0C1A172171E0}" srcId="{AFB5E3CE-F5C2-4321-910A-10342340074E}" destId="{9DA86D7F-3EA4-477E-96C2-BB7E886F8021}" srcOrd="0" destOrd="0" parTransId="{E3108754-82A7-4AD9-9016-52A6235E1C96}" sibTransId="{768A1E74-C0E0-4442-84A8-FBA15AADB31A}"/>
    <dgm:cxn modelId="{EF77F177-807E-42D4-B979-C96D10E144EA}" type="presOf" srcId="{AFB5E3CE-F5C2-4321-910A-10342340074E}" destId="{2001A667-74D2-43E4-912D-7888BF37D7B6}" srcOrd="0" destOrd="0" presId="urn:microsoft.com/office/officeart/2005/8/layout/hierarchy2"/>
    <dgm:cxn modelId="{85B0327A-D5C4-44CA-B48D-5E213E422CA7}" type="presOf" srcId="{0AED1931-085B-4ADF-B94A-B7583628A0DE}" destId="{FEEF6A96-0210-4E60-8665-19DA452BF329}" srcOrd="0" destOrd="0" presId="urn:microsoft.com/office/officeart/2005/8/layout/hierarchy2"/>
    <dgm:cxn modelId="{AAA11A88-F10F-4116-8B80-DFDD5D87DAA8}" srcId="{AFB5E3CE-F5C2-4321-910A-10342340074E}" destId="{FC3B51F5-6C31-42FE-A86B-674DAC028578}" srcOrd="2" destOrd="0" parTransId="{DB1B2453-6DE2-46EB-8B9B-63D327D8D8A9}" sibTransId="{36A31228-FE71-472F-BE8D-71640FF7C7CA}"/>
    <dgm:cxn modelId="{91717088-ECF9-413C-BF2F-795D1F6EF1FC}" type="presOf" srcId="{75EC58B3-06D5-48DD-BE77-587BBBF8A01D}" destId="{68A0BAA3-A7D9-4095-B199-4D208152121E}" srcOrd="0" destOrd="0" presId="urn:microsoft.com/office/officeart/2005/8/layout/hierarchy2"/>
    <dgm:cxn modelId="{0C589E90-122A-4546-A23F-BEABC31C6D8F}" srcId="{AFB5E3CE-F5C2-4321-910A-10342340074E}" destId="{DC3017F3-AD22-4FCA-B515-346E93F3F98A}" srcOrd="4" destOrd="0" parTransId="{2E9E23D4-33D0-4C4F-A940-8BD7BD2B9EFA}" sibTransId="{D37168B1-581D-4ADA-8215-4C088123180E}"/>
    <dgm:cxn modelId="{DA825397-D539-4C95-818C-04A58D347ACC}" type="presOf" srcId="{97093F90-A81D-4BDA-97B1-CEFF258DCE79}" destId="{4B1FFFE1-C858-40FA-BA24-995F094C71BD}" srcOrd="0" destOrd="0" presId="urn:microsoft.com/office/officeart/2005/8/layout/hierarchy2"/>
    <dgm:cxn modelId="{E45F24A1-F0A0-486E-B3B0-C3C5378B3EB0}" type="presOf" srcId="{3CDC6E3D-F5D7-4E54-9416-587F9402A186}" destId="{80120AA5-B53C-4947-8EFE-32CA6AA0285A}" srcOrd="0" destOrd="0" presId="urn:microsoft.com/office/officeart/2005/8/layout/hierarchy2"/>
    <dgm:cxn modelId="{06E761A4-C963-4521-912D-A269E0226ABA}" type="presOf" srcId="{DB1B2453-6DE2-46EB-8B9B-63D327D8D8A9}" destId="{B8FFB2B2-CC5F-487F-A4B2-9F29EC5DE531}" srcOrd="0" destOrd="0" presId="urn:microsoft.com/office/officeart/2005/8/layout/hierarchy2"/>
    <dgm:cxn modelId="{29BF91A5-0BF6-4D2C-8905-AD12487720D2}" type="presOf" srcId="{FC3B51F5-6C31-42FE-A86B-674DAC028578}" destId="{A5B12DCD-CA77-4BB5-9583-1E1D21F7E070}" srcOrd="0" destOrd="0" presId="urn:microsoft.com/office/officeart/2005/8/layout/hierarchy2"/>
    <dgm:cxn modelId="{34B953A9-4E84-4515-A226-11A02FF67258}" type="presOf" srcId="{5208154F-5032-4547-A40B-042A33899DF6}" destId="{97B7036C-5F52-4003-97E4-FC065CECC2A1}" srcOrd="0" destOrd="0" presId="urn:microsoft.com/office/officeart/2005/8/layout/hierarchy2"/>
    <dgm:cxn modelId="{0904F7AA-5996-4087-9C7F-EC67E929DEF8}" type="presOf" srcId="{E009388D-5770-4D66-A009-00105A5603DC}" destId="{59F27538-612F-4C49-A726-6E4F4C185ADF}" srcOrd="0" destOrd="0" presId="urn:microsoft.com/office/officeart/2005/8/layout/hierarchy2"/>
    <dgm:cxn modelId="{891D97AF-2BED-4BCB-832B-E9BB0AD4BB03}" srcId="{AFB5E3CE-F5C2-4321-910A-10342340074E}" destId="{F01CE1FE-4CAA-4E91-910C-0195EED425AE}" srcOrd="1" destOrd="0" parTransId="{9A80779C-4191-43C2-8636-A22E1662FAF2}" sibTransId="{203252A5-5243-4957-AB4F-3C0FC9C83743}"/>
    <dgm:cxn modelId="{31954DB5-45C7-4546-8A1B-FD76FD6CB827}" type="presOf" srcId="{97093F90-A81D-4BDA-97B1-CEFF258DCE79}" destId="{85E5394D-A28B-4DDC-BDE0-A458D8AE0906}" srcOrd="1" destOrd="0" presId="urn:microsoft.com/office/officeart/2005/8/layout/hierarchy2"/>
    <dgm:cxn modelId="{B27B1EB8-27F7-4569-BA2E-1F0B873B1AD0}" type="presOf" srcId="{63A03065-395D-4183-A534-E707464B42BE}" destId="{24190EFF-D392-4C2D-A26C-753158EE74C5}" srcOrd="0" destOrd="0" presId="urn:microsoft.com/office/officeart/2005/8/layout/hierarchy2"/>
    <dgm:cxn modelId="{8A0684BE-A791-48BC-9751-E8417D5E18DF}" type="presOf" srcId="{E3108754-82A7-4AD9-9016-52A6235E1C96}" destId="{5FB06B4D-23F0-49F0-9981-C072C2DDB370}" srcOrd="1" destOrd="0" presId="urn:microsoft.com/office/officeart/2005/8/layout/hierarchy2"/>
    <dgm:cxn modelId="{E99B5EC3-73EF-452E-A3D8-CD11FF2905DA}" type="presOf" srcId="{DB1B2453-6DE2-46EB-8B9B-63D327D8D8A9}" destId="{CDA75B9E-7374-495A-A4AF-D4AD6D013611}" srcOrd="1" destOrd="0" presId="urn:microsoft.com/office/officeart/2005/8/layout/hierarchy2"/>
    <dgm:cxn modelId="{7672E0C5-EE86-4401-A24A-AED6750392AB}" type="presOf" srcId="{3C584910-458F-46F0-8F45-C2CAD0B4C767}" destId="{7BF10F6B-CDE0-452D-84A7-B6BADB6BFB56}" srcOrd="0" destOrd="0" presId="urn:microsoft.com/office/officeart/2005/8/layout/hierarchy2"/>
    <dgm:cxn modelId="{0738FCD0-0782-425B-A924-E3073AA245F5}" type="presOf" srcId="{0BD85432-70EF-4548-BEDA-D42E14923671}" destId="{B5D44F55-635D-416A-A9BE-166CDF60C31D}" srcOrd="0" destOrd="0" presId="urn:microsoft.com/office/officeart/2005/8/layout/hierarchy2"/>
    <dgm:cxn modelId="{734C6DD1-9D45-4846-9EA8-BFB07F7F8D3D}" srcId="{3C584910-458F-46F0-8F45-C2CAD0B4C767}" destId="{3621BEAA-09D8-4033-9586-A5D4B6470248}" srcOrd="3" destOrd="0" parTransId="{5208154F-5032-4547-A40B-042A33899DF6}" sibTransId="{5ADE3D80-0167-41DF-B599-B3DBDB2578D0}"/>
    <dgm:cxn modelId="{5E233ED8-DFAC-4995-8F5A-DD16CC3B5A7D}" srcId="{0AED1931-085B-4ADF-B94A-B7583628A0DE}" destId="{AFB5E3CE-F5C2-4321-910A-10342340074E}" srcOrd="0" destOrd="0" parTransId="{624818F8-E539-4852-A8E3-DBDF68B5B8D4}" sibTransId="{6722AE30-7A80-4F9B-8DA4-0F6FED1B6064}"/>
    <dgm:cxn modelId="{0C220EE0-5CF6-4B85-8057-8EE1023A9F1A}" type="presOf" srcId="{0BD85432-70EF-4548-BEDA-D42E14923671}" destId="{5E82ADA0-D5B4-420F-8970-DA665386CAF6}" srcOrd="1" destOrd="0" presId="urn:microsoft.com/office/officeart/2005/8/layout/hierarchy2"/>
    <dgm:cxn modelId="{3E1FABE3-ABC8-4B73-8053-66A8B513D33B}" srcId="{3C584910-458F-46F0-8F45-C2CAD0B4C767}" destId="{41A62D5E-663D-485C-B1BB-658B9CA807B2}" srcOrd="1" destOrd="0" parTransId="{97093F90-A81D-4BDA-97B1-CEFF258DCE79}" sibTransId="{A8723145-21E8-46D0-B9FD-7207473A011C}"/>
    <dgm:cxn modelId="{5045BAEB-7E51-40DD-A3D3-99783B8DB4DB}" type="presOf" srcId="{5208154F-5032-4547-A40B-042A33899DF6}" destId="{CE2B09B7-BAB3-412B-BE87-008E075F78C3}" srcOrd="1" destOrd="0" presId="urn:microsoft.com/office/officeart/2005/8/layout/hierarchy2"/>
    <dgm:cxn modelId="{B843C8EB-F814-4565-B6A2-FD14361A4135}" type="presOf" srcId="{9A80779C-4191-43C2-8636-A22E1662FAF2}" destId="{70E1B7A5-F184-4A4F-9CA2-18D5B59A9CF7}" srcOrd="1" destOrd="0" presId="urn:microsoft.com/office/officeart/2005/8/layout/hierarchy2"/>
    <dgm:cxn modelId="{B5FA0667-C152-475A-9D79-7ABC55133B44}" type="presParOf" srcId="{FEEF6A96-0210-4E60-8665-19DA452BF329}" destId="{A58494F8-5FD8-415C-AF7B-614D5B8E3844}" srcOrd="0" destOrd="0" presId="urn:microsoft.com/office/officeart/2005/8/layout/hierarchy2"/>
    <dgm:cxn modelId="{5CD6DD65-F9BC-433B-A86D-0F087BD91B76}" type="presParOf" srcId="{A58494F8-5FD8-415C-AF7B-614D5B8E3844}" destId="{2001A667-74D2-43E4-912D-7888BF37D7B6}" srcOrd="0" destOrd="0" presId="urn:microsoft.com/office/officeart/2005/8/layout/hierarchy2"/>
    <dgm:cxn modelId="{428EB7FA-48A5-4EC9-98BD-DB9F241F0823}" type="presParOf" srcId="{A58494F8-5FD8-415C-AF7B-614D5B8E3844}" destId="{752760AF-5031-4F85-A9AD-AB447BB9C5BA}" srcOrd="1" destOrd="0" presId="urn:microsoft.com/office/officeart/2005/8/layout/hierarchy2"/>
    <dgm:cxn modelId="{BDB52453-0858-42EA-8697-B3A4A0DED556}" type="presParOf" srcId="{752760AF-5031-4F85-A9AD-AB447BB9C5BA}" destId="{D41CBDF7-7632-4304-8003-57B8C02E5252}" srcOrd="0" destOrd="0" presId="urn:microsoft.com/office/officeart/2005/8/layout/hierarchy2"/>
    <dgm:cxn modelId="{BDD2328B-E5F1-479B-843F-C786C914552B}" type="presParOf" srcId="{D41CBDF7-7632-4304-8003-57B8C02E5252}" destId="{5FB06B4D-23F0-49F0-9981-C072C2DDB370}" srcOrd="0" destOrd="0" presId="urn:microsoft.com/office/officeart/2005/8/layout/hierarchy2"/>
    <dgm:cxn modelId="{89726A5F-FB67-4832-9D8B-C7167BEA7E26}" type="presParOf" srcId="{752760AF-5031-4F85-A9AD-AB447BB9C5BA}" destId="{EBFFAF18-04D4-43E4-B0AE-9190EDC01F01}" srcOrd="1" destOrd="0" presId="urn:microsoft.com/office/officeart/2005/8/layout/hierarchy2"/>
    <dgm:cxn modelId="{D3BEBA11-E759-47FA-9716-0660675040FB}" type="presParOf" srcId="{EBFFAF18-04D4-43E4-B0AE-9190EDC01F01}" destId="{2127D453-4B06-4F07-8EB6-0E4732CD04DA}" srcOrd="0" destOrd="0" presId="urn:microsoft.com/office/officeart/2005/8/layout/hierarchy2"/>
    <dgm:cxn modelId="{74AB1DF5-3F91-4C42-8C0E-BA067DF16CEE}" type="presParOf" srcId="{EBFFAF18-04D4-43E4-B0AE-9190EDC01F01}" destId="{3488845B-937B-4DCE-867B-67BEC26B7EAC}" srcOrd="1" destOrd="0" presId="urn:microsoft.com/office/officeart/2005/8/layout/hierarchy2"/>
    <dgm:cxn modelId="{90DC5772-5183-4505-B2BC-7AA9481D82B4}" type="presParOf" srcId="{752760AF-5031-4F85-A9AD-AB447BB9C5BA}" destId="{95B83D0E-5A6B-4573-B96E-9410D0E01E4E}" srcOrd="2" destOrd="0" presId="urn:microsoft.com/office/officeart/2005/8/layout/hierarchy2"/>
    <dgm:cxn modelId="{D051B824-01A6-4555-8FAD-005E097F44AA}" type="presParOf" srcId="{95B83D0E-5A6B-4573-B96E-9410D0E01E4E}" destId="{70E1B7A5-F184-4A4F-9CA2-18D5B59A9CF7}" srcOrd="0" destOrd="0" presId="urn:microsoft.com/office/officeart/2005/8/layout/hierarchy2"/>
    <dgm:cxn modelId="{AA8E82C3-B211-495E-BCB6-47FA53B64F7D}" type="presParOf" srcId="{752760AF-5031-4F85-A9AD-AB447BB9C5BA}" destId="{0B417BA6-5A10-4AC3-8D9D-2EC0710CE612}" srcOrd="3" destOrd="0" presId="urn:microsoft.com/office/officeart/2005/8/layout/hierarchy2"/>
    <dgm:cxn modelId="{8892EEC1-BB37-4B9E-98A1-1688669032D5}" type="presParOf" srcId="{0B417BA6-5A10-4AC3-8D9D-2EC0710CE612}" destId="{20AEEBC3-2380-4202-8B93-67CDDC92DEDA}" srcOrd="0" destOrd="0" presId="urn:microsoft.com/office/officeart/2005/8/layout/hierarchy2"/>
    <dgm:cxn modelId="{20E0DAFD-6E75-4545-96A6-E0A60023D5A1}" type="presParOf" srcId="{0B417BA6-5A10-4AC3-8D9D-2EC0710CE612}" destId="{35132AC8-2052-4D17-9734-E00C913631AB}" srcOrd="1" destOrd="0" presId="urn:microsoft.com/office/officeart/2005/8/layout/hierarchy2"/>
    <dgm:cxn modelId="{2975430D-CC71-4B11-9CCB-84987CFE4D54}" type="presParOf" srcId="{35132AC8-2052-4D17-9734-E00C913631AB}" destId="{68A0BAA3-A7D9-4095-B199-4D208152121E}" srcOrd="0" destOrd="0" presId="urn:microsoft.com/office/officeart/2005/8/layout/hierarchy2"/>
    <dgm:cxn modelId="{71DDBD95-01B8-452E-8144-10B7EB4E1435}" type="presParOf" srcId="{68A0BAA3-A7D9-4095-B199-4D208152121E}" destId="{718A9305-AC8E-4BF8-84E6-05AE77F6B8CD}" srcOrd="0" destOrd="0" presId="urn:microsoft.com/office/officeart/2005/8/layout/hierarchy2"/>
    <dgm:cxn modelId="{89245320-9171-43A7-83E2-6AD046CA570F}" type="presParOf" srcId="{35132AC8-2052-4D17-9734-E00C913631AB}" destId="{74F375B3-3D4B-4027-ADE4-FC19870EAB97}" srcOrd="1" destOrd="0" presId="urn:microsoft.com/office/officeart/2005/8/layout/hierarchy2"/>
    <dgm:cxn modelId="{BA86CA5D-431F-4A2D-A5EB-F3EA2344DFA6}" type="presParOf" srcId="{74F375B3-3D4B-4027-ADE4-FC19870EAB97}" destId="{80120AA5-B53C-4947-8EFE-32CA6AA0285A}" srcOrd="0" destOrd="0" presId="urn:microsoft.com/office/officeart/2005/8/layout/hierarchy2"/>
    <dgm:cxn modelId="{02C4B27A-EA9D-4BE3-9343-7650E5DBE931}" type="presParOf" srcId="{74F375B3-3D4B-4027-ADE4-FC19870EAB97}" destId="{357CD5F0-E076-495C-933E-4FB0986C3AEC}" srcOrd="1" destOrd="0" presId="urn:microsoft.com/office/officeart/2005/8/layout/hierarchy2"/>
    <dgm:cxn modelId="{67EB457C-41A4-45A3-A2FC-2D4202D7D2A4}" type="presParOf" srcId="{752760AF-5031-4F85-A9AD-AB447BB9C5BA}" destId="{B8FFB2B2-CC5F-487F-A4B2-9F29EC5DE531}" srcOrd="4" destOrd="0" presId="urn:microsoft.com/office/officeart/2005/8/layout/hierarchy2"/>
    <dgm:cxn modelId="{B243565E-A2D4-4E67-B040-DF7A2A4456A5}" type="presParOf" srcId="{B8FFB2B2-CC5F-487F-A4B2-9F29EC5DE531}" destId="{CDA75B9E-7374-495A-A4AF-D4AD6D013611}" srcOrd="0" destOrd="0" presId="urn:microsoft.com/office/officeart/2005/8/layout/hierarchy2"/>
    <dgm:cxn modelId="{04E55B40-C896-4DE5-AB7D-8AC06DB0CA48}" type="presParOf" srcId="{752760AF-5031-4F85-A9AD-AB447BB9C5BA}" destId="{7E41A9CD-FB72-48DD-8735-D6DCB19E2B53}" srcOrd="5" destOrd="0" presId="urn:microsoft.com/office/officeart/2005/8/layout/hierarchy2"/>
    <dgm:cxn modelId="{910BB04D-C800-45C6-B136-FEAFB7F0CA77}" type="presParOf" srcId="{7E41A9CD-FB72-48DD-8735-D6DCB19E2B53}" destId="{A5B12DCD-CA77-4BB5-9583-1E1D21F7E070}" srcOrd="0" destOrd="0" presId="urn:microsoft.com/office/officeart/2005/8/layout/hierarchy2"/>
    <dgm:cxn modelId="{74C85D66-5EDB-4672-B212-23AB77720D3B}" type="presParOf" srcId="{7E41A9CD-FB72-48DD-8735-D6DCB19E2B53}" destId="{630B4342-C520-4688-9F7D-F5872C5493FD}" srcOrd="1" destOrd="0" presId="urn:microsoft.com/office/officeart/2005/8/layout/hierarchy2"/>
    <dgm:cxn modelId="{96A88DA8-D053-48D1-8A9B-6540A65A3243}" type="presParOf" srcId="{752760AF-5031-4F85-A9AD-AB447BB9C5BA}" destId="{EBB376EE-BDB7-40ED-9705-1BEB980D4ACA}" srcOrd="6" destOrd="0" presId="urn:microsoft.com/office/officeart/2005/8/layout/hierarchy2"/>
    <dgm:cxn modelId="{873ACC5B-096B-4552-8E84-9638FFD0DF65}" type="presParOf" srcId="{EBB376EE-BDB7-40ED-9705-1BEB980D4ACA}" destId="{B13E3522-9D80-4819-BEA8-66BB868CCA10}" srcOrd="0" destOrd="0" presId="urn:microsoft.com/office/officeart/2005/8/layout/hierarchy2"/>
    <dgm:cxn modelId="{E0888A26-A658-4C8C-8AC2-7A4EC938531D}" type="presParOf" srcId="{752760AF-5031-4F85-A9AD-AB447BB9C5BA}" destId="{2374461A-5093-4FEF-9538-B873D38A9049}" srcOrd="7" destOrd="0" presId="urn:microsoft.com/office/officeart/2005/8/layout/hierarchy2"/>
    <dgm:cxn modelId="{3BCA9E80-4196-43E7-9670-C3D1B6A365E4}" type="presParOf" srcId="{2374461A-5093-4FEF-9538-B873D38A9049}" destId="{7BF10F6B-CDE0-452D-84A7-B6BADB6BFB56}" srcOrd="0" destOrd="0" presId="urn:microsoft.com/office/officeart/2005/8/layout/hierarchy2"/>
    <dgm:cxn modelId="{7E4C48CA-1453-48D9-9794-7ECBFDB4AF3E}" type="presParOf" srcId="{2374461A-5093-4FEF-9538-B873D38A9049}" destId="{F5AEEFD7-BDB5-4E80-8B13-A81BE6AB6538}" srcOrd="1" destOrd="0" presId="urn:microsoft.com/office/officeart/2005/8/layout/hierarchy2"/>
    <dgm:cxn modelId="{1D444AB9-9CED-4492-9955-8D208271CFE5}" type="presParOf" srcId="{F5AEEFD7-BDB5-4E80-8B13-A81BE6AB6538}" destId="{B5D44F55-635D-416A-A9BE-166CDF60C31D}" srcOrd="0" destOrd="0" presId="urn:microsoft.com/office/officeart/2005/8/layout/hierarchy2"/>
    <dgm:cxn modelId="{1FDE3222-01BA-48C9-BA03-1FCD4AD9F017}" type="presParOf" srcId="{B5D44F55-635D-416A-A9BE-166CDF60C31D}" destId="{5E82ADA0-D5B4-420F-8970-DA665386CAF6}" srcOrd="0" destOrd="0" presId="urn:microsoft.com/office/officeart/2005/8/layout/hierarchy2"/>
    <dgm:cxn modelId="{AE396599-DE62-4FFB-889D-5E908B64035A}" type="presParOf" srcId="{F5AEEFD7-BDB5-4E80-8B13-A81BE6AB6538}" destId="{E5EAC85C-304D-4C95-8279-EE855AC06FE1}" srcOrd="1" destOrd="0" presId="urn:microsoft.com/office/officeart/2005/8/layout/hierarchy2"/>
    <dgm:cxn modelId="{BC871A48-2500-44BC-9E6E-CF468F104616}" type="presParOf" srcId="{E5EAC85C-304D-4C95-8279-EE855AC06FE1}" destId="{59F27538-612F-4C49-A726-6E4F4C185ADF}" srcOrd="0" destOrd="0" presId="urn:microsoft.com/office/officeart/2005/8/layout/hierarchy2"/>
    <dgm:cxn modelId="{7E18D6DD-8029-4ACC-AD49-FD2C67F1BE75}" type="presParOf" srcId="{E5EAC85C-304D-4C95-8279-EE855AC06FE1}" destId="{9D499B55-94E1-4F46-931F-457E3024E285}" srcOrd="1" destOrd="0" presId="urn:microsoft.com/office/officeart/2005/8/layout/hierarchy2"/>
    <dgm:cxn modelId="{93812A69-0599-4570-994B-562D03A79140}" type="presParOf" srcId="{F5AEEFD7-BDB5-4E80-8B13-A81BE6AB6538}" destId="{4B1FFFE1-C858-40FA-BA24-995F094C71BD}" srcOrd="2" destOrd="0" presId="urn:microsoft.com/office/officeart/2005/8/layout/hierarchy2"/>
    <dgm:cxn modelId="{BA2C448D-6353-41C5-88DC-2DDF697E9A08}" type="presParOf" srcId="{4B1FFFE1-C858-40FA-BA24-995F094C71BD}" destId="{85E5394D-A28B-4DDC-BDE0-A458D8AE0906}" srcOrd="0" destOrd="0" presId="urn:microsoft.com/office/officeart/2005/8/layout/hierarchy2"/>
    <dgm:cxn modelId="{6BA3D8A2-8587-4B29-85E0-FDC28005BE8D}" type="presParOf" srcId="{F5AEEFD7-BDB5-4E80-8B13-A81BE6AB6538}" destId="{2922D383-5885-4A18-8779-81440C4C12B5}" srcOrd="3" destOrd="0" presId="urn:microsoft.com/office/officeart/2005/8/layout/hierarchy2"/>
    <dgm:cxn modelId="{067071C5-1FF9-4D26-8EB6-661187002D03}" type="presParOf" srcId="{2922D383-5885-4A18-8779-81440C4C12B5}" destId="{980FD9B5-6447-4365-B6D1-54D88C473EC5}" srcOrd="0" destOrd="0" presId="urn:microsoft.com/office/officeart/2005/8/layout/hierarchy2"/>
    <dgm:cxn modelId="{325341BE-E5DD-4D9F-A2F0-9817C7256AA6}" type="presParOf" srcId="{2922D383-5885-4A18-8779-81440C4C12B5}" destId="{ED6FCD4B-F01E-4EE2-A1A4-B6A60D7B8EA3}" srcOrd="1" destOrd="0" presId="urn:microsoft.com/office/officeart/2005/8/layout/hierarchy2"/>
    <dgm:cxn modelId="{846B4E83-1BD8-4F74-A8A2-1F55F8D0B946}" type="presParOf" srcId="{F5AEEFD7-BDB5-4E80-8B13-A81BE6AB6538}" destId="{6F3016C4-E711-438E-A7D3-1ABDA271E61D}" srcOrd="4" destOrd="0" presId="urn:microsoft.com/office/officeart/2005/8/layout/hierarchy2"/>
    <dgm:cxn modelId="{5EDCC327-7BEF-4188-A1FB-EA782DFA2BFA}" type="presParOf" srcId="{6F3016C4-E711-438E-A7D3-1ABDA271E61D}" destId="{D29C7165-13BE-4B5C-9C38-D495A4943E46}" srcOrd="0" destOrd="0" presId="urn:microsoft.com/office/officeart/2005/8/layout/hierarchy2"/>
    <dgm:cxn modelId="{A239DCBF-22FA-42B3-AAAE-122C454C7732}" type="presParOf" srcId="{F5AEEFD7-BDB5-4E80-8B13-A81BE6AB6538}" destId="{CD68AC1A-2468-472E-A33C-B289291EB342}" srcOrd="5" destOrd="0" presId="urn:microsoft.com/office/officeart/2005/8/layout/hierarchy2"/>
    <dgm:cxn modelId="{7115FF43-6AF3-41DD-87DE-459D62B3F44C}" type="presParOf" srcId="{CD68AC1A-2468-472E-A33C-B289291EB342}" destId="{24190EFF-D392-4C2D-A26C-753158EE74C5}" srcOrd="0" destOrd="0" presId="urn:microsoft.com/office/officeart/2005/8/layout/hierarchy2"/>
    <dgm:cxn modelId="{A1366F29-5657-4004-829E-F90D5767E9C1}" type="presParOf" srcId="{CD68AC1A-2468-472E-A33C-B289291EB342}" destId="{A22AAD19-1834-4450-BCC9-56023A8A60B5}" srcOrd="1" destOrd="0" presId="urn:microsoft.com/office/officeart/2005/8/layout/hierarchy2"/>
    <dgm:cxn modelId="{5EE49B01-967E-4F47-8BFA-576A7488D536}" type="presParOf" srcId="{F5AEEFD7-BDB5-4E80-8B13-A81BE6AB6538}" destId="{97B7036C-5F52-4003-97E4-FC065CECC2A1}" srcOrd="6" destOrd="0" presId="urn:microsoft.com/office/officeart/2005/8/layout/hierarchy2"/>
    <dgm:cxn modelId="{42BDBA61-38A9-444C-8024-45166C71FEC1}" type="presParOf" srcId="{97B7036C-5F52-4003-97E4-FC065CECC2A1}" destId="{CE2B09B7-BAB3-412B-BE87-008E075F78C3}" srcOrd="0" destOrd="0" presId="urn:microsoft.com/office/officeart/2005/8/layout/hierarchy2"/>
    <dgm:cxn modelId="{9EAA274A-53D4-4B0B-94AD-8DA71DA9134B}" type="presParOf" srcId="{F5AEEFD7-BDB5-4E80-8B13-A81BE6AB6538}" destId="{6CCD362F-F9D4-445C-82C1-969E8C234E30}" srcOrd="7" destOrd="0" presId="urn:microsoft.com/office/officeart/2005/8/layout/hierarchy2"/>
    <dgm:cxn modelId="{AE53864C-647B-40D6-8555-32109DEC16A7}" type="presParOf" srcId="{6CCD362F-F9D4-445C-82C1-969E8C234E30}" destId="{B5DA004C-481E-4B78-BCDA-68934F23DD48}" srcOrd="0" destOrd="0" presId="urn:microsoft.com/office/officeart/2005/8/layout/hierarchy2"/>
    <dgm:cxn modelId="{040E04E9-1232-4D9C-95AB-4C5E52E47AD2}" type="presParOf" srcId="{6CCD362F-F9D4-445C-82C1-969E8C234E30}" destId="{5E5912CC-7B79-4AF9-8CF3-11BA1E02184B}" srcOrd="1" destOrd="0" presId="urn:microsoft.com/office/officeart/2005/8/layout/hierarchy2"/>
    <dgm:cxn modelId="{AE82D6A1-2C03-425D-AC04-ADD68D8A73DC}" type="presParOf" srcId="{752760AF-5031-4F85-A9AD-AB447BB9C5BA}" destId="{FDE4D145-2034-46AD-AD82-2E5D139883B8}" srcOrd="8" destOrd="0" presId="urn:microsoft.com/office/officeart/2005/8/layout/hierarchy2"/>
    <dgm:cxn modelId="{D27267A4-02C4-45BC-BF7A-59009DB78F5E}" type="presParOf" srcId="{FDE4D145-2034-46AD-AD82-2E5D139883B8}" destId="{3251706B-054F-4A43-B510-FB56AF38196D}" srcOrd="0" destOrd="0" presId="urn:microsoft.com/office/officeart/2005/8/layout/hierarchy2"/>
    <dgm:cxn modelId="{0F026D94-A00D-4FE1-9B32-806EFA10C7E1}" type="presParOf" srcId="{752760AF-5031-4F85-A9AD-AB447BB9C5BA}" destId="{9C8889F6-75FE-4D93-8CE8-D0A19D33CB7A}" srcOrd="9" destOrd="0" presId="urn:microsoft.com/office/officeart/2005/8/layout/hierarchy2"/>
    <dgm:cxn modelId="{08854014-DFCE-43F7-AADA-AF03A2699D09}" type="presParOf" srcId="{9C8889F6-75FE-4D93-8CE8-D0A19D33CB7A}" destId="{EC10D175-081E-4C23-B8CC-EB7F2E1771CD}" srcOrd="0" destOrd="0" presId="urn:microsoft.com/office/officeart/2005/8/layout/hierarchy2"/>
    <dgm:cxn modelId="{9C935670-E7F6-454E-A0A4-6F7DB4FCA406}" type="presParOf" srcId="{9C8889F6-75FE-4D93-8CE8-D0A19D33CB7A}" destId="{E475832D-989F-4933-9370-6FDE8BA1EE9A}"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ED1931-085B-4ADF-B94A-B7583628A0DE}" type="doc">
      <dgm:prSet loTypeId="urn:microsoft.com/office/officeart/2005/8/layout/hierarchy2" loCatId="hierarchy" qsTypeId="urn:microsoft.com/office/officeart/2005/8/quickstyle/simple1" qsCatId="simple" csTypeId="urn:microsoft.com/office/officeart/2005/8/colors/colorful1" csCatId="colorful" phldr="1"/>
      <dgm:spPr/>
      <dgm:t>
        <a:bodyPr/>
        <a:lstStyle/>
        <a:p>
          <a:endParaRPr lang="en-US"/>
        </a:p>
      </dgm:t>
    </dgm:pt>
    <dgm:pt modelId="{FC3B51F5-6C31-42FE-A86B-674DAC028578}">
      <dgm:prSet custT="1"/>
      <dgm:spPr/>
      <dgm:t>
        <a:bodyPr/>
        <a:lstStyle/>
        <a:p>
          <a:r>
            <a:rPr lang="en-US" sz="1400" dirty="0"/>
            <a:t>Manmade Subsurface Obstructions  &amp; Contaminates </a:t>
          </a:r>
        </a:p>
      </dgm:t>
    </dgm:pt>
    <dgm:pt modelId="{DB1B2453-6DE2-46EB-8B9B-63D327D8D8A9}" type="parTrans" cxnId="{AAA11A88-F10F-4116-8B80-DFDD5D87DAA8}">
      <dgm:prSet/>
      <dgm:spPr/>
      <dgm:t>
        <a:bodyPr/>
        <a:lstStyle/>
        <a:p>
          <a:endParaRPr lang="en-US" dirty="0"/>
        </a:p>
      </dgm:t>
    </dgm:pt>
    <dgm:pt modelId="{36A31228-FE71-472F-BE8D-71640FF7C7CA}" type="sibTrans" cxnId="{AAA11A88-F10F-4116-8B80-DFDD5D87DAA8}">
      <dgm:prSet/>
      <dgm:spPr/>
      <dgm:t>
        <a:bodyPr/>
        <a:lstStyle/>
        <a:p>
          <a:endParaRPr lang="en-US"/>
        </a:p>
      </dgm:t>
    </dgm:pt>
    <dgm:pt modelId="{3C584910-458F-46F0-8F45-C2CAD0B4C767}">
      <dgm:prSet custT="1"/>
      <dgm:spPr/>
      <dgm:t>
        <a:bodyPr/>
        <a:lstStyle/>
        <a:p>
          <a:r>
            <a:rPr lang="en-US" sz="1400" dirty="0"/>
            <a:t>Problematic Subsurface</a:t>
          </a:r>
        </a:p>
        <a:p>
          <a:r>
            <a:rPr lang="en-US" sz="1400" dirty="0"/>
            <a:t>Conditions </a:t>
          </a:r>
          <a:endParaRPr lang="en-US" sz="900" dirty="0"/>
        </a:p>
      </dgm:t>
    </dgm:pt>
    <dgm:pt modelId="{2503583D-2C3D-4915-B05F-D178F25FD2C7}" type="parTrans" cxnId="{D6C90E24-744F-4219-8331-CFA003FA4D66}">
      <dgm:prSet/>
      <dgm:spPr/>
      <dgm:t>
        <a:bodyPr/>
        <a:lstStyle/>
        <a:p>
          <a:endParaRPr lang="en-US" dirty="0"/>
        </a:p>
      </dgm:t>
    </dgm:pt>
    <dgm:pt modelId="{06918136-6D7D-43B4-B82B-1D045E63F6F0}" type="sibTrans" cxnId="{D6C90E24-744F-4219-8331-CFA003FA4D66}">
      <dgm:prSet/>
      <dgm:spPr/>
      <dgm:t>
        <a:bodyPr/>
        <a:lstStyle/>
        <a:p>
          <a:endParaRPr lang="en-US"/>
        </a:p>
      </dgm:t>
    </dgm:pt>
    <dgm:pt modelId="{E009388D-5770-4D66-A009-00105A5603DC}">
      <dgm:prSet custT="1"/>
      <dgm:spPr>
        <a:solidFill>
          <a:srgbClr val="FF0000"/>
        </a:solidFill>
      </dgm:spPr>
      <dgm:t>
        <a:bodyPr/>
        <a:lstStyle/>
        <a:p>
          <a:r>
            <a:rPr lang="en-US" sz="1400" dirty="0"/>
            <a:t>FORMATION HYDRAULICS </a:t>
          </a:r>
        </a:p>
        <a:p>
          <a:r>
            <a:rPr lang="en-US" sz="1400" dirty="0"/>
            <a:t>Fragile Formations </a:t>
          </a:r>
        </a:p>
        <a:p>
          <a:r>
            <a:rPr lang="en-US" sz="1400" dirty="0"/>
            <a:t>Cobbles – Boulders </a:t>
          </a:r>
        </a:p>
        <a:p>
          <a:r>
            <a:rPr lang="en-US" sz="1400" dirty="0"/>
            <a:t>Loss Zones, Fractures, Voids </a:t>
          </a:r>
        </a:p>
      </dgm:t>
    </dgm:pt>
    <dgm:pt modelId="{0BD85432-70EF-4548-BEDA-D42E14923671}" type="parTrans" cxnId="{5C400F59-4EA7-4624-9B86-532E76D5996B}">
      <dgm:prSet/>
      <dgm:spPr/>
      <dgm:t>
        <a:bodyPr/>
        <a:lstStyle/>
        <a:p>
          <a:endParaRPr lang="en-US" dirty="0"/>
        </a:p>
      </dgm:t>
    </dgm:pt>
    <dgm:pt modelId="{14F63D2C-87AA-4FDA-A632-8A1C96D72B59}" type="sibTrans" cxnId="{5C400F59-4EA7-4624-9B86-532E76D5996B}">
      <dgm:prSet/>
      <dgm:spPr/>
      <dgm:t>
        <a:bodyPr/>
        <a:lstStyle/>
        <a:p>
          <a:endParaRPr lang="en-US"/>
        </a:p>
      </dgm:t>
    </dgm:pt>
    <dgm:pt modelId="{63A03065-395D-4183-A534-E707464B42BE}">
      <dgm:prSet custT="1"/>
      <dgm:spPr>
        <a:solidFill>
          <a:schemeClr val="accent2">
            <a:lumMod val="60000"/>
            <a:lumOff val="40000"/>
          </a:schemeClr>
        </a:solidFill>
      </dgm:spPr>
      <dgm:t>
        <a:bodyPr/>
        <a:lstStyle/>
        <a:p>
          <a:r>
            <a:rPr lang="en-US" sz="1400" dirty="0"/>
            <a:t>Water</a:t>
          </a:r>
        </a:p>
        <a:p>
          <a:r>
            <a:rPr lang="en-US" sz="1400" dirty="0"/>
            <a:t>High Volume Zones  </a:t>
          </a:r>
        </a:p>
        <a:p>
          <a:r>
            <a:rPr lang="en-US" sz="1400" dirty="0"/>
            <a:t>Well Head Protection Areas </a:t>
          </a:r>
        </a:p>
      </dgm:t>
    </dgm:pt>
    <dgm:pt modelId="{6544ACD8-F537-4716-B816-CA3552013D3A}" type="parTrans" cxnId="{5D799847-A213-444E-95D8-04E0B8988890}">
      <dgm:prSet/>
      <dgm:spPr/>
      <dgm:t>
        <a:bodyPr/>
        <a:lstStyle/>
        <a:p>
          <a:endParaRPr lang="en-US" dirty="0"/>
        </a:p>
      </dgm:t>
    </dgm:pt>
    <dgm:pt modelId="{31E65F95-71DA-4B68-A448-86159AA09382}" type="sibTrans" cxnId="{5D799847-A213-444E-95D8-04E0B8988890}">
      <dgm:prSet/>
      <dgm:spPr/>
      <dgm:t>
        <a:bodyPr/>
        <a:lstStyle/>
        <a:p>
          <a:endParaRPr lang="en-US"/>
        </a:p>
      </dgm:t>
    </dgm:pt>
    <dgm:pt modelId="{9177A73A-0765-4483-B1DB-52D602F6AA8A}">
      <dgm:prSet custT="1"/>
      <dgm:spPr>
        <a:solidFill>
          <a:srgbClr val="C00000"/>
        </a:solidFill>
      </dgm:spPr>
      <dgm:t>
        <a:bodyPr/>
        <a:lstStyle/>
        <a:p>
          <a:r>
            <a:rPr lang="en-US" sz="1400" dirty="0"/>
            <a:t>Artesian Flow </a:t>
          </a:r>
        </a:p>
        <a:p>
          <a:r>
            <a:rPr lang="en-US" sz="1400" dirty="0"/>
            <a:t>Methane</a:t>
          </a:r>
        </a:p>
        <a:p>
          <a:r>
            <a:rPr lang="en-US" sz="1400" dirty="0"/>
            <a:t>H2S </a:t>
          </a:r>
        </a:p>
        <a:p>
          <a:r>
            <a:rPr lang="en-US" sz="1400" dirty="0"/>
            <a:t>Volatile Gas  </a:t>
          </a:r>
        </a:p>
      </dgm:t>
    </dgm:pt>
    <dgm:pt modelId="{5FD26116-A856-44BA-BEA5-4CAF50D1609B}" type="parTrans" cxnId="{3515996F-4636-4A79-A3BB-D392AF92CC73}">
      <dgm:prSet/>
      <dgm:spPr/>
      <dgm:t>
        <a:bodyPr/>
        <a:lstStyle/>
        <a:p>
          <a:endParaRPr lang="en-US" dirty="0"/>
        </a:p>
      </dgm:t>
    </dgm:pt>
    <dgm:pt modelId="{59D75072-723E-4D75-8997-CC0BF865A169}" type="sibTrans" cxnId="{3515996F-4636-4A79-A3BB-D392AF92CC73}">
      <dgm:prSet/>
      <dgm:spPr/>
      <dgm:t>
        <a:bodyPr/>
        <a:lstStyle/>
        <a:p>
          <a:endParaRPr lang="en-US"/>
        </a:p>
      </dgm:t>
    </dgm:pt>
    <dgm:pt modelId="{AFB5E3CE-F5C2-4321-910A-10342340074E}">
      <dgm:prSet/>
      <dgm:spPr>
        <a:solidFill>
          <a:srgbClr val="FFFF00"/>
        </a:solidFill>
      </dgm:spPr>
      <dgm:t>
        <a:bodyPr/>
        <a:lstStyle/>
        <a:p>
          <a:r>
            <a:rPr lang="en-US" dirty="0">
              <a:solidFill>
                <a:schemeClr val="tx1"/>
              </a:solidFill>
            </a:rPr>
            <a:t>  Impacts to project success </a:t>
          </a:r>
        </a:p>
      </dgm:t>
    </dgm:pt>
    <dgm:pt modelId="{6722AE30-7A80-4F9B-8DA4-0F6FED1B6064}" type="sibTrans" cxnId="{5E233ED8-DFAC-4995-8F5A-DD16CC3B5A7D}">
      <dgm:prSet/>
      <dgm:spPr/>
      <dgm:t>
        <a:bodyPr/>
        <a:lstStyle/>
        <a:p>
          <a:endParaRPr lang="en-US"/>
        </a:p>
      </dgm:t>
    </dgm:pt>
    <dgm:pt modelId="{624818F8-E539-4852-A8E3-DBDF68B5B8D4}" type="parTrans" cxnId="{5E233ED8-DFAC-4995-8F5A-DD16CC3B5A7D}">
      <dgm:prSet/>
      <dgm:spPr/>
      <dgm:t>
        <a:bodyPr/>
        <a:lstStyle/>
        <a:p>
          <a:endParaRPr lang="en-US"/>
        </a:p>
      </dgm:t>
    </dgm:pt>
    <dgm:pt modelId="{801C415A-C9A4-4D42-8953-94E4A6271001}">
      <dgm:prSet custT="1"/>
      <dgm:spPr>
        <a:solidFill>
          <a:srgbClr val="00B050"/>
        </a:solidFill>
      </dgm:spPr>
      <dgm:t>
        <a:bodyPr/>
        <a:lstStyle/>
        <a:p>
          <a:r>
            <a:rPr lang="en-US" sz="1400" dirty="0"/>
            <a:t>Local Geology </a:t>
          </a:r>
        </a:p>
      </dgm:t>
    </dgm:pt>
    <dgm:pt modelId="{4F9D21C5-9A2E-4C12-B146-E56919C9C7AE}" type="parTrans" cxnId="{F6906FBD-97F6-4860-B866-EF66C9097A9A}">
      <dgm:prSet/>
      <dgm:spPr/>
      <dgm:t>
        <a:bodyPr/>
        <a:lstStyle/>
        <a:p>
          <a:endParaRPr lang="en-US" dirty="0"/>
        </a:p>
      </dgm:t>
    </dgm:pt>
    <dgm:pt modelId="{9F9C029C-72CE-4F2D-81BF-60191B6D5AE0}" type="sibTrans" cxnId="{F6906FBD-97F6-4860-B866-EF66C9097A9A}">
      <dgm:prSet/>
      <dgm:spPr/>
      <dgm:t>
        <a:bodyPr/>
        <a:lstStyle/>
        <a:p>
          <a:endParaRPr lang="en-US"/>
        </a:p>
      </dgm:t>
    </dgm:pt>
    <dgm:pt modelId="{82445B74-5856-4AD5-8CB1-2658AF199196}">
      <dgm:prSet custT="1"/>
      <dgm:spPr>
        <a:solidFill>
          <a:srgbClr val="00B050"/>
        </a:solidFill>
      </dgm:spPr>
      <dgm:t>
        <a:bodyPr/>
        <a:lstStyle/>
        <a:p>
          <a:r>
            <a:rPr lang="en-US" sz="1400" dirty="0"/>
            <a:t>Sand </a:t>
          </a:r>
        </a:p>
        <a:p>
          <a:r>
            <a:rPr lang="en-US" sz="1400" dirty="0"/>
            <a:t>Gravel </a:t>
          </a:r>
        </a:p>
        <a:p>
          <a:r>
            <a:rPr lang="en-US" sz="1400" dirty="0"/>
            <a:t>Rock </a:t>
          </a:r>
        </a:p>
        <a:p>
          <a:r>
            <a:rPr lang="en-US" sz="1400" dirty="0"/>
            <a:t>Clay </a:t>
          </a:r>
        </a:p>
        <a:p>
          <a:r>
            <a:rPr lang="en-US" sz="1400" dirty="0"/>
            <a:t>Shale </a:t>
          </a:r>
        </a:p>
      </dgm:t>
    </dgm:pt>
    <dgm:pt modelId="{6BA26E84-2118-4D42-9587-A41885EC5A27}" type="parTrans" cxnId="{C818BBAD-3217-4246-9375-05ED4DED25C0}">
      <dgm:prSet/>
      <dgm:spPr/>
      <dgm:t>
        <a:bodyPr/>
        <a:lstStyle/>
        <a:p>
          <a:endParaRPr lang="en-US" dirty="0"/>
        </a:p>
      </dgm:t>
    </dgm:pt>
    <dgm:pt modelId="{584BB419-2BD0-4192-885F-6D50F8E630F3}" type="sibTrans" cxnId="{C818BBAD-3217-4246-9375-05ED4DED25C0}">
      <dgm:prSet/>
      <dgm:spPr/>
      <dgm:t>
        <a:bodyPr/>
        <a:lstStyle/>
        <a:p>
          <a:endParaRPr lang="en-US"/>
        </a:p>
      </dgm:t>
    </dgm:pt>
    <dgm:pt modelId="{08D8CFDF-FEC8-4A35-99CC-1D0BC4632722}">
      <dgm:prSet custT="1"/>
      <dgm:spPr>
        <a:solidFill>
          <a:srgbClr val="C00000"/>
        </a:solidFill>
      </dgm:spPr>
      <dgm:t>
        <a:bodyPr/>
        <a:lstStyle/>
        <a:p>
          <a:r>
            <a:rPr lang="en-US" sz="1400" dirty="0"/>
            <a:t>Utilities </a:t>
          </a:r>
        </a:p>
        <a:p>
          <a:r>
            <a:rPr lang="en-US" sz="1400" dirty="0"/>
            <a:t>Old Building </a:t>
          </a:r>
        </a:p>
        <a:p>
          <a:r>
            <a:rPr lang="en-US" sz="1400" dirty="0"/>
            <a:t>Old Dump </a:t>
          </a:r>
        </a:p>
        <a:p>
          <a:r>
            <a:rPr lang="en-US" sz="1400" dirty="0"/>
            <a:t>Industrial Pollution </a:t>
          </a:r>
        </a:p>
      </dgm:t>
    </dgm:pt>
    <dgm:pt modelId="{AE46C90C-DAA2-4F6E-BABC-2C907B38DBA7}" type="parTrans" cxnId="{3C392328-2B6D-4940-B6C8-DA4EB111C803}">
      <dgm:prSet/>
      <dgm:spPr/>
      <dgm:t>
        <a:bodyPr/>
        <a:lstStyle/>
        <a:p>
          <a:endParaRPr lang="en-US" dirty="0"/>
        </a:p>
      </dgm:t>
    </dgm:pt>
    <dgm:pt modelId="{C8C59297-3A71-4BCE-B46E-F6A8C2DB9CBF}" type="sibTrans" cxnId="{3C392328-2B6D-4940-B6C8-DA4EB111C803}">
      <dgm:prSet/>
      <dgm:spPr/>
      <dgm:t>
        <a:bodyPr/>
        <a:lstStyle/>
        <a:p>
          <a:endParaRPr lang="en-US"/>
        </a:p>
      </dgm:t>
    </dgm:pt>
    <dgm:pt modelId="{FEEF6A96-0210-4E60-8665-19DA452BF329}" type="pres">
      <dgm:prSet presAssocID="{0AED1931-085B-4ADF-B94A-B7583628A0DE}" presName="diagram" presStyleCnt="0">
        <dgm:presLayoutVars>
          <dgm:chPref val="1"/>
          <dgm:dir/>
          <dgm:animOne val="branch"/>
          <dgm:animLvl val="lvl"/>
          <dgm:resizeHandles val="exact"/>
        </dgm:presLayoutVars>
      </dgm:prSet>
      <dgm:spPr/>
    </dgm:pt>
    <dgm:pt modelId="{A58494F8-5FD8-415C-AF7B-614D5B8E3844}" type="pres">
      <dgm:prSet presAssocID="{AFB5E3CE-F5C2-4321-910A-10342340074E}" presName="root1" presStyleCnt="0"/>
      <dgm:spPr/>
    </dgm:pt>
    <dgm:pt modelId="{2001A667-74D2-43E4-912D-7888BF37D7B6}" type="pres">
      <dgm:prSet presAssocID="{AFB5E3CE-F5C2-4321-910A-10342340074E}" presName="LevelOneTextNode" presStyleLbl="node0" presStyleIdx="0" presStyleCnt="1" custScaleX="97931" custLinFactNeighborX="2167" custLinFactNeighborY="40602">
        <dgm:presLayoutVars>
          <dgm:chPref val="3"/>
        </dgm:presLayoutVars>
      </dgm:prSet>
      <dgm:spPr/>
    </dgm:pt>
    <dgm:pt modelId="{752760AF-5031-4F85-A9AD-AB447BB9C5BA}" type="pres">
      <dgm:prSet presAssocID="{AFB5E3CE-F5C2-4321-910A-10342340074E}" presName="level2hierChild" presStyleCnt="0"/>
      <dgm:spPr/>
    </dgm:pt>
    <dgm:pt modelId="{B8FFB2B2-CC5F-487F-A4B2-9F29EC5DE531}" type="pres">
      <dgm:prSet presAssocID="{DB1B2453-6DE2-46EB-8B9B-63D327D8D8A9}" presName="conn2-1" presStyleLbl="parChTrans1D2" presStyleIdx="0" presStyleCnt="3"/>
      <dgm:spPr/>
    </dgm:pt>
    <dgm:pt modelId="{CDA75B9E-7374-495A-A4AF-D4AD6D013611}" type="pres">
      <dgm:prSet presAssocID="{DB1B2453-6DE2-46EB-8B9B-63D327D8D8A9}" presName="connTx" presStyleLbl="parChTrans1D2" presStyleIdx="0" presStyleCnt="3"/>
      <dgm:spPr/>
    </dgm:pt>
    <dgm:pt modelId="{7E41A9CD-FB72-48DD-8735-D6DCB19E2B53}" type="pres">
      <dgm:prSet presAssocID="{FC3B51F5-6C31-42FE-A86B-674DAC028578}" presName="root2" presStyleCnt="0"/>
      <dgm:spPr/>
    </dgm:pt>
    <dgm:pt modelId="{A5B12DCD-CA77-4BB5-9583-1E1D21F7E070}" type="pres">
      <dgm:prSet presAssocID="{FC3B51F5-6C31-42FE-A86B-674DAC028578}" presName="LevelTwoTextNode" presStyleLbl="node2" presStyleIdx="0" presStyleCnt="3" custLinFactY="53860" custLinFactNeighborX="-7230" custLinFactNeighborY="100000">
        <dgm:presLayoutVars>
          <dgm:chPref val="3"/>
        </dgm:presLayoutVars>
      </dgm:prSet>
      <dgm:spPr/>
    </dgm:pt>
    <dgm:pt modelId="{630B4342-C520-4688-9F7D-F5872C5493FD}" type="pres">
      <dgm:prSet presAssocID="{FC3B51F5-6C31-42FE-A86B-674DAC028578}" presName="level3hierChild" presStyleCnt="0"/>
      <dgm:spPr/>
    </dgm:pt>
    <dgm:pt modelId="{F57B8EE5-5C17-4512-A9B1-C42E29273009}" type="pres">
      <dgm:prSet presAssocID="{AE46C90C-DAA2-4F6E-BABC-2C907B38DBA7}" presName="conn2-1" presStyleLbl="parChTrans1D3" presStyleIdx="0" presStyleCnt="5"/>
      <dgm:spPr/>
    </dgm:pt>
    <dgm:pt modelId="{C488C4A8-A158-4E65-86F1-99B850420D38}" type="pres">
      <dgm:prSet presAssocID="{AE46C90C-DAA2-4F6E-BABC-2C907B38DBA7}" presName="connTx" presStyleLbl="parChTrans1D3" presStyleIdx="0" presStyleCnt="5"/>
      <dgm:spPr/>
    </dgm:pt>
    <dgm:pt modelId="{50114424-C486-4834-8B09-B08BF7471F1D}" type="pres">
      <dgm:prSet presAssocID="{08D8CFDF-FEC8-4A35-99CC-1D0BC4632722}" presName="root2" presStyleCnt="0"/>
      <dgm:spPr/>
    </dgm:pt>
    <dgm:pt modelId="{A9363649-FA89-4ACB-BBA6-FE478F0B2A40}" type="pres">
      <dgm:prSet presAssocID="{08D8CFDF-FEC8-4A35-99CC-1D0BC4632722}" presName="LevelTwoTextNode" presStyleLbl="node3" presStyleIdx="0" presStyleCnt="5" custScaleY="122077" custLinFactY="52331" custLinFactNeighborX="-22278" custLinFactNeighborY="100000">
        <dgm:presLayoutVars>
          <dgm:chPref val="3"/>
        </dgm:presLayoutVars>
      </dgm:prSet>
      <dgm:spPr/>
    </dgm:pt>
    <dgm:pt modelId="{C5802F48-C5F9-4F8D-B260-331E593E7646}" type="pres">
      <dgm:prSet presAssocID="{08D8CFDF-FEC8-4A35-99CC-1D0BC4632722}" presName="level3hierChild" presStyleCnt="0"/>
      <dgm:spPr/>
    </dgm:pt>
    <dgm:pt modelId="{F04FB640-44B1-439C-BE08-4A51578C7D9E}" type="pres">
      <dgm:prSet presAssocID="{4F9D21C5-9A2E-4C12-B146-E56919C9C7AE}" presName="conn2-1" presStyleLbl="parChTrans1D2" presStyleIdx="1" presStyleCnt="3"/>
      <dgm:spPr/>
    </dgm:pt>
    <dgm:pt modelId="{430AB27E-C2F3-4C72-8792-D4B519A3CD12}" type="pres">
      <dgm:prSet presAssocID="{4F9D21C5-9A2E-4C12-B146-E56919C9C7AE}" presName="connTx" presStyleLbl="parChTrans1D2" presStyleIdx="1" presStyleCnt="3"/>
      <dgm:spPr/>
    </dgm:pt>
    <dgm:pt modelId="{68C22C6A-147C-4803-8ED8-CBADE7E2CFDA}" type="pres">
      <dgm:prSet presAssocID="{801C415A-C9A4-4D42-8953-94E4A6271001}" presName="root2" presStyleCnt="0"/>
      <dgm:spPr/>
    </dgm:pt>
    <dgm:pt modelId="{D3C131DE-447B-4458-B24B-AC1F9923E092}" type="pres">
      <dgm:prSet presAssocID="{801C415A-C9A4-4D42-8953-94E4A6271001}" presName="LevelTwoTextNode" presStyleLbl="node2" presStyleIdx="1" presStyleCnt="3" custLinFactY="-38279" custLinFactNeighborX="-27379" custLinFactNeighborY="-100000">
        <dgm:presLayoutVars>
          <dgm:chPref val="3"/>
        </dgm:presLayoutVars>
      </dgm:prSet>
      <dgm:spPr/>
    </dgm:pt>
    <dgm:pt modelId="{8B674B59-9F11-4BEB-9CB0-EF6C64DF3B39}" type="pres">
      <dgm:prSet presAssocID="{801C415A-C9A4-4D42-8953-94E4A6271001}" presName="level3hierChild" presStyleCnt="0"/>
      <dgm:spPr/>
    </dgm:pt>
    <dgm:pt modelId="{4C2789D1-1A46-4676-8388-B5B3F208C7BB}" type="pres">
      <dgm:prSet presAssocID="{6BA26E84-2118-4D42-9587-A41885EC5A27}" presName="conn2-1" presStyleLbl="parChTrans1D3" presStyleIdx="1" presStyleCnt="5"/>
      <dgm:spPr/>
    </dgm:pt>
    <dgm:pt modelId="{5461C138-61A0-4E47-8D2B-06223BEEBD38}" type="pres">
      <dgm:prSet presAssocID="{6BA26E84-2118-4D42-9587-A41885EC5A27}" presName="connTx" presStyleLbl="parChTrans1D3" presStyleIdx="1" presStyleCnt="5"/>
      <dgm:spPr/>
    </dgm:pt>
    <dgm:pt modelId="{1F96A1D3-1630-479A-A7A5-93EE40414255}" type="pres">
      <dgm:prSet presAssocID="{82445B74-5856-4AD5-8CB1-2658AF199196}" presName="root2" presStyleCnt="0"/>
      <dgm:spPr/>
    </dgm:pt>
    <dgm:pt modelId="{F8A1AE25-2535-4C70-A683-ADFC60BB65EA}" type="pres">
      <dgm:prSet presAssocID="{82445B74-5856-4AD5-8CB1-2658AF199196}" presName="LevelTwoTextNode" presStyleLbl="node3" presStyleIdx="1" presStyleCnt="5" custScaleY="133299" custLinFactY="-35470" custLinFactNeighborX="-29213" custLinFactNeighborY="-100000">
        <dgm:presLayoutVars>
          <dgm:chPref val="3"/>
        </dgm:presLayoutVars>
      </dgm:prSet>
      <dgm:spPr/>
    </dgm:pt>
    <dgm:pt modelId="{9E7DD9EA-F2F5-40D1-BD03-764DC612C84B}" type="pres">
      <dgm:prSet presAssocID="{82445B74-5856-4AD5-8CB1-2658AF199196}" presName="level3hierChild" presStyleCnt="0"/>
      <dgm:spPr/>
    </dgm:pt>
    <dgm:pt modelId="{EBB376EE-BDB7-40ED-9705-1BEB980D4ACA}" type="pres">
      <dgm:prSet presAssocID="{2503583D-2C3D-4915-B05F-D178F25FD2C7}" presName="conn2-1" presStyleLbl="parChTrans1D2" presStyleIdx="2" presStyleCnt="3"/>
      <dgm:spPr/>
    </dgm:pt>
    <dgm:pt modelId="{B13E3522-9D80-4819-BEA8-66BB868CCA10}" type="pres">
      <dgm:prSet presAssocID="{2503583D-2C3D-4915-B05F-D178F25FD2C7}" presName="connTx" presStyleLbl="parChTrans1D2" presStyleIdx="2" presStyleCnt="3"/>
      <dgm:spPr/>
    </dgm:pt>
    <dgm:pt modelId="{2374461A-5093-4FEF-9538-B873D38A9049}" type="pres">
      <dgm:prSet presAssocID="{3C584910-458F-46F0-8F45-C2CAD0B4C767}" presName="root2" presStyleCnt="0"/>
      <dgm:spPr/>
    </dgm:pt>
    <dgm:pt modelId="{7BF10F6B-CDE0-452D-84A7-B6BADB6BFB56}" type="pres">
      <dgm:prSet presAssocID="{3C584910-458F-46F0-8F45-C2CAD0B4C767}" presName="LevelTwoTextNode" presStyleLbl="node2" presStyleIdx="2" presStyleCnt="3" custLinFactNeighborX="-27336" custLinFactNeighborY="99253">
        <dgm:presLayoutVars>
          <dgm:chPref val="3"/>
        </dgm:presLayoutVars>
      </dgm:prSet>
      <dgm:spPr/>
    </dgm:pt>
    <dgm:pt modelId="{F5AEEFD7-BDB5-4E80-8B13-A81BE6AB6538}" type="pres">
      <dgm:prSet presAssocID="{3C584910-458F-46F0-8F45-C2CAD0B4C767}" presName="level3hierChild" presStyleCnt="0"/>
      <dgm:spPr/>
    </dgm:pt>
    <dgm:pt modelId="{B5D44F55-635D-416A-A9BE-166CDF60C31D}" type="pres">
      <dgm:prSet presAssocID="{0BD85432-70EF-4548-BEDA-D42E14923671}" presName="conn2-1" presStyleLbl="parChTrans1D3" presStyleIdx="2" presStyleCnt="5"/>
      <dgm:spPr/>
    </dgm:pt>
    <dgm:pt modelId="{5E82ADA0-D5B4-420F-8970-DA665386CAF6}" type="pres">
      <dgm:prSet presAssocID="{0BD85432-70EF-4548-BEDA-D42E14923671}" presName="connTx" presStyleLbl="parChTrans1D3" presStyleIdx="2" presStyleCnt="5"/>
      <dgm:spPr/>
    </dgm:pt>
    <dgm:pt modelId="{E5EAC85C-304D-4C95-8279-EE855AC06FE1}" type="pres">
      <dgm:prSet presAssocID="{E009388D-5770-4D66-A009-00105A5603DC}" presName="root2" presStyleCnt="0"/>
      <dgm:spPr/>
    </dgm:pt>
    <dgm:pt modelId="{59F27538-612F-4C49-A726-6E4F4C185ADF}" type="pres">
      <dgm:prSet presAssocID="{E009388D-5770-4D66-A009-00105A5603DC}" presName="LevelTwoTextNode" presStyleLbl="node3" presStyleIdx="2" presStyleCnt="5" custScaleX="121616" custScaleY="107426" custLinFactNeighborX="-11633" custLinFactNeighborY="16972">
        <dgm:presLayoutVars>
          <dgm:chPref val="3"/>
        </dgm:presLayoutVars>
      </dgm:prSet>
      <dgm:spPr/>
    </dgm:pt>
    <dgm:pt modelId="{9D499B55-94E1-4F46-931F-457E3024E285}" type="pres">
      <dgm:prSet presAssocID="{E009388D-5770-4D66-A009-00105A5603DC}" presName="level3hierChild" presStyleCnt="0"/>
      <dgm:spPr/>
    </dgm:pt>
    <dgm:pt modelId="{6F3016C4-E711-438E-A7D3-1ABDA271E61D}" type="pres">
      <dgm:prSet presAssocID="{6544ACD8-F537-4716-B816-CA3552013D3A}" presName="conn2-1" presStyleLbl="parChTrans1D3" presStyleIdx="3" presStyleCnt="5"/>
      <dgm:spPr/>
    </dgm:pt>
    <dgm:pt modelId="{D29C7165-13BE-4B5C-9C38-D495A4943E46}" type="pres">
      <dgm:prSet presAssocID="{6544ACD8-F537-4716-B816-CA3552013D3A}" presName="connTx" presStyleLbl="parChTrans1D3" presStyleIdx="3" presStyleCnt="5"/>
      <dgm:spPr/>
    </dgm:pt>
    <dgm:pt modelId="{CD68AC1A-2468-472E-A33C-B289291EB342}" type="pres">
      <dgm:prSet presAssocID="{63A03065-395D-4183-A534-E707464B42BE}" presName="root2" presStyleCnt="0"/>
      <dgm:spPr/>
    </dgm:pt>
    <dgm:pt modelId="{24190EFF-D392-4C2D-A26C-753158EE74C5}" type="pres">
      <dgm:prSet presAssocID="{63A03065-395D-4183-A534-E707464B42BE}" presName="LevelTwoTextNode" presStyleLbl="node3" presStyleIdx="3" presStyleCnt="5" custScaleX="120129" custLinFactNeighborX="-11982" custLinFactNeighborY="22485">
        <dgm:presLayoutVars>
          <dgm:chPref val="3"/>
        </dgm:presLayoutVars>
      </dgm:prSet>
      <dgm:spPr/>
    </dgm:pt>
    <dgm:pt modelId="{A22AAD19-1834-4450-BCC9-56023A8A60B5}" type="pres">
      <dgm:prSet presAssocID="{63A03065-395D-4183-A534-E707464B42BE}" presName="level3hierChild" presStyleCnt="0"/>
      <dgm:spPr/>
    </dgm:pt>
    <dgm:pt modelId="{8A90F014-C362-4C76-B235-EF42A46B431E}" type="pres">
      <dgm:prSet presAssocID="{5FD26116-A856-44BA-BEA5-4CAF50D1609B}" presName="conn2-1" presStyleLbl="parChTrans1D3" presStyleIdx="4" presStyleCnt="5"/>
      <dgm:spPr/>
    </dgm:pt>
    <dgm:pt modelId="{48357089-52CC-410C-9612-DB1C363E852E}" type="pres">
      <dgm:prSet presAssocID="{5FD26116-A856-44BA-BEA5-4CAF50D1609B}" presName="connTx" presStyleLbl="parChTrans1D3" presStyleIdx="4" presStyleCnt="5"/>
      <dgm:spPr/>
    </dgm:pt>
    <dgm:pt modelId="{648D846F-4CF5-42AD-A6D7-83EB941835A4}" type="pres">
      <dgm:prSet presAssocID="{9177A73A-0765-4483-B1DB-52D602F6AA8A}" presName="root2" presStyleCnt="0"/>
      <dgm:spPr/>
    </dgm:pt>
    <dgm:pt modelId="{29EF0196-95F7-4066-8ECB-2FA926E87F92}" type="pres">
      <dgm:prSet presAssocID="{9177A73A-0765-4483-B1DB-52D602F6AA8A}" presName="LevelTwoTextNode" presStyleLbl="node3" presStyleIdx="4" presStyleCnt="5" custScaleX="119057" custLinFactNeighborX="-12158" custLinFactNeighborY="19449">
        <dgm:presLayoutVars>
          <dgm:chPref val="3"/>
        </dgm:presLayoutVars>
      </dgm:prSet>
      <dgm:spPr/>
    </dgm:pt>
    <dgm:pt modelId="{49E39780-8BCF-47C2-A567-AEABBF4FF3D7}" type="pres">
      <dgm:prSet presAssocID="{9177A73A-0765-4483-B1DB-52D602F6AA8A}" presName="level3hierChild" presStyleCnt="0"/>
      <dgm:spPr/>
    </dgm:pt>
  </dgm:ptLst>
  <dgm:cxnLst>
    <dgm:cxn modelId="{0DAB7416-59CE-410F-AE77-83A4497FD332}" type="presOf" srcId="{6544ACD8-F537-4716-B816-CA3552013D3A}" destId="{D29C7165-13BE-4B5C-9C38-D495A4943E46}" srcOrd="1" destOrd="0" presId="urn:microsoft.com/office/officeart/2005/8/layout/hierarchy2"/>
    <dgm:cxn modelId="{D6C90E24-744F-4219-8331-CFA003FA4D66}" srcId="{AFB5E3CE-F5C2-4321-910A-10342340074E}" destId="{3C584910-458F-46F0-8F45-C2CAD0B4C767}" srcOrd="2" destOrd="0" parTransId="{2503583D-2C3D-4915-B05F-D178F25FD2C7}" sibTransId="{06918136-6D7D-43B4-B82B-1D045E63F6F0}"/>
    <dgm:cxn modelId="{3C392328-2B6D-4940-B6C8-DA4EB111C803}" srcId="{FC3B51F5-6C31-42FE-A86B-674DAC028578}" destId="{08D8CFDF-FEC8-4A35-99CC-1D0BC4632722}" srcOrd="0" destOrd="0" parTransId="{AE46C90C-DAA2-4F6E-BABC-2C907B38DBA7}" sibTransId="{C8C59297-3A71-4BCE-B46E-F6A8C2DB9CBF}"/>
    <dgm:cxn modelId="{57E4EC2E-4D0D-4471-AA14-077E52AC88DA}" type="presOf" srcId="{2503583D-2C3D-4915-B05F-D178F25FD2C7}" destId="{B13E3522-9D80-4819-BEA8-66BB868CCA10}" srcOrd="1" destOrd="0" presId="urn:microsoft.com/office/officeart/2005/8/layout/hierarchy2"/>
    <dgm:cxn modelId="{5D799847-A213-444E-95D8-04E0B8988890}" srcId="{3C584910-458F-46F0-8F45-C2CAD0B4C767}" destId="{63A03065-395D-4183-A534-E707464B42BE}" srcOrd="1" destOrd="0" parTransId="{6544ACD8-F537-4716-B816-CA3552013D3A}" sibTransId="{31E65F95-71DA-4B68-A448-86159AA09382}"/>
    <dgm:cxn modelId="{DD3AA14C-E9D0-488C-BFCE-0B62FF0B7968}" type="presOf" srcId="{5FD26116-A856-44BA-BEA5-4CAF50D1609B}" destId="{48357089-52CC-410C-9612-DB1C363E852E}" srcOrd="1" destOrd="0" presId="urn:microsoft.com/office/officeart/2005/8/layout/hierarchy2"/>
    <dgm:cxn modelId="{5F710059-A5FE-43A7-BCAD-6B9618D8F03D}" type="presOf" srcId="{2503583D-2C3D-4915-B05F-D178F25FD2C7}" destId="{EBB376EE-BDB7-40ED-9705-1BEB980D4ACA}" srcOrd="0" destOrd="0" presId="urn:microsoft.com/office/officeart/2005/8/layout/hierarchy2"/>
    <dgm:cxn modelId="{5C400F59-4EA7-4624-9B86-532E76D5996B}" srcId="{3C584910-458F-46F0-8F45-C2CAD0B4C767}" destId="{E009388D-5770-4D66-A009-00105A5603DC}" srcOrd="0" destOrd="0" parTransId="{0BD85432-70EF-4548-BEDA-D42E14923671}" sibTransId="{14F63D2C-87AA-4FDA-A632-8A1C96D72B59}"/>
    <dgm:cxn modelId="{A0FC1A59-F8F1-4D08-831F-5E2346937A62}" type="presOf" srcId="{4F9D21C5-9A2E-4C12-B146-E56919C9C7AE}" destId="{F04FB640-44B1-439C-BE08-4A51578C7D9E}" srcOrd="0" destOrd="0" presId="urn:microsoft.com/office/officeart/2005/8/layout/hierarchy2"/>
    <dgm:cxn modelId="{8595D159-9049-4563-8076-469916691CA6}" type="presOf" srcId="{9177A73A-0765-4483-B1DB-52D602F6AA8A}" destId="{29EF0196-95F7-4066-8ECB-2FA926E87F92}" srcOrd="0" destOrd="0" presId="urn:microsoft.com/office/officeart/2005/8/layout/hierarchy2"/>
    <dgm:cxn modelId="{7F388F62-EA74-44CA-AB03-866D0F73DA25}" type="presOf" srcId="{08D8CFDF-FEC8-4A35-99CC-1D0BC4632722}" destId="{A9363649-FA89-4ACB-BBA6-FE478F0B2A40}" srcOrd="0" destOrd="0" presId="urn:microsoft.com/office/officeart/2005/8/layout/hierarchy2"/>
    <dgm:cxn modelId="{D8D73C63-DA27-44E4-BBE7-CBA32B254711}" type="presOf" srcId="{6544ACD8-F537-4716-B816-CA3552013D3A}" destId="{6F3016C4-E711-438E-A7D3-1ABDA271E61D}" srcOrd="0" destOrd="0" presId="urn:microsoft.com/office/officeart/2005/8/layout/hierarchy2"/>
    <dgm:cxn modelId="{5177B56A-BFF7-453A-B923-8EA0281EF0D5}" type="presOf" srcId="{4F9D21C5-9A2E-4C12-B146-E56919C9C7AE}" destId="{430AB27E-C2F3-4C72-8792-D4B519A3CD12}" srcOrd="1" destOrd="0" presId="urn:microsoft.com/office/officeart/2005/8/layout/hierarchy2"/>
    <dgm:cxn modelId="{3515996F-4636-4A79-A3BB-D392AF92CC73}" srcId="{3C584910-458F-46F0-8F45-C2CAD0B4C767}" destId="{9177A73A-0765-4483-B1DB-52D602F6AA8A}" srcOrd="2" destOrd="0" parTransId="{5FD26116-A856-44BA-BEA5-4CAF50D1609B}" sibTransId="{59D75072-723E-4D75-8997-CC0BF865A169}"/>
    <dgm:cxn modelId="{EF77F177-807E-42D4-B979-C96D10E144EA}" type="presOf" srcId="{AFB5E3CE-F5C2-4321-910A-10342340074E}" destId="{2001A667-74D2-43E4-912D-7888BF37D7B6}" srcOrd="0" destOrd="0" presId="urn:microsoft.com/office/officeart/2005/8/layout/hierarchy2"/>
    <dgm:cxn modelId="{85B0327A-D5C4-44CA-B48D-5E213E422CA7}" type="presOf" srcId="{0AED1931-085B-4ADF-B94A-B7583628A0DE}" destId="{FEEF6A96-0210-4E60-8665-19DA452BF329}" srcOrd="0" destOrd="0" presId="urn:microsoft.com/office/officeart/2005/8/layout/hierarchy2"/>
    <dgm:cxn modelId="{AAA11A88-F10F-4116-8B80-DFDD5D87DAA8}" srcId="{AFB5E3CE-F5C2-4321-910A-10342340074E}" destId="{FC3B51F5-6C31-42FE-A86B-674DAC028578}" srcOrd="0" destOrd="0" parTransId="{DB1B2453-6DE2-46EB-8B9B-63D327D8D8A9}" sibTransId="{36A31228-FE71-472F-BE8D-71640FF7C7CA}"/>
    <dgm:cxn modelId="{8D07538B-B02C-4F00-A245-1166D585E67C}" type="presOf" srcId="{AE46C90C-DAA2-4F6E-BABC-2C907B38DBA7}" destId="{F57B8EE5-5C17-4512-A9B1-C42E29273009}" srcOrd="0" destOrd="0" presId="urn:microsoft.com/office/officeart/2005/8/layout/hierarchy2"/>
    <dgm:cxn modelId="{B77F8799-548C-4A56-892D-D59E776879AA}" type="presOf" srcId="{6BA26E84-2118-4D42-9587-A41885EC5A27}" destId="{5461C138-61A0-4E47-8D2B-06223BEEBD38}" srcOrd="1" destOrd="0" presId="urn:microsoft.com/office/officeart/2005/8/layout/hierarchy2"/>
    <dgm:cxn modelId="{06E761A4-C963-4521-912D-A269E0226ABA}" type="presOf" srcId="{DB1B2453-6DE2-46EB-8B9B-63D327D8D8A9}" destId="{B8FFB2B2-CC5F-487F-A4B2-9F29EC5DE531}" srcOrd="0" destOrd="0" presId="urn:microsoft.com/office/officeart/2005/8/layout/hierarchy2"/>
    <dgm:cxn modelId="{29BF91A5-0BF6-4D2C-8905-AD12487720D2}" type="presOf" srcId="{FC3B51F5-6C31-42FE-A86B-674DAC028578}" destId="{A5B12DCD-CA77-4BB5-9583-1E1D21F7E070}" srcOrd="0" destOrd="0" presId="urn:microsoft.com/office/officeart/2005/8/layout/hierarchy2"/>
    <dgm:cxn modelId="{0904F7AA-5996-4087-9C7F-EC67E929DEF8}" type="presOf" srcId="{E009388D-5770-4D66-A009-00105A5603DC}" destId="{59F27538-612F-4C49-A726-6E4F4C185ADF}" srcOrd="0" destOrd="0" presId="urn:microsoft.com/office/officeart/2005/8/layout/hierarchy2"/>
    <dgm:cxn modelId="{C818BBAD-3217-4246-9375-05ED4DED25C0}" srcId="{801C415A-C9A4-4D42-8953-94E4A6271001}" destId="{82445B74-5856-4AD5-8CB1-2658AF199196}" srcOrd="0" destOrd="0" parTransId="{6BA26E84-2118-4D42-9587-A41885EC5A27}" sibTransId="{584BB419-2BD0-4192-885F-6D50F8E630F3}"/>
    <dgm:cxn modelId="{B27B1EB8-27F7-4569-BA2E-1F0B873B1AD0}" type="presOf" srcId="{63A03065-395D-4183-A534-E707464B42BE}" destId="{24190EFF-D392-4C2D-A26C-753158EE74C5}" srcOrd="0" destOrd="0" presId="urn:microsoft.com/office/officeart/2005/8/layout/hierarchy2"/>
    <dgm:cxn modelId="{9D59FDBA-683B-4410-BFFB-3502FE908D75}" type="presOf" srcId="{82445B74-5856-4AD5-8CB1-2658AF199196}" destId="{F8A1AE25-2535-4C70-A683-ADFC60BB65EA}" srcOrd="0" destOrd="0" presId="urn:microsoft.com/office/officeart/2005/8/layout/hierarchy2"/>
    <dgm:cxn modelId="{F6906FBD-97F6-4860-B866-EF66C9097A9A}" srcId="{AFB5E3CE-F5C2-4321-910A-10342340074E}" destId="{801C415A-C9A4-4D42-8953-94E4A6271001}" srcOrd="1" destOrd="0" parTransId="{4F9D21C5-9A2E-4C12-B146-E56919C9C7AE}" sibTransId="{9F9C029C-72CE-4F2D-81BF-60191B6D5AE0}"/>
    <dgm:cxn modelId="{E99B5EC3-73EF-452E-A3D8-CD11FF2905DA}" type="presOf" srcId="{DB1B2453-6DE2-46EB-8B9B-63D327D8D8A9}" destId="{CDA75B9E-7374-495A-A4AF-D4AD6D013611}" srcOrd="1" destOrd="0" presId="urn:microsoft.com/office/officeart/2005/8/layout/hierarchy2"/>
    <dgm:cxn modelId="{7672E0C5-EE86-4401-A24A-AED6750392AB}" type="presOf" srcId="{3C584910-458F-46F0-8F45-C2CAD0B4C767}" destId="{7BF10F6B-CDE0-452D-84A7-B6BADB6BFB56}" srcOrd="0" destOrd="0" presId="urn:microsoft.com/office/officeart/2005/8/layout/hierarchy2"/>
    <dgm:cxn modelId="{0F1B67CB-FE53-4FD7-BB56-2E9B59F92CC2}" type="presOf" srcId="{801C415A-C9A4-4D42-8953-94E4A6271001}" destId="{D3C131DE-447B-4458-B24B-AC1F9923E092}" srcOrd="0" destOrd="0" presId="urn:microsoft.com/office/officeart/2005/8/layout/hierarchy2"/>
    <dgm:cxn modelId="{0738FCD0-0782-425B-A924-E3073AA245F5}" type="presOf" srcId="{0BD85432-70EF-4548-BEDA-D42E14923671}" destId="{B5D44F55-635D-416A-A9BE-166CDF60C31D}" srcOrd="0" destOrd="0" presId="urn:microsoft.com/office/officeart/2005/8/layout/hierarchy2"/>
    <dgm:cxn modelId="{6A2144D5-D5AF-459E-8AB7-D3A23813237A}" type="presOf" srcId="{AE46C90C-DAA2-4F6E-BABC-2C907B38DBA7}" destId="{C488C4A8-A158-4E65-86F1-99B850420D38}" srcOrd="1" destOrd="0" presId="urn:microsoft.com/office/officeart/2005/8/layout/hierarchy2"/>
    <dgm:cxn modelId="{5E233ED8-DFAC-4995-8F5A-DD16CC3B5A7D}" srcId="{0AED1931-085B-4ADF-B94A-B7583628A0DE}" destId="{AFB5E3CE-F5C2-4321-910A-10342340074E}" srcOrd="0" destOrd="0" parTransId="{624818F8-E539-4852-A8E3-DBDF68B5B8D4}" sibTransId="{6722AE30-7A80-4F9B-8DA4-0F6FED1B6064}"/>
    <dgm:cxn modelId="{0F1CFDD8-6926-4EAE-B2BD-8D8A251F9CE3}" type="presOf" srcId="{6BA26E84-2118-4D42-9587-A41885EC5A27}" destId="{4C2789D1-1A46-4676-8388-B5B3F208C7BB}" srcOrd="0" destOrd="0" presId="urn:microsoft.com/office/officeart/2005/8/layout/hierarchy2"/>
    <dgm:cxn modelId="{B70AB9D9-9453-444E-B09D-969582650185}" type="presOf" srcId="{5FD26116-A856-44BA-BEA5-4CAF50D1609B}" destId="{8A90F014-C362-4C76-B235-EF42A46B431E}" srcOrd="0" destOrd="0" presId="urn:microsoft.com/office/officeart/2005/8/layout/hierarchy2"/>
    <dgm:cxn modelId="{0C220EE0-5CF6-4B85-8057-8EE1023A9F1A}" type="presOf" srcId="{0BD85432-70EF-4548-BEDA-D42E14923671}" destId="{5E82ADA0-D5B4-420F-8970-DA665386CAF6}" srcOrd="1" destOrd="0" presId="urn:microsoft.com/office/officeart/2005/8/layout/hierarchy2"/>
    <dgm:cxn modelId="{B5FA0667-C152-475A-9D79-7ABC55133B44}" type="presParOf" srcId="{FEEF6A96-0210-4E60-8665-19DA452BF329}" destId="{A58494F8-5FD8-415C-AF7B-614D5B8E3844}" srcOrd="0" destOrd="0" presId="urn:microsoft.com/office/officeart/2005/8/layout/hierarchy2"/>
    <dgm:cxn modelId="{5CD6DD65-F9BC-433B-A86D-0F087BD91B76}" type="presParOf" srcId="{A58494F8-5FD8-415C-AF7B-614D5B8E3844}" destId="{2001A667-74D2-43E4-912D-7888BF37D7B6}" srcOrd="0" destOrd="0" presId="urn:microsoft.com/office/officeart/2005/8/layout/hierarchy2"/>
    <dgm:cxn modelId="{428EB7FA-48A5-4EC9-98BD-DB9F241F0823}" type="presParOf" srcId="{A58494F8-5FD8-415C-AF7B-614D5B8E3844}" destId="{752760AF-5031-4F85-A9AD-AB447BB9C5BA}" srcOrd="1" destOrd="0" presId="urn:microsoft.com/office/officeart/2005/8/layout/hierarchy2"/>
    <dgm:cxn modelId="{67EB457C-41A4-45A3-A2FC-2D4202D7D2A4}" type="presParOf" srcId="{752760AF-5031-4F85-A9AD-AB447BB9C5BA}" destId="{B8FFB2B2-CC5F-487F-A4B2-9F29EC5DE531}" srcOrd="0" destOrd="0" presId="urn:microsoft.com/office/officeart/2005/8/layout/hierarchy2"/>
    <dgm:cxn modelId="{B243565E-A2D4-4E67-B040-DF7A2A4456A5}" type="presParOf" srcId="{B8FFB2B2-CC5F-487F-A4B2-9F29EC5DE531}" destId="{CDA75B9E-7374-495A-A4AF-D4AD6D013611}" srcOrd="0" destOrd="0" presId="urn:microsoft.com/office/officeart/2005/8/layout/hierarchy2"/>
    <dgm:cxn modelId="{04E55B40-C896-4DE5-AB7D-8AC06DB0CA48}" type="presParOf" srcId="{752760AF-5031-4F85-A9AD-AB447BB9C5BA}" destId="{7E41A9CD-FB72-48DD-8735-D6DCB19E2B53}" srcOrd="1" destOrd="0" presId="urn:microsoft.com/office/officeart/2005/8/layout/hierarchy2"/>
    <dgm:cxn modelId="{910BB04D-C800-45C6-B136-FEAFB7F0CA77}" type="presParOf" srcId="{7E41A9CD-FB72-48DD-8735-D6DCB19E2B53}" destId="{A5B12DCD-CA77-4BB5-9583-1E1D21F7E070}" srcOrd="0" destOrd="0" presId="urn:microsoft.com/office/officeart/2005/8/layout/hierarchy2"/>
    <dgm:cxn modelId="{74C85D66-5EDB-4672-B212-23AB77720D3B}" type="presParOf" srcId="{7E41A9CD-FB72-48DD-8735-D6DCB19E2B53}" destId="{630B4342-C520-4688-9F7D-F5872C5493FD}" srcOrd="1" destOrd="0" presId="urn:microsoft.com/office/officeart/2005/8/layout/hierarchy2"/>
    <dgm:cxn modelId="{AC9C649E-7B82-44D9-B706-B1191995BA85}" type="presParOf" srcId="{630B4342-C520-4688-9F7D-F5872C5493FD}" destId="{F57B8EE5-5C17-4512-A9B1-C42E29273009}" srcOrd="0" destOrd="0" presId="urn:microsoft.com/office/officeart/2005/8/layout/hierarchy2"/>
    <dgm:cxn modelId="{6B32E43B-3658-4500-B15F-A9A1DF419A07}" type="presParOf" srcId="{F57B8EE5-5C17-4512-A9B1-C42E29273009}" destId="{C488C4A8-A158-4E65-86F1-99B850420D38}" srcOrd="0" destOrd="0" presId="urn:microsoft.com/office/officeart/2005/8/layout/hierarchy2"/>
    <dgm:cxn modelId="{1DF18DCF-DAF6-4BF1-8F25-67E80DD13F66}" type="presParOf" srcId="{630B4342-C520-4688-9F7D-F5872C5493FD}" destId="{50114424-C486-4834-8B09-B08BF7471F1D}" srcOrd="1" destOrd="0" presId="urn:microsoft.com/office/officeart/2005/8/layout/hierarchy2"/>
    <dgm:cxn modelId="{AB95CB1B-0CD9-490D-8F26-AC4FB27CDF6B}" type="presParOf" srcId="{50114424-C486-4834-8B09-B08BF7471F1D}" destId="{A9363649-FA89-4ACB-BBA6-FE478F0B2A40}" srcOrd="0" destOrd="0" presId="urn:microsoft.com/office/officeart/2005/8/layout/hierarchy2"/>
    <dgm:cxn modelId="{851662D2-4DCD-47D7-9D88-F423271E336D}" type="presParOf" srcId="{50114424-C486-4834-8B09-B08BF7471F1D}" destId="{C5802F48-C5F9-4F8D-B260-331E593E7646}" srcOrd="1" destOrd="0" presId="urn:microsoft.com/office/officeart/2005/8/layout/hierarchy2"/>
    <dgm:cxn modelId="{9F377912-3DE8-494E-A282-197599701A2E}" type="presParOf" srcId="{752760AF-5031-4F85-A9AD-AB447BB9C5BA}" destId="{F04FB640-44B1-439C-BE08-4A51578C7D9E}" srcOrd="2" destOrd="0" presId="urn:microsoft.com/office/officeart/2005/8/layout/hierarchy2"/>
    <dgm:cxn modelId="{ED198427-6F9E-40DE-8EE4-B872C8D3A75C}" type="presParOf" srcId="{F04FB640-44B1-439C-BE08-4A51578C7D9E}" destId="{430AB27E-C2F3-4C72-8792-D4B519A3CD12}" srcOrd="0" destOrd="0" presId="urn:microsoft.com/office/officeart/2005/8/layout/hierarchy2"/>
    <dgm:cxn modelId="{4DCE7BB4-B77A-4211-9A3E-81A4063A2DDA}" type="presParOf" srcId="{752760AF-5031-4F85-A9AD-AB447BB9C5BA}" destId="{68C22C6A-147C-4803-8ED8-CBADE7E2CFDA}" srcOrd="3" destOrd="0" presId="urn:microsoft.com/office/officeart/2005/8/layout/hierarchy2"/>
    <dgm:cxn modelId="{BF5297E3-0187-4499-A081-82A27ECCB10A}" type="presParOf" srcId="{68C22C6A-147C-4803-8ED8-CBADE7E2CFDA}" destId="{D3C131DE-447B-4458-B24B-AC1F9923E092}" srcOrd="0" destOrd="0" presId="urn:microsoft.com/office/officeart/2005/8/layout/hierarchy2"/>
    <dgm:cxn modelId="{B56D0089-A5DE-4CBB-AF30-AA2F23F79872}" type="presParOf" srcId="{68C22C6A-147C-4803-8ED8-CBADE7E2CFDA}" destId="{8B674B59-9F11-4BEB-9CB0-EF6C64DF3B39}" srcOrd="1" destOrd="0" presId="urn:microsoft.com/office/officeart/2005/8/layout/hierarchy2"/>
    <dgm:cxn modelId="{54A6E151-D5A7-4E7B-81B0-20054CD255D9}" type="presParOf" srcId="{8B674B59-9F11-4BEB-9CB0-EF6C64DF3B39}" destId="{4C2789D1-1A46-4676-8388-B5B3F208C7BB}" srcOrd="0" destOrd="0" presId="urn:microsoft.com/office/officeart/2005/8/layout/hierarchy2"/>
    <dgm:cxn modelId="{7BFFEF35-CEEB-4063-8876-7D0A374D2141}" type="presParOf" srcId="{4C2789D1-1A46-4676-8388-B5B3F208C7BB}" destId="{5461C138-61A0-4E47-8D2B-06223BEEBD38}" srcOrd="0" destOrd="0" presId="urn:microsoft.com/office/officeart/2005/8/layout/hierarchy2"/>
    <dgm:cxn modelId="{DB2A8EA6-1AD3-4501-9EBE-3F84B9724163}" type="presParOf" srcId="{8B674B59-9F11-4BEB-9CB0-EF6C64DF3B39}" destId="{1F96A1D3-1630-479A-A7A5-93EE40414255}" srcOrd="1" destOrd="0" presId="urn:microsoft.com/office/officeart/2005/8/layout/hierarchy2"/>
    <dgm:cxn modelId="{DBC4FB7D-C3B8-497D-9E52-DCD52A485F20}" type="presParOf" srcId="{1F96A1D3-1630-479A-A7A5-93EE40414255}" destId="{F8A1AE25-2535-4C70-A683-ADFC60BB65EA}" srcOrd="0" destOrd="0" presId="urn:microsoft.com/office/officeart/2005/8/layout/hierarchy2"/>
    <dgm:cxn modelId="{65870536-1E01-4863-BB35-DCA7732FACB5}" type="presParOf" srcId="{1F96A1D3-1630-479A-A7A5-93EE40414255}" destId="{9E7DD9EA-F2F5-40D1-BD03-764DC612C84B}" srcOrd="1" destOrd="0" presId="urn:microsoft.com/office/officeart/2005/8/layout/hierarchy2"/>
    <dgm:cxn modelId="{96A88DA8-D053-48D1-8A9B-6540A65A3243}" type="presParOf" srcId="{752760AF-5031-4F85-A9AD-AB447BB9C5BA}" destId="{EBB376EE-BDB7-40ED-9705-1BEB980D4ACA}" srcOrd="4" destOrd="0" presId="urn:microsoft.com/office/officeart/2005/8/layout/hierarchy2"/>
    <dgm:cxn modelId="{873ACC5B-096B-4552-8E84-9638FFD0DF65}" type="presParOf" srcId="{EBB376EE-BDB7-40ED-9705-1BEB980D4ACA}" destId="{B13E3522-9D80-4819-BEA8-66BB868CCA10}" srcOrd="0" destOrd="0" presId="urn:microsoft.com/office/officeart/2005/8/layout/hierarchy2"/>
    <dgm:cxn modelId="{E0888A26-A658-4C8C-8AC2-7A4EC938531D}" type="presParOf" srcId="{752760AF-5031-4F85-A9AD-AB447BB9C5BA}" destId="{2374461A-5093-4FEF-9538-B873D38A9049}" srcOrd="5" destOrd="0" presId="urn:microsoft.com/office/officeart/2005/8/layout/hierarchy2"/>
    <dgm:cxn modelId="{3BCA9E80-4196-43E7-9670-C3D1B6A365E4}" type="presParOf" srcId="{2374461A-5093-4FEF-9538-B873D38A9049}" destId="{7BF10F6B-CDE0-452D-84A7-B6BADB6BFB56}" srcOrd="0" destOrd="0" presId="urn:microsoft.com/office/officeart/2005/8/layout/hierarchy2"/>
    <dgm:cxn modelId="{7E4C48CA-1453-48D9-9794-7ECBFDB4AF3E}" type="presParOf" srcId="{2374461A-5093-4FEF-9538-B873D38A9049}" destId="{F5AEEFD7-BDB5-4E80-8B13-A81BE6AB6538}" srcOrd="1" destOrd="0" presId="urn:microsoft.com/office/officeart/2005/8/layout/hierarchy2"/>
    <dgm:cxn modelId="{1D444AB9-9CED-4492-9955-8D208271CFE5}" type="presParOf" srcId="{F5AEEFD7-BDB5-4E80-8B13-A81BE6AB6538}" destId="{B5D44F55-635D-416A-A9BE-166CDF60C31D}" srcOrd="0" destOrd="0" presId="urn:microsoft.com/office/officeart/2005/8/layout/hierarchy2"/>
    <dgm:cxn modelId="{1FDE3222-01BA-48C9-BA03-1FCD4AD9F017}" type="presParOf" srcId="{B5D44F55-635D-416A-A9BE-166CDF60C31D}" destId="{5E82ADA0-D5B4-420F-8970-DA665386CAF6}" srcOrd="0" destOrd="0" presId="urn:microsoft.com/office/officeart/2005/8/layout/hierarchy2"/>
    <dgm:cxn modelId="{AE396599-DE62-4FFB-889D-5E908B64035A}" type="presParOf" srcId="{F5AEEFD7-BDB5-4E80-8B13-A81BE6AB6538}" destId="{E5EAC85C-304D-4C95-8279-EE855AC06FE1}" srcOrd="1" destOrd="0" presId="urn:microsoft.com/office/officeart/2005/8/layout/hierarchy2"/>
    <dgm:cxn modelId="{BC871A48-2500-44BC-9E6E-CF468F104616}" type="presParOf" srcId="{E5EAC85C-304D-4C95-8279-EE855AC06FE1}" destId="{59F27538-612F-4C49-A726-6E4F4C185ADF}" srcOrd="0" destOrd="0" presId="urn:microsoft.com/office/officeart/2005/8/layout/hierarchy2"/>
    <dgm:cxn modelId="{7E18D6DD-8029-4ACC-AD49-FD2C67F1BE75}" type="presParOf" srcId="{E5EAC85C-304D-4C95-8279-EE855AC06FE1}" destId="{9D499B55-94E1-4F46-931F-457E3024E285}" srcOrd="1" destOrd="0" presId="urn:microsoft.com/office/officeart/2005/8/layout/hierarchy2"/>
    <dgm:cxn modelId="{846B4E83-1BD8-4F74-A8A2-1F55F8D0B946}" type="presParOf" srcId="{F5AEEFD7-BDB5-4E80-8B13-A81BE6AB6538}" destId="{6F3016C4-E711-438E-A7D3-1ABDA271E61D}" srcOrd="2" destOrd="0" presId="urn:microsoft.com/office/officeart/2005/8/layout/hierarchy2"/>
    <dgm:cxn modelId="{5EDCC327-7BEF-4188-A1FB-EA782DFA2BFA}" type="presParOf" srcId="{6F3016C4-E711-438E-A7D3-1ABDA271E61D}" destId="{D29C7165-13BE-4B5C-9C38-D495A4943E46}" srcOrd="0" destOrd="0" presId="urn:microsoft.com/office/officeart/2005/8/layout/hierarchy2"/>
    <dgm:cxn modelId="{A239DCBF-22FA-42B3-AAAE-122C454C7732}" type="presParOf" srcId="{F5AEEFD7-BDB5-4E80-8B13-A81BE6AB6538}" destId="{CD68AC1A-2468-472E-A33C-B289291EB342}" srcOrd="3" destOrd="0" presId="urn:microsoft.com/office/officeart/2005/8/layout/hierarchy2"/>
    <dgm:cxn modelId="{7115FF43-6AF3-41DD-87DE-459D62B3F44C}" type="presParOf" srcId="{CD68AC1A-2468-472E-A33C-B289291EB342}" destId="{24190EFF-D392-4C2D-A26C-753158EE74C5}" srcOrd="0" destOrd="0" presId="urn:microsoft.com/office/officeart/2005/8/layout/hierarchy2"/>
    <dgm:cxn modelId="{A1366F29-5657-4004-829E-F90D5767E9C1}" type="presParOf" srcId="{CD68AC1A-2468-472E-A33C-B289291EB342}" destId="{A22AAD19-1834-4450-BCC9-56023A8A60B5}" srcOrd="1" destOrd="0" presId="urn:microsoft.com/office/officeart/2005/8/layout/hierarchy2"/>
    <dgm:cxn modelId="{EC37EAA7-08A7-4B7E-8A04-187FE21D1DC3}" type="presParOf" srcId="{F5AEEFD7-BDB5-4E80-8B13-A81BE6AB6538}" destId="{8A90F014-C362-4C76-B235-EF42A46B431E}" srcOrd="4" destOrd="0" presId="urn:microsoft.com/office/officeart/2005/8/layout/hierarchy2"/>
    <dgm:cxn modelId="{19FCD669-0752-4BB6-B5ED-F1E2488FB019}" type="presParOf" srcId="{8A90F014-C362-4C76-B235-EF42A46B431E}" destId="{48357089-52CC-410C-9612-DB1C363E852E}" srcOrd="0" destOrd="0" presId="urn:microsoft.com/office/officeart/2005/8/layout/hierarchy2"/>
    <dgm:cxn modelId="{F6900DD9-BAE3-405F-ACAE-B38B83581B11}" type="presParOf" srcId="{F5AEEFD7-BDB5-4E80-8B13-A81BE6AB6538}" destId="{648D846F-4CF5-42AD-A6D7-83EB941835A4}" srcOrd="5" destOrd="0" presId="urn:microsoft.com/office/officeart/2005/8/layout/hierarchy2"/>
    <dgm:cxn modelId="{96C2F636-7115-43E6-845B-6DED40A231D4}" type="presParOf" srcId="{648D846F-4CF5-42AD-A6D7-83EB941835A4}" destId="{29EF0196-95F7-4066-8ECB-2FA926E87F92}" srcOrd="0" destOrd="0" presId="urn:microsoft.com/office/officeart/2005/8/layout/hierarchy2"/>
    <dgm:cxn modelId="{AE6C33C4-5BE1-4BA3-A9A4-993B248E1678}" type="presParOf" srcId="{648D846F-4CF5-42AD-A6D7-83EB941835A4}" destId="{49E39780-8BCF-47C2-A567-AEABBF4FF3D7}"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B17857-1976-4AE0-8180-116831AD1946}">
      <dsp:nvSpPr>
        <dsp:cNvPr id="0" name=""/>
        <dsp:cNvSpPr/>
      </dsp:nvSpPr>
      <dsp:spPr>
        <a:xfrm>
          <a:off x="0" y="531"/>
          <a:ext cx="10515600" cy="124328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8AF65D0-84E0-4949-8023-8F1143215CB5}">
      <dsp:nvSpPr>
        <dsp:cNvPr id="0" name=""/>
        <dsp:cNvSpPr/>
      </dsp:nvSpPr>
      <dsp:spPr>
        <a:xfrm>
          <a:off x="376092" y="280269"/>
          <a:ext cx="683804" cy="6838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9054B4-2FB9-4414-9156-FD99BB1D1C24}">
      <dsp:nvSpPr>
        <dsp:cNvPr id="0" name=""/>
        <dsp:cNvSpPr/>
      </dsp:nvSpPr>
      <dsp:spPr>
        <a:xfrm>
          <a:off x="1435988" y="531"/>
          <a:ext cx="9079611" cy="12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81" tIns="131581" rIns="131581" bIns="131581" numCol="1" spcCol="1270" anchor="ctr" anchorCtr="0">
          <a:noAutofit/>
        </a:bodyPr>
        <a:lstStyle/>
        <a:p>
          <a:pPr marL="0" lvl="0" indent="0" algn="l" defTabSz="1022350">
            <a:lnSpc>
              <a:spcPct val="90000"/>
            </a:lnSpc>
            <a:spcBef>
              <a:spcPct val="0"/>
            </a:spcBef>
            <a:spcAft>
              <a:spcPct val="35000"/>
            </a:spcAft>
            <a:buNone/>
          </a:pPr>
          <a:r>
            <a:rPr lang="en-US" sz="2300" b="1" kern="1200" dirty="0">
              <a:latin typeface="Aptos" panose="020B0004020202020204" pitchFamily="34" charset="0"/>
            </a:rPr>
            <a:t>Driller</a:t>
          </a:r>
          <a:r>
            <a:rPr lang="en-US" sz="2300" kern="1200" dirty="0">
              <a:latin typeface="Aptos" panose="020B0004020202020204" pitchFamily="34" charset="0"/>
            </a:rPr>
            <a:t>: Rig Operation, Product Installation, Resource Extraction, Project Completion, &amp; Record Keeping. </a:t>
          </a:r>
        </a:p>
      </dsp:txBody>
      <dsp:txXfrm>
        <a:off x="1435988" y="531"/>
        <a:ext cx="9079611" cy="1243280"/>
      </dsp:txXfrm>
    </dsp:sp>
    <dsp:sp modelId="{D3104050-E70B-4B1D-BD50-1D2ACD361294}">
      <dsp:nvSpPr>
        <dsp:cNvPr id="0" name=""/>
        <dsp:cNvSpPr/>
      </dsp:nvSpPr>
      <dsp:spPr>
        <a:xfrm>
          <a:off x="0" y="1554631"/>
          <a:ext cx="10515600" cy="124328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958D7A-B263-4DF5-948E-A3CE3E158351}">
      <dsp:nvSpPr>
        <dsp:cNvPr id="0" name=""/>
        <dsp:cNvSpPr/>
      </dsp:nvSpPr>
      <dsp:spPr>
        <a:xfrm>
          <a:off x="376092" y="1834369"/>
          <a:ext cx="683804" cy="6838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D0C110-FD7F-4D9B-AB64-379158B0D718}">
      <dsp:nvSpPr>
        <dsp:cNvPr id="0" name=""/>
        <dsp:cNvSpPr/>
      </dsp:nvSpPr>
      <dsp:spPr>
        <a:xfrm>
          <a:off x="1435988" y="1554631"/>
          <a:ext cx="9079611" cy="12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81" tIns="131581" rIns="131581" bIns="131581" numCol="1" spcCol="1270" anchor="ctr" anchorCtr="0">
          <a:noAutofit/>
        </a:bodyPr>
        <a:lstStyle/>
        <a:p>
          <a:pPr marL="0" lvl="0" indent="0" algn="l" defTabSz="1022350">
            <a:lnSpc>
              <a:spcPct val="90000"/>
            </a:lnSpc>
            <a:spcBef>
              <a:spcPct val="0"/>
            </a:spcBef>
            <a:spcAft>
              <a:spcPct val="35000"/>
            </a:spcAft>
            <a:buNone/>
          </a:pPr>
          <a:r>
            <a:rPr lang="en-US" sz="2300" b="1" kern="1200" dirty="0">
              <a:latin typeface="Aptos" panose="020B0004020202020204" pitchFamily="34" charset="0"/>
            </a:rPr>
            <a:t>Assistant Driller</a:t>
          </a:r>
          <a:r>
            <a:rPr lang="en-US" sz="2300" kern="1200" dirty="0">
              <a:latin typeface="Aptos" panose="020B0004020202020204" pitchFamily="34" charset="0"/>
            </a:rPr>
            <a:t>: Rig Support, Tool Handling, Product Assembly, Product Installation, &amp; Project Wrap-Up. </a:t>
          </a:r>
        </a:p>
      </dsp:txBody>
      <dsp:txXfrm>
        <a:off x="1435988" y="1554631"/>
        <a:ext cx="9079611" cy="1243280"/>
      </dsp:txXfrm>
    </dsp:sp>
    <dsp:sp modelId="{B9E5F959-9E39-4C1B-9845-9AAF44EAB58F}">
      <dsp:nvSpPr>
        <dsp:cNvPr id="0" name=""/>
        <dsp:cNvSpPr/>
      </dsp:nvSpPr>
      <dsp:spPr>
        <a:xfrm>
          <a:off x="0" y="3108732"/>
          <a:ext cx="10515600" cy="124328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A972EF-CA73-4B83-892B-E167CB06A4C6}">
      <dsp:nvSpPr>
        <dsp:cNvPr id="0" name=""/>
        <dsp:cNvSpPr/>
      </dsp:nvSpPr>
      <dsp:spPr>
        <a:xfrm>
          <a:off x="376092" y="3388470"/>
          <a:ext cx="683804" cy="6838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405CAE-0B1D-43FA-AA56-C6984B9739F5}">
      <dsp:nvSpPr>
        <dsp:cNvPr id="0" name=""/>
        <dsp:cNvSpPr/>
      </dsp:nvSpPr>
      <dsp:spPr>
        <a:xfrm>
          <a:off x="1435988" y="3108732"/>
          <a:ext cx="9079611" cy="12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81" tIns="131581" rIns="131581" bIns="131581" numCol="1" spcCol="1270" anchor="ctr" anchorCtr="0">
          <a:noAutofit/>
        </a:bodyPr>
        <a:lstStyle/>
        <a:p>
          <a:pPr marL="0" lvl="0" indent="0" algn="l" defTabSz="1022350">
            <a:lnSpc>
              <a:spcPct val="90000"/>
            </a:lnSpc>
            <a:spcBef>
              <a:spcPct val="0"/>
            </a:spcBef>
            <a:spcAft>
              <a:spcPct val="35000"/>
            </a:spcAft>
            <a:buNone/>
          </a:pPr>
          <a:r>
            <a:rPr lang="en-US" sz="2300" b="1" kern="1200" dirty="0">
              <a:latin typeface="Aptos" panose="020B0004020202020204" pitchFamily="34" charset="0"/>
            </a:rPr>
            <a:t>Field Technician: </a:t>
          </a:r>
          <a:r>
            <a:rPr lang="en-US" sz="2300" kern="1200" dirty="0">
              <a:latin typeface="Aptos" panose="020B0004020202020204" pitchFamily="34" charset="0"/>
            </a:rPr>
            <a:t>Solids Control Management, Tooling Layout, Product Layout, Product Assembly, Product Installation, &amp; Clean Up </a:t>
          </a:r>
        </a:p>
      </dsp:txBody>
      <dsp:txXfrm>
        <a:off x="1435988" y="3108732"/>
        <a:ext cx="9079611" cy="12432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B0EAB4-9621-45C2-9E60-4B3446F2C03F}">
      <dsp:nvSpPr>
        <dsp:cNvPr id="0" name=""/>
        <dsp:cNvSpPr/>
      </dsp:nvSpPr>
      <dsp:spPr>
        <a:xfrm>
          <a:off x="299054" y="723103"/>
          <a:ext cx="932871" cy="93287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9B6708-1D85-46A2-BD63-A840E845FE49}">
      <dsp:nvSpPr>
        <dsp:cNvPr id="0" name=""/>
        <dsp:cNvSpPr/>
      </dsp:nvSpPr>
      <dsp:spPr>
        <a:xfrm>
          <a:off x="497863" y="921911"/>
          <a:ext cx="535253" cy="53525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D6E5DC-5DBC-4348-9309-A7A4D5CC01CE}">
      <dsp:nvSpPr>
        <dsp:cNvPr id="0" name=""/>
        <dsp:cNvSpPr/>
      </dsp:nvSpPr>
      <dsp:spPr>
        <a:xfrm>
          <a:off x="841" y="1946540"/>
          <a:ext cx="1529296" cy="6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dirty="0"/>
            <a:t>Borehole Design</a:t>
          </a:r>
        </a:p>
      </dsp:txBody>
      <dsp:txXfrm>
        <a:off x="841" y="1946540"/>
        <a:ext cx="1529296" cy="611718"/>
      </dsp:txXfrm>
    </dsp:sp>
    <dsp:sp modelId="{CF8EF234-27BD-4FAF-9243-2B6EDCC90AAE}">
      <dsp:nvSpPr>
        <dsp:cNvPr id="0" name=""/>
        <dsp:cNvSpPr/>
      </dsp:nvSpPr>
      <dsp:spPr>
        <a:xfrm>
          <a:off x="3891578" y="833275"/>
          <a:ext cx="932871" cy="932871"/>
        </a:xfrm>
        <a:prstGeom prst="ellipse">
          <a:avLst/>
        </a:prstGeom>
        <a:solidFill>
          <a:schemeClr val="accent2">
            <a:hueOff val="1288722"/>
            <a:satOff val="-3699"/>
            <a:lumOff val="-5922"/>
            <a:alphaOff val="0"/>
          </a:schemeClr>
        </a:solidFill>
        <a:ln>
          <a:noFill/>
        </a:ln>
        <a:effectLst/>
      </dsp:spPr>
      <dsp:style>
        <a:lnRef idx="0">
          <a:scrgbClr r="0" g="0" b="0"/>
        </a:lnRef>
        <a:fillRef idx="1">
          <a:scrgbClr r="0" g="0" b="0"/>
        </a:fillRef>
        <a:effectRef idx="0">
          <a:scrgbClr r="0" g="0" b="0"/>
        </a:effectRef>
        <a:fontRef idx="minor"/>
      </dsp:style>
    </dsp:sp>
    <dsp:sp modelId="{769A4132-4DDA-4C68-A62D-D8E416DBD94C}">
      <dsp:nvSpPr>
        <dsp:cNvPr id="0" name=""/>
        <dsp:cNvSpPr/>
      </dsp:nvSpPr>
      <dsp:spPr>
        <a:xfrm>
          <a:off x="4084574" y="1064707"/>
          <a:ext cx="535253" cy="5352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501E63-E659-4EBF-A1D8-83F930A8D58D}">
      <dsp:nvSpPr>
        <dsp:cNvPr id="0" name=""/>
        <dsp:cNvSpPr/>
      </dsp:nvSpPr>
      <dsp:spPr>
        <a:xfrm>
          <a:off x="3695669" y="1892159"/>
          <a:ext cx="1529296" cy="6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dirty="0"/>
            <a:t>Method of Drilling </a:t>
          </a:r>
        </a:p>
      </dsp:txBody>
      <dsp:txXfrm>
        <a:off x="3695669" y="1892159"/>
        <a:ext cx="1529296" cy="611718"/>
      </dsp:txXfrm>
    </dsp:sp>
    <dsp:sp modelId="{D2B9BE6A-240D-47CF-BF16-AB29A6080726}">
      <dsp:nvSpPr>
        <dsp:cNvPr id="0" name=""/>
        <dsp:cNvSpPr/>
      </dsp:nvSpPr>
      <dsp:spPr>
        <a:xfrm>
          <a:off x="2098301" y="708970"/>
          <a:ext cx="932871" cy="932871"/>
        </a:xfrm>
        <a:prstGeom prst="ellipse">
          <a:avLst/>
        </a:prstGeom>
        <a:solidFill>
          <a:schemeClr val="accent2">
            <a:hueOff val="2577445"/>
            <a:satOff val="-7397"/>
            <a:lumOff val="-11844"/>
            <a:alphaOff val="0"/>
          </a:schemeClr>
        </a:solidFill>
        <a:ln>
          <a:noFill/>
        </a:ln>
        <a:effectLst/>
      </dsp:spPr>
      <dsp:style>
        <a:lnRef idx="0">
          <a:scrgbClr r="0" g="0" b="0"/>
        </a:lnRef>
        <a:fillRef idx="1">
          <a:scrgbClr r="0" g="0" b="0"/>
        </a:fillRef>
        <a:effectRef idx="0">
          <a:scrgbClr r="0" g="0" b="0"/>
        </a:effectRef>
        <a:fontRef idx="minor"/>
      </dsp:style>
    </dsp:sp>
    <dsp:sp modelId="{FD61FB05-9080-4469-8EB8-313F9F291640}">
      <dsp:nvSpPr>
        <dsp:cNvPr id="0" name=""/>
        <dsp:cNvSpPr/>
      </dsp:nvSpPr>
      <dsp:spPr>
        <a:xfrm>
          <a:off x="2281573" y="921911"/>
          <a:ext cx="535253" cy="535253"/>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2AD41D-D30E-4166-A542-115788103F17}">
      <dsp:nvSpPr>
        <dsp:cNvPr id="0" name=""/>
        <dsp:cNvSpPr/>
      </dsp:nvSpPr>
      <dsp:spPr>
        <a:xfrm>
          <a:off x="1863571" y="1826338"/>
          <a:ext cx="1529296" cy="6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dirty="0"/>
            <a:t>Subsurface </a:t>
          </a:r>
        </a:p>
        <a:p>
          <a:pPr marL="0" lvl="0" indent="0" algn="ctr" defTabSz="622300">
            <a:lnSpc>
              <a:spcPct val="90000"/>
            </a:lnSpc>
            <a:spcBef>
              <a:spcPct val="0"/>
            </a:spcBef>
            <a:spcAft>
              <a:spcPct val="35000"/>
            </a:spcAft>
            <a:buNone/>
            <a:defRPr cap="all"/>
          </a:pPr>
          <a:r>
            <a:rPr lang="en-US" sz="1400" kern="1200" dirty="0"/>
            <a:t>Conditions  </a:t>
          </a:r>
        </a:p>
      </dsp:txBody>
      <dsp:txXfrm>
        <a:off x="1863571" y="1826338"/>
        <a:ext cx="1529296" cy="611718"/>
      </dsp:txXfrm>
    </dsp:sp>
    <dsp:sp modelId="{531BEABE-4360-481C-85D1-0DBE8EE00F7F}">
      <dsp:nvSpPr>
        <dsp:cNvPr id="0" name=""/>
        <dsp:cNvSpPr/>
      </dsp:nvSpPr>
      <dsp:spPr>
        <a:xfrm>
          <a:off x="5689826" y="723103"/>
          <a:ext cx="932871" cy="932871"/>
        </a:xfrm>
        <a:prstGeom prst="ellipse">
          <a:avLst/>
        </a:prstGeom>
        <a:solidFill>
          <a:schemeClr val="accent2">
            <a:hueOff val="3866168"/>
            <a:satOff val="-11096"/>
            <a:lumOff val="-17765"/>
            <a:alphaOff val="0"/>
          </a:schemeClr>
        </a:solidFill>
        <a:ln>
          <a:noFill/>
        </a:ln>
        <a:effectLst/>
      </dsp:spPr>
      <dsp:style>
        <a:lnRef idx="0">
          <a:scrgbClr r="0" g="0" b="0"/>
        </a:lnRef>
        <a:fillRef idx="1">
          <a:scrgbClr r="0" g="0" b="0"/>
        </a:fillRef>
        <a:effectRef idx="0">
          <a:scrgbClr r="0" g="0" b="0"/>
        </a:effectRef>
        <a:fontRef idx="minor"/>
      </dsp:style>
    </dsp:sp>
    <dsp:sp modelId="{680D3957-D57A-4E32-BD60-B1397088BF25}">
      <dsp:nvSpPr>
        <dsp:cNvPr id="0" name=""/>
        <dsp:cNvSpPr/>
      </dsp:nvSpPr>
      <dsp:spPr>
        <a:xfrm>
          <a:off x="5888634" y="921911"/>
          <a:ext cx="535253" cy="53525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2629108-5F0E-45AE-8EAE-5AAD3D91FB47}">
      <dsp:nvSpPr>
        <dsp:cNvPr id="0" name=""/>
        <dsp:cNvSpPr/>
      </dsp:nvSpPr>
      <dsp:spPr>
        <a:xfrm>
          <a:off x="5391613" y="1946540"/>
          <a:ext cx="1529296" cy="6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dirty="0"/>
            <a:t>Incorporation of drill solids </a:t>
          </a:r>
        </a:p>
      </dsp:txBody>
      <dsp:txXfrm>
        <a:off x="5391613" y="1946540"/>
        <a:ext cx="1529296" cy="611718"/>
      </dsp:txXfrm>
    </dsp:sp>
    <dsp:sp modelId="{E6889D76-C0CF-4BAB-998F-03D5C7EEED68}">
      <dsp:nvSpPr>
        <dsp:cNvPr id="0" name=""/>
        <dsp:cNvSpPr/>
      </dsp:nvSpPr>
      <dsp:spPr>
        <a:xfrm>
          <a:off x="7463195" y="818662"/>
          <a:ext cx="932871" cy="932871"/>
        </a:xfrm>
        <a:prstGeom prst="ellipse">
          <a:avLst/>
        </a:prstGeom>
        <a:solidFill>
          <a:schemeClr val="accent2">
            <a:hueOff val="5154890"/>
            <a:satOff val="-14794"/>
            <a:lumOff val="-23687"/>
            <a:alphaOff val="0"/>
          </a:schemeClr>
        </a:solidFill>
        <a:ln>
          <a:noFill/>
        </a:ln>
        <a:effectLst/>
      </dsp:spPr>
      <dsp:style>
        <a:lnRef idx="0">
          <a:scrgbClr r="0" g="0" b="0"/>
        </a:lnRef>
        <a:fillRef idx="1">
          <a:scrgbClr r="0" g="0" b="0"/>
        </a:fillRef>
        <a:effectRef idx="0">
          <a:scrgbClr r="0" g="0" b="0"/>
        </a:effectRef>
        <a:fontRef idx="minor"/>
      </dsp:style>
    </dsp:sp>
    <dsp:sp modelId="{469CD718-B181-49CE-A4EC-F621540B3874}">
      <dsp:nvSpPr>
        <dsp:cNvPr id="0" name=""/>
        <dsp:cNvSpPr/>
      </dsp:nvSpPr>
      <dsp:spPr>
        <a:xfrm>
          <a:off x="7674671" y="981303"/>
          <a:ext cx="535253" cy="535253"/>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5E7F68B-2A06-4AB6-B71F-C5BA62428CCD}">
      <dsp:nvSpPr>
        <dsp:cNvPr id="0" name=""/>
        <dsp:cNvSpPr/>
      </dsp:nvSpPr>
      <dsp:spPr>
        <a:xfrm>
          <a:off x="7166760" y="1945211"/>
          <a:ext cx="1529296" cy="1250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dirty="0"/>
            <a:t>Method of Solids Control</a:t>
          </a:r>
        </a:p>
        <a:p>
          <a:pPr marL="0" lvl="0" indent="0" algn="ctr" defTabSz="622300">
            <a:lnSpc>
              <a:spcPct val="90000"/>
            </a:lnSpc>
            <a:spcBef>
              <a:spcPct val="0"/>
            </a:spcBef>
            <a:spcAft>
              <a:spcPct val="35000"/>
            </a:spcAft>
            <a:buNone/>
            <a:defRPr cap="all"/>
          </a:pPr>
          <a:r>
            <a:rPr lang="en-US" sz="1400" kern="1200" dirty="0"/>
            <a:t>&amp; Site Management  </a:t>
          </a:r>
        </a:p>
      </dsp:txBody>
      <dsp:txXfrm>
        <a:off x="7166760" y="1945211"/>
        <a:ext cx="1529296" cy="1250640"/>
      </dsp:txXfrm>
    </dsp:sp>
    <dsp:sp modelId="{A58ADD16-882F-4346-87E1-C5E04DC821CA}">
      <dsp:nvSpPr>
        <dsp:cNvPr id="0" name=""/>
        <dsp:cNvSpPr/>
      </dsp:nvSpPr>
      <dsp:spPr>
        <a:xfrm>
          <a:off x="9283674" y="723103"/>
          <a:ext cx="932871" cy="932871"/>
        </a:xfrm>
        <a:prstGeom prst="ellipse">
          <a:avLst/>
        </a:prstGeom>
        <a:solidFill>
          <a:schemeClr val="accent2">
            <a:hueOff val="6443612"/>
            <a:satOff val="-18493"/>
            <a:lumOff val="-29609"/>
            <a:alphaOff val="0"/>
          </a:schemeClr>
        </a:solidFill>
        <a:ln>
          <a:noFill/>
        </a:ln>
        <a:effectLst/>
      </dsp:spPr>
      <dsp:style>
        <a:lnRef idx="0">
          <a:scrgbClr r="0" g="0" b="0"/>
        </a:lnRef>
        <a:fillRef idx="1">
          <a:scrgbClr r="0" g="0" b="0"/>
        </a:fillRef>
        <a:effectRef idx="0">
          <a:scrgbClr r="0" g="0" b="0"/>
        </a:effectRef>
        <a:fontRef idx="minor"/>
      </dsp:style>
    </dsp:sp>
    <dsp:sp modelId="{AE679EC9-F72C-426E-A142-D6213A932D4E}">
      <dsp:nvSpPr>
        <dsp:cNvPr id="0" name=""/>
        <dsp:cNvSpPr/>
      </dsp:nvSpPr>
      <dsp:spPr>
        <a:xfrm>
          <a:off x="9482482" y="921911"/>
          <a:ext cx="535253" cy="53525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4ACA6B-1BB6-46FE-9B7E-B853888E7C5F}">
      <dsp:nvSpPr>
        <dsp:cNvPr id="0" name=""/>
        <dsp:cNvSpPr/>
      </dsp:nvSpPr>
      <dsp:spPr>
        <a:xfrm>
          <a:off x="8985461" y="1946540"/>
          <a:ext cx="1529296" cy="611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dirty="0"/>
            <a:t> Disposal &amp; Site Restoration  </a:t>
          </a:r>
        </a:p>
      </dsp:txBody>
      <dsp:txXfrm>
        <a:off x="8985461" y="1946540"/>
        <a:ext cx="1529296" cy="6117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1A667-74D2-43E4-912D-7888BF37D7B6}">
      <dsp:nvSpPr>
        <dsp:cNvPr id="0" name=""/>
        <dsp:cNvSpPr/>
      </dsp:nvSpPr>
      <dsp:spPr>
        <a:xfrm>
          <a:off x="0" y="2578692"/>
          <a:ext cx="1888955" cy="944477"/>
        </a:xfrm>
        <a:prstGeom prst="roundRect">
          <a:avLst>
            <a:gd name="adj" fmla="val 10000"/>
          </a:avLst>
        </a:prstGeom>
        <a:solidFill>
          <a:srgbClr val="00B05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Planning for </a:t>
          </a:r>
        </a:p>
        <a:p>
          <a:pPr marL="0" lvl="0" indent="0" algn="ctr" defTabSz="755650">
            <a:lnSpc>
              <a:spcPct val="90000"/>
            </a:lnSpc>
            <a:spcBef>
              <a:spcPct val="0"/>
            </a:spcBef>
            <a:spcAft>
              <a:spcPct val="35000"/>
            </a:spcAft>
            <a:buNone/>
          </a:pPr>
          <a:r>
            <a:rPr lang="en-US" sz="1700" kern="1200" dirty="0">
              <a:solidFill>
                <a:schemeClr val="tx1"/>
              </a:solidFill>
            </a:rPr>
            <a:t>Success </a:t>
          </a:r>
        </a:p>
      </dsp:txBody>
      <dsp:txXfrm>
        <a:off x="27663" y="2606355"/>
        <a:ext cx="1833629" cy="889151"/>
      </dsp:txXfrm>
    </dsp:sp>
    <dsp:sp modelId="{D41CBDF7-7632-4304-8003-57B8C02E5252}">
      <dsp:nvSpPr>
        <dsp:cNvPr id="0" name=""/>
        <dsp:cNvSpPr/>
      </dsp:nvSpPr>
      <dsp:spPr>
        <a:xfrm rot="17305814">
          <a:off x="1067454" y="1897327"/>
          <a:ext cx="2402575" cy="27861"/>
        </a:xfrm>
        <a:custGeom>
          <a:avLst/>
          <a:gdLst/>
          <a:ahLst/>
          <a:cxnLst/>
          <a:rect l="0" t="0" r="0" b="0"/>
          <a:pathLst>
            <a:path>
              <a:moveTo>
                <a:pt x="0" y="13930"/>
              </a:moveTo>
              <a:lnTo>
                <a:pt x="2402575" y="13930"/>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a:off x="2208677" y="1851193"/>
        <a:ext cx="120128" cy="120128"/>
      </dsp:txXfrm>
    </dsp:sp>
    <dsp:sp modelId="{2127D453-4B06-4F07-8EB6-0E4732CD04DA}">
      <dsp:nvSpPr>
        <dsp:cNvPr id="0" name=""/>
        <dsp:cNvSpPr/>
      </dsp:nvSpPr>
      <dsp:spPr>
        <a:xfrm>
          <a:off x="2648528" y="299346"/>
          <a:ext cx="1888955" cy="944477"/>
        </a:xfrm>
        <a:prstGeom prst="roundRect">
          <a:avLst>
            <a:gd name="adj" fmla="val 10000"/>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Weather  </a:t>
          </a:r>
        </a:p>
      </dsp:txBody>
      <dsp:txXfrm>
        <a:off x="2676191" y="327009"/>
        <a:ext cx="1833629" cy="889151"/>
      </dsp:txXfrm>
    </dsp:sp>
    <dsp:sp modelId="{95B83D0E-5A6B-4573-B96E-9410D0E01E4E}">
      <dsp:nvSpPr>
        <dsp:cNvPr id="0" name=""/>
        <dsp:cNvSpPr/>
      </dsp:nvSpPr>
      <dsp:spPr>
        <a:xfrm rot="18148818">
          <a:off x="1561516" y="2440402"/>
          <a:ext cx="1414450" cy="27861"/>
        </a:xfrm>
        <a:custGeom>
          <a:avLst/>
          <a:gdLst/>
          <a:ahLst/>
          <a:cxnLst/>
          <a:rect l="0" t="0" r="0" b="0"/>
          <a:pathLst>
            <a:path>
              <a:moveTo>
                <a:pt x="0" y="13930"/>
              </a:moveTo>
              <a:lnTo>
                <a:pt x="1414450" y="13930"/>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233380" y="2418971"/>
        <a:ext cx="70722" cy="70722"/>
      </dsp:txXfrm>
    </dsp:sp>
    <dsp:sp modelId="{20AEEBC3-2380-4202-8B93-67CDDC92DEDA}">
      <dsp:nvSpPr>
        <dsp:cNvPr id="0" name=""/>
        <dsp:cNvSpPr/>
      </dsp:nvSpPr>
      <dsp:spPr>
        <a:xfrm>
          <a:off x="2648528" y="1385495"/>
          <a:ext cx="1888955" cy="944477"/>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Other Construction Operations &amp; Activities </a:t>
          </a:r>
        </a:p>
      </dsp:txBody>
      <dsp:txXfrm>
        <a:off x="2676191" y="1413158"/>
        <a:ext cx="1833629" cy="889151"/>
      </dsp:txXfrm>
    </dsp:sp>
    <dsp:sp modelId="{68A0BAA3-A7D9-4095-B199-4D208152121E}">
      <dsp:nvSpPr>
        <dsp:cNvPr id="0" name=""/>
        <dsp:cNvSpPr/>
      </dsp:nvSpPr>
      <dsp:spPr>
        <a:xfrm>
          <a:off x="4537484" y="1843803"/>
          <a:ext cx="755582" cy="27861"/>
        </a:xfrm>
        <a:custGeom>
          <a:avLst/>
          <a:gdLst/>
          <a:ahLst/>
          <a:cxnLst/>
          <a:rect l="0" t="0" r="0" b="0"/>
          <a:pathLst>
            <a:path>
              <a:moveTo>
                <a:pt x="0" y="13930"/>
              </a:moveTo>
              <a:lnTo>
                <a:pt x="755582" y="13930"/>
              </a:lnTo>
            </a:path>
          </a:pathLst>
        </a:custGeom>
        <a:noFill/>
        <a:ln w="1905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896385" y="1838845"/>
        <a:ext cx="37779" cy="37779"/>
      </dsp:txXfrm>
    </dsp:sp>
    <dsp:sp modelId="{80120AA5-B53C-4947-8EFE-32CA6AA0285A}">
      <dsp:nvSpPr>
        <dsp:cNvPr id="0" name=""/>
        <dsp:cNvSpPr/>
      </dsp:nvSpPr>
      <dsp:spPr>
        <a:xfrm>
          <a:off x="5293066" y="1385495"/>
          <a:ext cx="1888955" cy="944477"/>
        </a:xfrm>
        <a:prstGeom prst="roundRect">
          <a:avLst>
            <a:gd name="adj" fmla="val 10000"/>
          </a:avLst>
        </a:prstGeom>
        <a:solidFill>
          <a:srgbClr val="92D05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Sharing the Site </a:t>
          </a:r>
        </a:p>
      </dsp:txBody>
      <dsp:txXfrm>
        <a:off x="5320729" y="1413158"/>
        <a:ext cx="1833629" cy="889151"/>
      </dsp:txXfrm>
    </dsp:sp>
    <dsp:sp modelId="{B8FFB2B2-CC5F-487F-A4B2-9F29EC5DE531}">
      <dsp:nvSpPr>
        <dsp:cNvPr id="0" name=""/>
        <dsp:cNvSpPr/>
      </dsp:nvSpPr>
      <dsp:spPr>
        <a:xfrm rot="4256965">
          <a:off x="1085522" y="4164423"/>
          <a:ext cx="2385497" cy="27861"/>
        </a:xfrm>
        <a:custGeom>
          <a:avLst/>
          <a:gdLst/>
          <a:ahLst/>
          <a:cxnLst/>
          <a:rect l="0" t="0" r="0" b="0"/>
          <a:pathLst>
            <a:path>
              <a:moveTo>
                <a:pt x="0" y="13930"/>
              </a:moveTo>
              <a:lnTo>
                <a:pt x="2385497" y="13930"/>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a:off x="2218634" y="4118716"/>
        <a:ext cx="119274" cy="119274"/>
      </dsp:txXfrm>
    </dsp:sp>
    <dsp:sp modelId="{A5B12DCD-CA77-4BB5-9583-1E1D21F7E070}">
      <dsp:nvSpPr>
        <dsp:cNvPr id="0" name=""/>
        <dsp:cNvSpPr/>
      </dsp:nvSpPr>
      <dsp:spPr>
        <a:xfrm>
          <a:off x="2667588" y="4833538"/>
          <a:ext cx="1888955" cy="944477"/>
        </a:xfrm>
        <a:prstGeom prst="roundRect">
          <a:avLst>
            <a:gd name="adj" fmla="val 10000"/>
          </a:avLst>
        </a:prstGeom>
        <a:solidFill>
          <a:srgbClr val="FF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Project </a:t>
          </a:r>
        </a:p>
        <a:p>
          <a:pPr marL="0" lvl="0" indent="0" algn="ctr" defTabSz="755650">
            <a:lnSpc>
              <a:spcPct val="90000"/>
            </a:lnSpc>
            <a:spcBef>
              <a:spcPct val="0"/>
            </a:spcBef>
            <a:spcAft>
              <a:spcPct val="35000"/>
            </a:spcAft>
            <a:buNone/>
          </a:pPr>
          <a:r>
            <a:rPr lang="en-US" sz="1700" kern="1200" dirty="0"/>
            <a:t>Timeline  </a:t>
          </a:r>
        </a:p>
      </dsp:txBody>
      <dsp:txXfrm>
        <a:off x="2695251" y="4861201"/>
        <a:ext cx="1833629" cy="889151"/>
      </dsp:txXfrm>
    </dsp:sp>
    <dsp:sp modelId="{EBB376EE-BDB7-40ED-9705-1BEB980D4ACA}">
      <dsp:nvSpPr>
        <dsp:cNvPr id="0" name=""/>
        <dsp:cNvSpPr/>
      </dsp:nvSpPr>
      <dsp:spPr>
        <a:xfrm rot="3266540">
          <a:off x="1609506" y="3580254"/>
          <a:ext cx="1335546" cy="27861"/>
        </a:xfrm>
        <a:custGeom>
          <a:avLst/>
          <a:gdLst/>
          <a:ahLst/>
          <a:cxnLst/>
          <a:rect l="0" t="0" r="0" b="0"/>
          <a:pathLst>
            <a:path>
              <a:moveTo>
                <a:pt x="0" y="13930"/>
              </a:moveTo>
              <a:lnTo>
                <a:pt x="1335546" y="13930"/>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243891" y="3560796"/>
        <a:ext cx="66777" cy="66777"/>
      </dsp:txXfrm>
    </dsp:sp>
    <dsp:sp modelId="{7BF10F6B-CDE0-452D-84A7-B6BADB6BFB56}">
      <dsp:nvSpPr>
        <dsp:cNvPr id="0" name=""/>
        <dsp:cNvSpPr/>
      </dsp:nvSpPr>
      <dsp:spPr>
        <a:xfrm>
          <a:off x="2665604" y="3665200"/>
          <a:ext cx="1888955" cy="944477"/>
        </a:xfrm>
        <a:prstGeom prst="roundRect">
          <a:avLst>
            <a:gd name="adj" fmla="val 10000"/>
          </a:avLst>
        </a:prstGeom>
        <a:solidFill>
          <a:srgbClr val="FFFF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Location </a:t>
          </a:r>
          <a:r>
            <a:rPr lang="en-US" sz="1700" kern="1200" dirty="0"/>
            <a:t> </a:t>
          </a:r>
        </a:p>
      </dsp:txBody>
      <dsp:txXfrm>
        <a:off x="2693267" y="3692863"/>
        <a:ext cx="1833629" cy="889151"/>
      </dsp:txXfrm>
    </dsp:sp>
    <dsp:sp modelId="{B5D44F55-635D-416A-A9BE-166CDF60C31D}">
      <dsp:nvSpPr>
        <dsp:cNvPr id="0" name=""/>
        <dsp:cNvSpPr/>
      </dsp:nvSpPr>
      <dsp:spPr>
        <a:xfrm rot="18028372">
          <a:off x="4195690" y="3495962"/>
          <a:ext cx="1456244" cy="27861"/>
        </a:xfrm>
        <a:custGeom>
          <a:avLst/>
          <a:gdLst/>
          <a:ahLst/>
          <a:cxnLst/>
          <a:rect l="0" t="0" r="0" b="0"/>
          <a:pathLst>
            <a:path>
              <a:moveTo>
                <a:pt x="0" y="13930"/>
              </a:moveTo>
              <a:lnTo>
                <a:pt x="1456244" y="13930"/>
              </a:lnTo>
            </a:path>
          </a:pathLst>
        </a:custGeom>
        <a:noFill/>
        <a:ln w="1905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887407" y="3473486"/>
        <a:ext cx="72812" cy="72812"/>
      </dsp:txXfrm>
    </dsp:sp>
    <dsp:sp modelId="{59F27538-612F-4C49-A726-6E4F4C185ADF}">
      <dsp:nvSpPr>
        <dsp:cNvPr id="0" name=""/>
        <dsp:cNvSpPr/>
      </dsp:nvSpPr>
      <dsp:spPr>
        <a:xfrm>
          <a:off x="5293066" y="2471645"/>
          <a:ext cx="1888955" cy="821402"/>
        </a:xfrm>
        <a:prstGeom prst="roundRect">
          <a:avLst>
            <a:gd name="adj" fmla="val 10000"/>
          </a:avLst>
        </a:prstGeom>
        <a:solidFill>
          <a:srgbClr val="FFC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 Manmade Obstructions  </a:t>
          </a:r>
        </a:p>
      </dsp:txBody>
      <dsp:txXfrm>
        <a:off x="5317124" y="2495703"/>
        <a:ext cx="1840839" cy="773286"/>
      </dsp:txXfrm>
    </dsp:sp>
    <dsp:sp modelId="{4B1FFFE1-C858-40FA-BA24-995F094C71BD}">
      <dsp:nvSpPr>
        <dsp:cNvPr id="0" name=""/>
        <dsp:cNvSpPr/>
      </dsp:nvSpPr>
      <dsp:spPr>
        <a:xfrm rot="19910175">
          <a:off x="4504970" y="3925817"/>
          <a:ext cx="837686" cy="27861"/>
        </a:xfrm>
        <a:custGeom>
          <a:avLst/>
          <a:gdLst/>
          <a:ahLst/>
          <a:cxnLst/>
          <a:rect l="0" t="0" r="0" b="0"/>
          <a:pathLst>
            <a:path>
              <a:moveTo>
                <a:pt x="0" y="13930"/>
              </a:moveTo>
              <a:lnTo>
                <a:pt x="837686" y="13930"/>
              </a:lnTo>
            </a:path>
          </a:pathLst>
        </a:custGeom>
        <a:noFill/>
        <a:ln w="1905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902871" y="3918806"/>
        <a:ext cx="41884" cy="41884"/>
      </dsp:txXfrm>
    </dsp:sp>
    <dsp:sp modelId="{980FD9B5-6447-4365-B6D1-54D88C473EC5}">
      <dsp:nvSpPr>
        <dsp:cNvPr id="0" name=""/>
        <dsp:cNvSpPr/>
      </dsp:nvSpPr>
      <dsp:spPr>
        <a:xfrm>
          <a:off x="5293066" y="3434719"/>
          <a:ext cx="1888955" cy="614675"/>
        </a:xfrm>
        <a:prstGeom prst="roundRect">
          <a:avLst>
            <a:gd name="adj" fmla="val 10000"/>
          </a:avLst>
        </a:prstGeom>
        <a:solidFill>
          <a:srgbClr val="FF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Neighbors   </a:t>
          </a:r>
        </a:p>
      </dsp:txBody>
      <dsp:txXfrm>
        <a:off x="5311069" y="3452722"/>
        <a:ext cx="1852949" cy="578669"/>
      </dsp:txXfrm>
    </dsp:sp>
    <dsp:sp modelId="{6F3016C4-E711-438E-A7D3-1ABDA271E61D}">
      <dsp:nvSpPr>
        <dsp:cNvPr id="0" name=""/>
        <dsp:cNvSpPr/>
      </dsp:nvSpPr>
      <dsp:spPr>
        <a:xfrm rot="1810478">
          <a:off x="4496683" y="4338200"/>
          <a:ext cx="854260" cy="27861"/>
        </a:xfrm>
        <a:custGeom>
          <a:avLst/>
          <a:gdLst/>
          <a:ahLst/>
          <a:cxnLst/>
          <a:rect l="0" t="0" r="0" b="0"/>
          <a:pathLst>
            <a:path>
              <a:moveTo>
                <a:pt x="0" y="13930"/>
              </a:moveTo>
              <a:lnTo>
                <a:pt x="854260" y="13930"/>
              </a:lnTo>
            </a:path>
          </a:pathLst>
        </a:custGeom>
        <a:noFill/>
        <a:ln w="1905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902456" y="4330774"/>
        <a:ext cx="42713" cy="42713"/>
      </dsp:txXfrm>
    </dsp:sp>
    <dsp:sp modelId="{24190EFF-D392-4C2D-A26C-753158EE74C5}">
      <dsp:nvSpPr>
        <dsp:cNvPr id="0" name=""/>
        <dsp:cNvSpPr/>
      </dsp:nvSpPr>
      <dsp:spPr>
        <a:xfrm>
          <a:off x="5293066" y="4191066"/>
          <a:ext cx="1888955" cy="751511"/>
        </a:xfrm>
        <a:prstGeom prst="roundRect">
          <a:avLst>
            <a:gd name="adj" fmla="val 10000"/>
          </a:avLst>
        </a:prstGeom>
        <a:solidFill>
          <a:srgbClr val="92D05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Site Size  </a:t>
          </a:r>
        </a:p>
      </dsp:txBody>
      <dsp:txXfrm>
        <a:off x="5315077" y="4213077"/>
        <a:ext cx="1844933" cy="707489"/>
      </dsp:txXfrm>
    </dsp:sp>
    <dsp:sp modelId="{97B7036C-5F52-4003-97E4-FC065CECC2A1}">
      <dsp:nvSpPr>
        <dsp:cNvPr id="0" name=""/>
        <dsp:cNvSpPr/>
      </dsp:nvSpPr>
      <dsp:spPr>
        <a:xfrm rot="3630720">
          <a:off x="4173666" y="4776480"/>
          <a:ext cx="1500293" cy="27861"/>
        </a:xfrm>
        <a:custGeom>
          <a:avLst/>
          <a:gdLst/>
          <a:ahLst/>
          <a:cxnLst/>
          <a:rect l="0" t="0" r="0" b="0"/>
          <a:pathLst>
            <a:path>
              <a:moveTo>
                <a:pt x="0" y="13930"/>
              </a:moveTo>
              <a:lnTo>
                <a:pt x="1500293" y="13930"/>
              </a:lnTo>
            </a:path>
          </a:pathLst>
        </a:custGeom>
        <a:noFill/>
        <a:ln w="1905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886305" y="4752903"/>
        <a:ext cx="75014" cy="75014"/>
      </dsp:txXfrm>
    </dsp:sp>
    <dsp:sp modelId="{B5DA004C-481E-4B78-BCDA-68934F23DD48}">
      <dsp:nvSpPr>
        <dsp:cNvPr id="0" name=""/>
        <dsp:cNvSpPr/>
      </dsp:nvSpPr>
      <dsp:spPr>
        <a:xfrm>
          <a:off x="5293066" y="5084249"/>
          <a:ext cx="1888955" cy="718265"/>
        </a:xfrm>
        <a:prstGeom prst="roundRect">
          <a:avLst>
            <a:gd name="adj" fmla="val 10000"/>
          </a:avLst>
        </a:prstGeom>
        <a:solidFill>
          <a:srgbClr val="92D05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Site Management </a:t>
          </a:r>
        </a:p>
      </dsp:txBody>
      <dsp:txXfrm>
        <a:off x="5314103" y="5105286"/>
        <a:ext cx="1846881" cy="676191"/>
      </dsp:txXfrm>
    </dsp:sp>
    <dsp:sp modelId="{FDE4D145-2034-46AD-AD82-2E5D139883B8}">
      <dsp:nvSpPr>
        <dsp:cNvPr id="0" name=""/>
        <dsp:cNvSpPr/>
      </dsp:nvSpPr>
      <dsp:spPr>
        <a:xfrm>
          <a:off x="1888955" y="3037000"/>
          <a:ext cx="765315" cy="27861"/>
        </a:xfrm>
        <a:custGeom>
          <a:avLst/>
          <a:gdLst/>
          <a:ahLst/>
          <a:cxnLst/>
          <a:rect l="0" t="0" r="0" b="0"/>
          <a:pathLst>
            <a:path>
              <a:moveTo>
                <a:pt x="0" y="13930"/>
              </a:moveTo>
              <a:lnTo>
                <a:pt x="765315" y="13930"/>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252480" y="3031798"/>
        <a:ext cx="38265" cy="38265"/>
      </dsp:txXfrm>
    </dsp:sp>
    <dsp:sp modelId="{EC10D175-081E-4C23-B8CC-EB7F2E1771CD}">
      <dsp:nvSpPr>
        <dsp:cNvPr id="0" name=""/>
        <dsp:cNvSpPr/>
      </dsp:nvSpPr>
      <dsp:spPr>
        <a:xfrm>
          <a:off x="2654271" y="2578692"/>
          <a:ext cx="1888955" cy="944477"/>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 Local Regulations </a:t>
          </a:r>
        </a:p>
      </dsp:txBody>
      <dsp:txXfrm>
        <a:off x="2681934" y="2606355"/>
        <a:ext cx="1833629" cy="8891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1A667-74D2-43E4-912D-7888BF37D7B6}">
      <dsp:nvSpPr>
        <dsp:cNvPr id="0" name=""/>
        <dsp:cNvSpPr/>
      </dsp:nvSpPr>
      <dsp:spPr>
        <a:xfrm>
          <a:off x="53420" y="2678053"/>
          <a:ext cx="1949791" cy="995492"/>
        </a:xfrm>
        <a:prstGeom prst="roundRect">
          <a:avLst>
            <a:gd name="adj" fmla="val 10000"/>
          </a:avLst>
        </a:prstGeom>
        <a:solidFill>
          <a:srgbClr val="FFFF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rPr>
            <a:t>  Impacts to project success </a:t>
          </a:r>
        </a:p>
      </dsp:txBody>
      <dsp:txXfrm>
        <a:off x="82577" y="2707210"/>
        <a:ext cx="1891477" cy="937178"/>
      </dsp:txXfrm>
    </dsp:sp>
    <dsp:sp modelId="{B8FFB2B2-CC5F-487F-A4B2-9F29EC5DE531}">
      <dsp:nvSpPr>
        <dsp:cNvPr id="0" name=""/>
        <dsp:cNvSpPr/>
      </dsp:nvSpPr>
      <dsp:spPr>
        <a:xfrm rot="18379076">
          <a:off x="1793480" y="2747796"/>
          <a:ext cx="1028764" cy="27087"/>
        </a:xfrm>
        <a:custGeom>
          <a:avLst/>
          <a:gdLst/>
          <a:ahLst/>
          <a:cxnLst/>
          <a:rect l="0" t="0" r="0" b="0"/>
          <a:pathLst>
            <a:path>
              <a:moveTo>
                <a:pt x="0" y="13543"/>
              </a:moveTo>
              <a:lnTo>
                <a:pt x="1028764" y="13543"/>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2282143" y="2735621"/>
        <a:ext cx="51438" cy="51438"/>
      </dsp:txXfrm>
    </dsp:sp>
    <dsp:sp modelId="{A5B12DCD-CA77-4BB5-9583-1E1D21F7E070}">
      <dsp:nvSpPr>
        <dsp:cNvPr id="0" name=""/>
        <dsp:cNvSpPr/>
      </dsp:nvSpPr>
      <dsp:spPr>
        <a:xfrm>
          <a:off x="2612513" y="1849134"/>
          <a:ext cx="1990985" cy="995492"/>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Manmade Subsurface Obstructions  &amp; Contaminates </a:t>
          </a:r>
        </a:p>
      </dsp:txBody>
      <dsp:txXfrm>
        <a:off x="2641670" y="1878291"/>
        <a:ext cx="1932671" cy="937178"/>
      </dsp:txXfrm>
    </dsp:sp>
    <dsp:sp modelId="{F57B8EE5-5C17-4512-A9B1-C42E29273009}">
      <dsp:nvSpPr>
        <dsp:cNvPr id="0" name=""/>
        <dsp:cNvSpPr/>
      </dsp:nvSpPr>
      <dsp:spPr>
        <a:xfrm rot="21494704">
          <a:off x="4603382" y="2325726"/>
          <a:ext cx="497023" cy="27087"/>
        </a:xfrm>
        <a:custGeom>
          <a:avLst/>
          <a:gdLst/>
          <a:ahLst/>
          <a:cxnLst/>
          <a:rect l="0" t="0" r="0" b="0"/>
          <a:pathLst>
            <a:path>
              <a:moveTo>
                <a:pt x="0" y="13543"/>
              </a:moveTo>
              <a:lnTo>
                <a:pt x="497023" y="13543"/>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839468" y="2326844"/>
        <a:ext cx="24851" cy="24851"/>
      </dsp:txXfrm>
    </dsp:sp>
    <dsp:sp modelId="{A9363649-FA89-4ACB-BBA6-FE478F0B2A40}">
      <dsp:nvSpPr>
        <dsp:cNvPr id="0" name=""/>
        <dsp:cNvSpPr/>
      </dsp:nvSpPr>
      <dsp:spPr>
        <a:xfrm>
          <a:off x="5100289" y="1724025"/>
          <a:ext cx="1990985" cy="1215267"/>
        </a:xfrm>
        <a:prstGeom prst="roundRect">
          <a:avLst>
            <a:gd name="adj" fmla="val 10000"/>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Utilities </a:t>
          </a:r>
        </a:p>
        <a:p>
          <a:pPr marL="0" lvl="0" indent="0" algn="ctr" defTabSz="622300">
            <a:lnSpc>
              <a:spcPct val="90000"/>
            </a:lnSpc>
            <a:spcBef>
              <a:spcPct val="0"/>
            </a:spcBef>
            <a:spcAft>
              <a:spcPct val="35000"/>
            </a:spcAft>
            <a:buNone/>
          </a:pPr>
          <a:r>
            <a:rPr lang="en-US" sz="1400" kern="1200" dirty="0"/>
            <a:t>Old Building </a:t>
          </a:r>
        </a:p>
        <a:p>
          <a:pPr marL="0" lvl="0" indent="0" algn="ctr" defTabSz="622300">
            <a:lnSpc>
              <a:spcPct val="90000"/>
            </a:lnSpc>
            <a:spcBef>
              <a:spcPct val="0"/>
            </a:spcBef>
            <a:spcAft>
              <a:spcPct val="35000"/>
            </a:spcAft>
            <a:buNone/>
          </a:pPr>
          <a:r>
            <a:rPr lang="en-US" sz="1400" kern="1200" dirty="0"/>
            <a:t>Old Dump </a:t>
          </a:r>
        </a:p>
        <a:p>
          <a:pPr marL="0" lvl="0" indent="0" algn="ctr" defTabSz="622300">
            <a:lnSpc>
              <a:spcPct val="90000"/>
            </a:lnSpc>
            <a:spcBef>
              <a:spcPct val="0"/>
            </a:spcBef>
            <a:spcAft>
              <a:spcPct val="35000"/>
            </a:spcAft>
            <a:buNone/>
          </a:pPr>
          <a:r>
            <a:rPr lang="en-US" sz="1400" kern="1200" dirty="0"/>
            <a:t>Industrial Pollution </a:t>
          </a:r>
        </a:p>
      </dsp:txBody>
      <dsp:txXfrm>
        <a:off x="5135883" y="1759619"/>
        <a:ext cx="1919797" cy="1144079"/>
      </dsp:txXfrm>
    </dsp:sp>
    <dsp:sp modelId="{F04FB640-44B1-439C-BE08-4A51578C7D9E}">
      <dsp:nvSpPr>
        <dsp:cNvPr id="0" name=""/>
        <dsp:cNvSpPr/>
      </dsp:nvSpPr>
      <dsp:spPr>
        <a:xfrm rot="16508029">
          <a:off x="944268" y="2003909"/>
          <a:ext cx="2326024" cy="27087"/>
        </a:xfrm>
        <a:custGeom>
          <a:avLst/>
          <a:gdLst/>
          <a:ahLst/>
          <a:cxnLst/>
          <a:rect l="0" t="0" r="0" b="0"/>
          <a:pathLst>
            <a:path>
              <a:moveTo>
                <a:pt x="0" y="13543"/>
              </a:moveTo>
              <a:lnTo>
                <a:pt x="2326024" y="13543"/>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a:off x="2049130" y="1959302"/>
        <a:ext cx="116301" cy="116301"/>
      </dsp:txXfrm>
    </dsp:sp>
    <dsp:sp modelId="{D3C131DE-447B-4458-B24B-AC1F9923E092}">
      <dsp:nvSpPr>
        <dsp:cNvPr id="0" name=""/>
        <dsp:cNvSpPr/>
      </dsp:nvSpPr>
      <dsp:spPr>
        <a:xfrm>
          <a:off x="2211349" y="361360"/>
          <a:ext cx="1990985" cy="995492"/>
        </a:xfrm>
        <a:prstGeom prst="roundRect">
          <a:avLst>
            <a:gd name="adj" fmla="val 10000"/>
          </a:avLst>
        </a:prstGeom>
        <a:solidFill>
          <a:srgbClr val="00B05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Local Geology </a:t>
          </a:r>
        </a:p>
      </dsp:txBody>
      <dsp:txXfrm>
        <a:off x="2240506" y="390517"/>
        <a:ext cx="1932671" cy="937178"/>
      </dsp:txXfrm>
    </dsp:sp>
    <dsp:sp modelId="{4C2789D1-1A46-4676-8388-B5B3F208C7BB}">
      <dsp:nvSpPr>
        <dsp:cNvPr id="0" name=""/>
        <dsp:cNvSpPr/>
      </dsp:nvSpPr>
      <dsp:spPr>
        <a:xfrm rot="126451">
          <a:off x="4202078" y="859544"/>
          <a:ext cx="760393" cy="27087"/>
        </a:xfrm>
        <a:custGeom>
          <a:avLst/>
          <a:gdLst/>
          <a:ahLst/>
          <a:cxnLst/>
          <a:rect l="0" t="0" r="0" b="0"/>
          <a:pathLst>
            <a:path>
              <a:moveTo>
                <a:pt x="0" y="13543"/>
              </a:moveTo>
              <a:lnTo>
                <a:pt x="760393" y="13543"/>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563265" y="854078"/>
        <a:ext cx="38019" cy="38019"/>
      </dsp:txXfrm>
    </dsp:sp>
    <dsp:sp modelId="{F8A1AE25-2535-4C70-A683-ADFC60BB65EA}">
      <dsp:nvSpPr>
        <dsp:cNvPr id="0" name=""/>
        <dsp:cNvSpPr/>
      </dsp:nvSpPr>
      <dsp:spPr>
        <a:xfrm>
          <a:off x="4962214" y="223579"/>
          <a:ext cx="1990985" cy="1326981"/>
        </a:xfrm>
        <a:prstGeom prst="roundRect">
          <a:avLst>
            <a:gd name="adj" fmla="val 10000"/>
          </a:avLst>
        </a:prstGeom>
        <a:solidFill>
          <a:srgbClr val="00B05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Sand </a:t>
          </a:r>
        </a:p>
        <a:p>
          <a:pPr marL="0" lvl="0" indent="0" algn="ctr" defTabSz="622300">
            <a:lnSpc>
              <a:spcPct val="90000"/>
            </a:lnSpc>
            <a:spcBef>
              <a:spcPct val="0"/>
            </a:spcBef>
            <a:spcAft>
              <a:spcPct val="35000"/>
            </a:spcAft>
            <a:buNone/>
          </a:pPr>
          <a:r>
            <a:rPr lang="en-US" sz="1400" kern="1200" dirty="0"/>
            <a:t>Gravel </a:t>
          </a:r>
        </a:p>
        <a:p>
          <a:pPr marL="0" lvl="0" indent="0" algn="ctr" defTabSz="622300">
            <a:lnSpc>
              <a:spcPct val="90000"/>
            </a:lnSpc>
            <a:spcBef>
              <a:spcPct val="0"/>
            </a:spcBef>
            <a:spcAft>
              <a:spcPct val="35000"/>
            </a:spcAft>
            <a:buNone/>
          </a:pPr>
          <a:r>
            <a:rPr lang="en-US" sz="1400" kern="1200" dirty="0"/>
            <a:t>Rock </a:t>
          </a:r>
        </a:p>
        <a:p>
          <a:pPr marL="0" lvl="0" indent="0" algn="ctr" defTabSz="622300">
            <a:lnSpc>
              <a:spcPct val="90000"/>
            </a:lnSpc>
            <a:spcBef>
              <a:spcPct val="0"/>
            </a:spcBef>
            <a:spcAft>
              <a:spcPct val="35000"/>
            </a:spcAft>
            <a:buNone/>
          </a:pPr>
          <a:r>
            <a:rPr lang="en-US" sz="1400" kern="1200" dirty="0"/>
            <a:t>Clay </a:t>
          </a:r>
        </a:p>
        <a:p>
          <a:pPr marL="0" lvl="0" indent="0" algn="ctr" defTabSz="622300">
            <a:lnSpc>
              <a:spcPct val="90000"/>
            </a:lnSpc>
            <a:spcBef>
              <a:spcPct val="0"/>
            </a:spcBef>
            <a:spcAft>
              <a:spcPct val="35000"/>
            </a:spcAft>
            <a:buNone/>
          </a:pPr>
          <a:r>
            <a:rPr lang="en-US" sz="1400" kern="1200" dirty="0"/>
            <a:t>Shale </a:t>
          </a:r>
        </a:p>
      </dsp:txBody>
      <dsp:txXfrm>
        <a:off x="5001080" y="262445"/>
        <a:ext cx="1913253" cy="1249249"/>
      </dsp:txXfrm>
    </dsp:sp>
    <dsp:sp modelId="{EBB376EE-BDB7-40ED-9705-1BEB980D4ACA}">
      <dsp:nvSpPr>
        <dsp:cNvPr id="0" name=""/>
        <dsp:cNvSpPr/>
      </dsp:nvSpPr>
      <dsp:spPr>
        <a:xfrm rot="5117803">
          <a:off x="833287" y="4432386"/>
          <a:ext cx="2548843" cy="27087"/>
        </a:xfrm>
        <a:custGeom>
          <a:avLst/>
          <a:gdLst/>
          <a:ahLst/>
          <a:cxnLst/>
          <a:rect l="0" t="0" r="0" b="0"/>
          <a:pathLst>
            <a:path>
              <a:moveTo>
                <a:pt x="0" y="13543"/>
              </a:moveTo>
              <a:lnTo>
                <a:pt x="2548843" y="13543"/>
              </a:lnTo>
            </a:path>
          </a:pathLst>
        </a:cu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2043988" y="4382209"/>
        <a:ext cx="127442" cy="127442"/>
      </dsp:txXfrm>
    </dsp:sp>
    <dsp:sp modelId="{7BF10F6B-CDE0-452D-84A7-B6BADB6BFB56}">
      <dsp:nvSpPr>
        <dsp:cNvPr id="0" name=""/>
        <dsp:cNvSpPr/>
      </dsp:nvSpPr>
      <dsp:spPr>
        <a:xfrm>
          <a:off x="2212206" y="5218314"/>
          <a:ext cx="1990985" cy="995492"/>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Problematic Subsurface</a:t>
          </a:r>
        </a:p>
        <a:p>
          <a:pPr marL="0" lvl="0" indent="0" algn="ctr" defTabSz="622300">
            <a:lnSpc>
              <a:spcPct val="90000"/>
            </a:lnSpc>
            <a:spcBef>
              <a:spcPct val="0"/>
            </a:spcBef>
            <a:spcAft>
              <a:spcPct val="35000"/>
            </a:spcAft>
            <a:buNone/>
          </a:pPr>
          <a:r>
            <a:rPr lang="en-US" sz="1400" kern="1200" dirty="0"/>
            <a:t>Conditions </a:t>
          </a:r>
          <a:endParaRPr lang="en-US" sz="900" kern="1200" dirty="0"/>
        </a:p>
      </dsp:txBody>
      <dsp:txXfrm>
        <a:off x="2241363" y="5247471"/>
        <a:ext cx="1932671" cy="937178"/>
      </dsp:txXfrm>
    </dsp:sp>
    <dsp:sp modelId="{B5D44F55-635D-416A-A9BE-166CDF60C31D}">
      <dsp:nvSpPr>
        <dsp:cNvPr id="0" name=""/>
        <dsp:cNvSpPr/>
      </dsp:nvSpPr>
      <dsp:spPr>
        <a:xfrm rot="17967224">
          <a:off x="3629998" y="4720558"/>
          <a:ext cx="2255424" cy="27087"/>
        </a:xfrm>
        <a:custGeom>
          <a:avLst/>
          <a:gdLst/>
          <a:ahLst/>
          <a:cxnLst/>
          <a:rect l="0" t="0" r="0" b="0"/>
          <a:pathLst>
            <a:path>
              <a:moveTo>
                <a:pt x="0" y="13543"/>
              </a:moveTo>
              <a:lnTo>
                <a:pt x="2255424" y="13543"/>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a:off x="4701325" y="4677716"/>
        <a:ext cx="112771" cy="112771"/>
      </dsp:txXfrm>
    </dsp:sp>
    <dsp:sp modelId="{59F27538-612F-4C49-A726-6E4F4C185ADF}">
      <dsp:nvSpPr>
        <dsp:cNvPr id="0" name=""/>
        <dsp:cNvSpPr/>
      </dsp:nvSpPr>
      <dsp:spPr>
        <a:xfrm>
          <a:off x="5312230" y="3217434"/>
          <a:ext cx="2421356" cy="1069418"/>
        </a:xfrm>
        <a:prstGeom prst="roundRect">
          <a:avLst>
            <a:gd name="adj" fmla="val 10000"/>
          </a:avLst>
        </a:prstGeom>
        <a:solidFill>
          <a:srgbClr val="FF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FORMATION HYDRAULICS </a:t>
          </a:r>
        </a:p>
        <a:p>
          <a:pPr marL="0" lvl="0" indent="0" algn="ctr" defTabSz="622300">
            <a:lnSpc>
              <a:spcPct val="90000"/>
            </a:lnSpc>
            <a:spcBef>
              <a:spcPct val="0"/>
            </a:spcBef>
            <a:spcAft>
              <a:spcPct val="35000"/>
            </a:spcAft>
            <a:buNone/>
          </a:pPr>
          <a:r>
            <a:rPr lang="en-US" sz="1400" kern="1200" dirty="0"/>
            <a:t>Fragile Formations </a:t>
          </a:r>
        </a:p>
        <a:p>
          <a:pPr marL="0" lvl="0" indent="0" algn="ctr" defTabSz="622300">
            <a:lnSpc>
              <a:spcPct val="90000"/>
            </a:lnSpc>
            <a:spcBef>
              <a:spcPct val="0"/>
            </a:spcBef>
            <a:spcAft>
              <a:spcPct val="35000"/>
            </a:spcAft>
            <a:buNone/>
          </a:pPr>
          <a:r>
            <a:rPr lang="en-US" sz="1400" kern="1200" dirty="0"/>
            <a:t>Cobbles – Boulders </a:t>
          </a:r>
        </a:p>
        <a:p>
          <a:pPr marL="0" lvl="0" indent="0" algn="ctr" defTabSz="622300">
            <a:lnSpc>
              <a:spcPct val="90000"/>
            </a:lnSpc>
            <a:spcBef>
              <a:spcPct val="0"/>
            </a:spcBef>
            <a:spcAft>
              <a:spcPct val="35000"/>
            </a:spcAft>
            <a:buNone/>
          </a:pPr>
          <a:r>
            <a:rPr lang="en-US" sz="1400" kern="1200" dirty="0"/>
            <a:t>Loss Zones, Fractures, Voids </a:t>
          </a:r>
        </a:p>
      </dsp:txBody>
      <dsp:txXfrm>
        <a:off x="5343552" y="3248756"/>
        <a:ext cx="2358712" cy="1006774"/>
      </dsp:txXfrm>
    </dsp:sp>
    <dsp:sp modelId="{6F3016C4-E711-438E-A7D3-1ABDA271E61D}">
      <dsp:nvSpPr>
        <dsp:cNvPr id="0" name=""/>
        <dsp:cNvSpPr/>
      </dsp:nvSpPr>
      <dsp:spPr>
        <a:xfrm rot="19594777">
          <a:off x="4094027" y="5338888"/>
          <a:ext cx="1320418" cy="27087"/>
        </a:xfrm>
        <a:custGeom>
          <a:avLst/>
          <a:gdLst/>
          <a:ahLst/>
          <a:cxnLst/>
          <a:rect l="0" t="0" r="0" b="0"/>
          <a:pathLst>
            <a:path>
              <a:moveTo>
                <a:pt x="0" y="13543"/>
              </a:moveTo>
              <a:lnTo>
                <a:pt x="1320418" y="13543"/>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721226" y="5319421"/>
        <a:ext cx="66020" cy="66020"/>
      </dsp:txXfrm>
    </dsp:sp>
    <dsp:sp modelId="{24190EFF-D392-4C2D-A26C-753158EE74C5}">
      <dsp:nvSpPr>
        <dsp:cNvPr id="0" name=""/>
        <dsp:cNvSpPr/>
      </dsp:nvSpPr>
      <dsp:spPr>
        <a:xfrm>
          <a:off x="5305281" y="4491057"/>
          <a:ext cx="2391750" cy="995492"/>
        </a:xfrm>
        <a:prstGeom prst="roundRect">
          <a:avLst>
            <a:gd name="adj" fmla="val 10000"/>
          </a:avLst>
        </a:prstGeom>
        <a:solidFill>
          <a:schemeClr val="accent2">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Water</a:t>
          </a:r>
        </a:p>
        <a:p>
          <a:pPr marL="0" lvl="0" indent="0" algn="ctr" defTabSz="622300">
            <a:lnSpc>
              <a:spcPct val="90000"/>
            </a:lnSpc>
            <a:spcBef>
              <a:spcPct val="0"/>
            </a:spcBef>
            <a:spcAft>
              <a:spcPct val="35000"/>
            </a:spcAft>
            <a:buNone/>
          </a:pPr>
          <a:r>
            <a:rPr lang="en-US" sz="1400" kern="1200" dirty="0"/>
            <a:t>High Volume Zones  </a:t>
          </a:r>
        </a:p>
        <a:p>
          <a:pPr marL="0" lvl="0" indent="0" algn="ctr" defTabSz="622300">
            <a:lnSpc>
              <a:spcPct val="90000"/>
            </a:lnSpc>
            <a:spcBef>
              <a:spcPct val="0"/>
            </a:spcBef>
            <a:spcAft>
              <a:spcPct val="35000"/>
            </a:spcAft>
            <a:buNone/>
          </a:pPr>
          <a:r>
            <a:rPr lang="en-US" sz="1400" kern="1200" dirty="0"/>
            <a:t>Well Head Protection Areas </a:t>
          </a:r>
        </a:p>
      </dsp:txBody>
      <dsp:txXfrm>
        <a:off x="5334438" y="4520214"/>
        <a:ext cx="2333436" cy="937178"/>
      </dsp:txXfrm>
    </dsp:sp>
    <dsp:sp modelId="{8A90F014-C362-4C76-B235-EF42A46B431E}">
      <dsp:nvSpPr>
        <dsp:cNvPr id="0" name=""/>
        <dsp:cNvSpPr/>
      </dsp:nvSpPr>
      <dsp:spPr>
        <a:xfrm rot="1165289">
          <a:off x="4170049" y="5896185"/>
          <a:ext cx="1164869" cy="27087"/>
        </a:xfrm>
        <a:custGeom>
          <a:avLst/>
          <a:gdLst/>
          <a:ahLst/>
          <a:cxnLst/>
          <a:rect l="0" t="0" r="0" b="0"/>
          <a:pathLst>
            <a:path>
              <a:moveTo>
                <a:pt x="0" y="13543"/>
              </a:moveTo>
              <a:lnTo>
                <a:pt x="1164869" y="13543"/>
              </a:lnTo>
            </a:path>
          </a:pathLst>
        </a:custGeom>
        <a:noFill/>
        <a:ln w="1905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4723362" y="5880607"/>
        <a:ext cx="58243" cy="58243"/>
      </dsp:txXfrm>
    </dsp:sp>
    <dsp:sp modelId="{29EF0196-95F7-4066-8ECB-2FA926E87F92}">
      <dsp:nvSpPr>
        <dsp:cNvPr id="0" name=""/>
        <dsp:cNvSpPr/>
      </dsp:nvSpPr>
      <dsp:spPr>
        <a:xfrm>
          <a:off x="5301777" y="5605650"/>
          <a:ext cx="2370407" cy="995492"/>
        </a:xfrm>
        <a:prstGeom prst="roundRect">
          <a:avLst>
            <a:gd name="adj" fmla="val 10000"/>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Artesian Flow </a:t>
          </a:r>
        </a:p>
        <a:p>
          <a:pPr marL="0" lvl="0" indent="0" algn="ctr" defTabSz="622300">
            <a:lnSpc>
              <a:spcPct val="90000"/>
            </a:lnSpc>
            <a:spcBef>
              <a:spcPct val="0"/>
            </a:spcBef>
            <a:spcAft>
              <a:spcPct val="35000"/>
            </a:spcAft>
            <a:buNone/>
          </a:pPr>
          <a:r>
            <a:rPr lang="en-US" sz="1400" kern="1200" dirty="0"/>
            <a:t>Methane</a:t>
          </a:r>
        </a:p>
        <a:p>
          <a:pPr marL="0" lvl="0" indent="0" algn="ctr" defTabSz="622300">
            <a:lnSpc>
              <a:spcPct val="90000"/>
            </a:lnSpc>
            <a:spcBef>
              <a:spcPct val="0"/>
            </a:spcBef>
            <a:spcAft>
              <a:spcPct val="35000"/>
            </a:spcAft>
            <a:buNone/>
          </a:pPr>
          <a:r>
            <a:rPr lang="en-US" sz="1400" kern="1200" dirty="0"/>
            <a:t>H2S </a:t>
          </a:r>
        </a:p>
        <a:p>
          <a:pPr marL="0" lvl="0" indent="0" algn="ctr" defTabSz="622300">
            <a:lnSpc>
              <a:spcPct val="90000"/>
            </a:lnSpc>
            <a:spcBef>
              <a:spcPct val="0"/>
            </a:spcBef>
            <a:spcAft>
              <a:spcPct val="35000"/>
            </a:spcAft>
            <a:buNone/>
          </a:pPr>
          <a:r>
            <a:rPr lang="en-US" sz="1400" kern="1200" dirty="0"/>
            <a:t>Volatile Gas  </a:t>
          </a:r>
        </a:p>
      </dsp:txBody>
      <dsp:txXfrm>
        <a:off x="5330934" y="5634807"/>
        <a:ext cx="2312093" cy="93717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9CDF33-8BC6-4387-994A-544B49AC15A0}" type="datetimeFigureOut">
              <a:rPr lang="en-US" smtClean="0"/>
              <a:t>7/10/25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CF2E1A-8F42-4DA8-A747-F44F6BC8EB44}" type="slidenum">
              <a:rPr lang="en-US" smtClean="0"/>
              <a:t>‹#›</a:t>
            </a:fld>
            <a:endParaRPr lang="en-US" dirty="0"/>
          </a:p>
        </p:txBody>
      </p:sp>
    </p:spTree>
    <p:extLst>
      <p:ext uri="{BB962C8B-B14F-4D97-AF65-F5344CB8AC3E}">
        <p14:creationId xmlns:p14="http://schemas.microsoft.com/office/powerpoint/2010/main" val="4197664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CF2E1A-8F42-4DA8-A747-F44F6BC8EB44}" type="slidenum">
              <a:rPr lang="en-US" smtClean="0"/>
              <a:t>2</a:t>
            </a:fld>
            <a:endParaRPr lang="en-US" dirty="0"/>
          </a:p>
        </p:txBody>
      </p:sp>
    </p:spTree>
    <p:extLst>
      <p:ext uri="{BB962C8B-B14F-4D97-AF65-F5344CB8AC3E}">
        <p14:creationId xmlns:p14="http://schemas.microsoft.com/office/powerpoint/2010/main" val="4037365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CF2E1A-8F42-4DA8-A747-F44F6BC8EB44}" type="slidenum">
              <a:rPr lang="en-US" smtClean="0"/>
              <a:t>8</a:t>
            </a:fld>
            <a:endParaRPr lang="en-US" dirty="0"/>
          </a:p>
        </p:txBody>
      </p:sp>
    </p:spTree>
    <p:extLst>
      <p:ext uri="{BB962C8B-B14F-4D97-AF65-F5344CB8AC3E}">
        <p14:creationId xmlns:p14="http://schemas.microsoft.com/office/powerpoint/2010/main" val="4075235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6CFC1-B0EA-B747-24BC-E8F171116E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5C1488-D681-C51D-C9D1-CFC152B4E3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D26026-50B2-9E29-7FA8-0A9F752E4F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A9CDA8-D482-7AC7-7A14-A88E12A6BF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F2E1A-8F42-4DA8-A747-F44F6BC8EB4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36104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B74CEB-7481-4FA0-8251-3F4CB00276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980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B74CEB-7481-4FA0-8251-3F4CB00276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3920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1815C-795E-80C8-FB2C-F6005F36C0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E6F666-C2BA-57C5-3DAE-8244351CA0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10A879-4E32-9C0C-2240-633B1C9B05AE}"/>
              </a:ext>
            </a:extLst>
          </p:cNvPr>
          <p:cNvSpPr>
            <a:spLocks noGrp="1"/>
          </p:cNvSpPr>
          <p:nvPr>
            <p:ph type="dt" sz="half" idx="10"/>
          </p:nvPr>
        </p:nvSpPr>
        <p:spPr/>
        <p:txBody>
          <a:bodyPr/>
          <a:lstStyle/>
          <a:p>
            <a:fld id="{50DE7448-B425-C844-8A72-073687145821}" type="datetime1">
              <a:rPr lang="en-US" smtClean="0"/>
              <a:t>7/10/25</a:t>
            </a:fld>
            <a:endParaRPr lang="en-US" dirty="0"/>
          </a:p>
        </p:txBody>
      </p:sp>
      <p:sp>
        <p:nvSpPr>
          <p:cNvPr id="5" name="Footer Placeholder 4">
            <a:extLst>
              <a:ext uri="{FF2B5EF4-FFF2-40B4-BE49-F238E27FC236}">
                <a16:creationId xmlns:a16="http://schemas.microsoft.com/office/drawing/2014/main" id="{CE6FDFE3-961C-FF7F-0B2A-3B97CD45BCC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5CED49-E36C-F188-8FCD-EF4B173D320B}"/>
              </a:ext>
            </a:extLst>
          </p:cNvPr>
          <p:cNvSpPr>
            <a:spLocks noGrp="1"/>
          </p:cNvSpPr>
          <p:nvPr>
            <p:ph type="sldNum" sz="quarter" idx="12"/>
          </p:nvPr>
        </p:nvSpPr>
        <p:spPr/>
        <p:txBody>
          <a:bodyPr/>
          <a:lstStyle/>
          <a:p>
            <a:fld id="{799E8B58-2D5A-4791-B2BA-230E9B9051DC}" type="slidenum">
              <a:rPr lang="en-US" smtClean="0"/>
              <a:t>‹#›</a:t>
            </a:fld>
            <a:endParaRPr lang="en-US" dirty="0"/>
          </a:p>
        </p:txBody>
      </p:sp>
    </p:spTree>
    <p:extLst>
      <p:ext uri="{BB962C8B-B14F-4D97-AF65-F5344CB8AC3E}">
        <p14:creationId xmlns:p14="http://schemas.microsoft.com/office/powerpoint/2010/main" val="3138575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A68CF-50C0-9364-B6F0-2940230DC0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BF7E36-2A86-5027-E1CE-291622E923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8B2A6C-B185-F53A-2F2A-86872FFFE11D}"/>
              </a:ext>
            </a:extLst>
          </p:cNvPr>
          <p:cNvSpPr>
            <a:spLocks noGrp="1"/>
          </p:cNvSpPr>
          <p:nvPr>
            <p:ph type="dt" sz="half" idx="10"/>
          </p:nvPr>
        </p:nvSpPr>
        <p:spPr/>
        <p:txBody>
          <a:bodyPr/>
          <a:lstStyle/>
          <a:p>
            <a:fld id="{80E91943-E750-3440-8BDD-2DB862095196}" type="datetime1">
              <a:rPr lang="en-US" smtClean="0"/>
              <a:t>7/10/25</a:t>
            </a:fld>
            <a:endParaRPr lang="en-US" dirty="0"/>
          </a:p>
        </p:txBody>
      </p:sp>
      <p:sp>
        <p:nvSpPr>
          <p:cNvPr id="5" name="Footer Placeholder 4">
            <a:extLst>
              <a:ext uri="{FF2B5EF4-FFF2-40B4-BE49-F238E27FC236}">
                <a16:creationId xmlns:a16="http://schemas.microsoft.com/office/drawing/2014/main" id="{9C29ECBC-CFFD-5EBD-F633-EDFFAEE60D4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62D376-2CC2-0586-5684-4B88FCC00932}"/>
              </a:ext>
            </a:extLst>
          </p:cNvPr>
          <p:cNvSpPr>
            <a:spLocks noGrp="1"/>
          </p:cNvSpPr>
          <p:nvPr>
            <p:ph type="sldNum" sz="quarter" idx="12"/>
          </p:nvPr>
        </p:nvSpPr>
        <p:spPr/>
        <p:txBody>
          <a:bodyPr/>
          <a:lstStyle/>
          <a:p>
            <a:fld id="{799E8B58-2D5A-4791-B2BA-230E9B9051DC}" type="slidenum">
              <a:rPr lang="en-US" smtClean="0"/>
              <a:t>‹#›</a:t>
            </a:fld>
            <a:endParaRPr lang="en-US" dirty="0"/>
          </a:p>
        </p:txBody>
      </p:sp>
    </p:spTree>
    <p:extLst>
      <p:ext uri="{BB962C8B-B14F-4D97-AF65-F5344CB8AC3E}">
        <p14:creationId xmlns:p14="http://schemas.microsoft.com/office/powerpoint/2010/main" val="2809265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EB19BD-7846-F5ED-8718-612E9019C7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E7A8D0-7CDE-9D8E-57DC-C627F5E24E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D95169-1A49-2F04-B3B2-C7CF0C13F62E}"/>
              </a:ext>
            </a:extLst>
          </p:cNvPr>
          <p:cNvSpPr>
            <a:spLocks noGrp="1"/>
          </p:cNvSpPr>
          <p:nvPr>
            <p:ph type="dt" sz="half" idx="10"/>
          </p:nvPr>
        </p:nvSpPr>
        <p:spPr/>
        <p:txBody>
          <a:bodyPr/>
          <a:lstStyle/>
          <a:p>
            <a:fld id="{94B2ABFD-3BC7-994F-8696-98BB94535337}" type="datetime1">
              <a:rPr lang="en-US" smtClean="0"/>
              <a:t>7/10/25</a:t>
            </a:fld>
            <a:endParaRPr lang="en-US" dirty="0"/>
          </a:p>
        </p:txBody>
      </p:sp>
      <p:sp>
        <p:nvSpPr>
          <p:cNvPr id="5" name="Footer Placeholder 4">
            <a:extLst>
              <a:ext uri="{FF2B5EF4-FFF2-40B4-BE49-F238E27FC236}">
                <a16:creationId xmlns:a16="http://schemas.microsoft.com/office/drawing/2014/main" id="{47D4FA1B-4B04-E974-B279-66A6291354C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68BA957-537D-566C-9712-AD6B8881E78D}"/>
              </a:ext>
            </a:extLst>
          </p:cNvPr>
          <p:cNvSpPr>
            <a:spLocks noGrp="1"/>
          </p:cNvSpPr>
          <p:nvPr>
            <p:ph type="sldNum" sz="quarter" idx="12"/>
          </p:nvPr>
        </p:nvSpPr>
        <p:spPr/>
        <p:txBody>
          <a:bodyPr/>
          <a:lstStyle/>
          <a:p>
            <a:fld id="{799E8B58-2D5A-4791-B2BA-230E9B9051DC}" type="slidenum">
              <a:rPr lang="en-US" smtClean="0"/>
              <a:t>‹#›</a:t>
            </a:fld>
            <a:endParaRPr lang="en-US" dirty="0"/>
          </a:p>
        </p:txBody>
      </p:sp>
    </p:spTree>
    <p:extLst>
      <p:ext uri="{BB962C8B-B14F-4D97-AF65-F5344CB8AC3E}">
        <p14:creationId xmlns:p14="http://schemas.microsoft.com/office/powerpoint/2010/main" val="6010020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g2d86f73e997_3_12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g2d86f73e997_3_12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g2d86f73e997_3_12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566397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235FE-DF07-4AC3-8A09-8E904FF480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786200-89F4-4F73-B71C-424DF0F16C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F92E0E-FDBB-478E-B4CF-1C8B319777BA}"/>
              </a:ext>
            </a:extLst>
          </p:cNvPr>
          <p:cNvSpPr>
            <a:spLocks noGrp="1"/>
          </p:cNvSpPr>
          <p:nvPr>
            <p:ph type="dt" sz="half" idx="10"/>
          </p:nvPr>
        </p:nvSpPr>
        <p:spPr/>
        <p:txBody>
          <a:bodyPr/>
          <a:lstStyle/>
          <a:p>
            <a:fld id="{B8AEDD0D-12D5-8540-BB92-5873E7D3010C}" type="datetime1">
              <a:rPr lang="en-US" smtClean="0"/>
              <a:t>7/10/25</a:t>
            </a:fld>
            <a:endParaRPr lang="en-US" dirty="0"/>
          </a:p>
        </p:txBody>
      </p:sp>
      <p:sp>
        <p:nvSpPr>
          <p:cNvPr id="5" name="Footer Placeholder 4">
            <a:extLst>
              <a:ext uri="{FF2B5EF4-FFF2-40B4-BE49-F238E27FC236}">
                <a16:creationId xmlns:a16="http://schemas.microsoft.com/office/drawing/2014/main" id="{F741D11B-245B-48B8-A696-0D01CCEF944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0009D94-46B8-4AA7-8F9B-816039C2ED1B}"/>
              </a:ext>
            </a:extLst>
          </p:cNvPr>
          <p:cNvSpPr>
            <a:spLocks noGrp="1"/>
          </p:cNvSpPr>
          <p:nvPr>
            <p:ph type="sldNum" sz="quarter" idx="12"/>
          </p:nvPr>
        </p:nvSpPr>
        <p:spPr/>
        <p:txBody>
          <a:bodyPr/>
          <a:lstStyle/>
          <a:p>
            <a:fld id="{71761973-3C36-4DF1-86E3-E499023A4D89}" type="slidenum">
              <a:rPr lang="en-US" smtClean="0"/>
              <a:t>‹#›</a:t>
            </a:fld>
            <a:endParaRPr lang="en-US" dirty="0"/>
          </a:p>
        </p:txBody>
      </p:sp>
    </p:spTree>
    <p:extLst>
      <p:ext uri="{BB962C8B-B14F-4D97-AF65-F5344CB8AC3E}">
        <p14:creationId xmlns:p14="http://schemas.microsoft.com/office/powerpoint/2010/main" val="2117451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7DE56-5E32-4A03-881D-EC8C82D64A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B68969-BC73-444B-A438-B87B0996EE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984030-853E-4FA9-92FD-9EE2898E0ABD}"/>
              </a:ext>
            </a:extLst>
          </p:cNvPr>
          <p:cNvSpPr>
            <a:spLocks noGrp="1"/>
          </p:cNvSpPr>
          <p:nvPr>
            <p:ph type="dt" sz="half" idx="10"/>
          </p:nvPr>
        </p:nvSpPr>
        <p:spPr/>
        <p:txBody>
          <a:bodyPr/>
          <a:lstStyle/>
          <a:p>
            <a:fld id="{9FD47A03-62DF-A64B-893B-68C453AC830B}" type="datetime1">
              <a:rPr lang="en-US" smtClean="0"/>
              <a:t>7/10/25</a:t>
            </a:fld>
            <a:endParaRPr lang="en-US" dirty="0"/>
          </a:p>
        </p:txBody>
      </p:sp>
      <p:sp>
        <p:nvSpPr>
          <p:cNvPr id="5" name="Footer Placeholder 4">
            <a:extLst>
              <a:ext uri="{FF2B5EF4-FFF2-40B4-BE49-F238E27FC236}">
                <a16:creationId xmlns:a16="http://schemas.microsoft.com/office/drawing/2014/main" id="{FCB476C7-9182-4E5B-BD78-1B2CFB9BB68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6C781AA-CDDF-4B2D-83D2-7AD260AB9D99}"/>
              </a:ext>
            </a:extLst>
          </p:cNvPr>
          <p:cNvSpPr>
            <a:spLocks noGrp="1"/>
          </p:cNvSpPr>
          <p:nvPr>
            <p:ph type="sldNum" sz="quarter" idx="12"/>
          </p:nvPr>
        </p:nvSpPr>
        <p:spPr/>
        <p:txBody>
          <a:bodyPr/>
          <a:lstStyle/>
          <a:p>
            <a:fld id="{71761973-3C36-4DF1-86E3-E499023A4D89}" type="slidenum">
              <a:rPr lang="en-US" smtClean="0"/>
              <a:t>‹#›</a:t>
            </a:fld>
            <a:endParaRPr lang="en-US" dirty="0"/>
          </a:p>
        </p:txBody>
      </p:sp>
    </p:spTree>
    <p:extLst>
      <p:ext uri="{BB962C8B-B14F-4D97-AF65-F5344CB8AC3E}">
        <p14:creationId xmlns:p14="http://schemas.microsoft.com/office/powerpoint/2010/main" val="3382362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B15D1-D510-4AFB-9837-F19C780719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E09C42-E2B4-4C83-804A-67D9B59C06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EFE4113-1E04-4B88-B52D-364BE1F120F5}"/>
              </a:ext>
            </a:extLst>
          </p:cNvPr>
          <p:cNvSpPr>
            <a:spLocks noGrp="1"/>
          </p:cNvSpPr>
          <p:nvPr>
            <p:ph type="dt" sz="half" idx="10"/>
          </p:nvPr>
        </p:nvSpPr>
        <p:spPr/>
        <p:txBody>
          <a:bodyPr/>
          <a:lstStyle/>
          <a:p>
            <a:fld id="{001C8EDA-EEA7-FF42-A427-43E561B44EE5}" type="datetime1">
              <a:rPr lang="en-US" smtClean="0"/>
              <a:t>7/10/25</a:t>
            </a:fld>
            <a:endParaRPr lang="en-US" dirty="0"/>
          </a:p>
        </p:txBody>
      </p:sp>
      <p:sp>
        <p:nvSpPr>
          <p:cNvPr id="5" name="Footer Placeholder 4">
            <a:extLst>
              <a:ext uri="{FF2B5EF4-FFF2-40B4-BE49-F238E27FC236}">
                <a16:creationId xmlns:a16="http://schemas.microsoft.com/office/drawing/2014/main" id="{BC1117C4-4817-4FD7-A4A9-7595FD81AC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B2DF72-294E-4A61-9724-F0DA53EBEB4E}"/>
              </a:ext>
            </a:extLst>
          </p:cNvPr>
          <p:cNvSpPr>
            <a:spLocks noGrp="1"/>
          </p:cNvSpPr>
          <p:nvPr>
            <p:ph type="sldNum" sz="quarter" idx="12"/>
          </p:nvPr>
        </p:nvSpPr>
        <p:spPr/>
        <p:txBody>
          <a:bodyPr/>
          <a:lstStyle/>
          <a:p>
            <a:fld id="{71761973-3C36-4DF1-86E3-E499023A4D89}" type="slidenum">
              <a:rPr lang="en-US" smtClean="0"/>
              <a:t>‹#›</a:t>
            </a:fld>
            <a:endParaRPr lang="en-US" dirty="0"/>
          </a:p>
        </p:txBody>
      </p:sp>
    </p:spTree>
    <p:extLst>
      <p:ext uri="{BB962C8B-B14F-4D97-AF65-F5344CB8AC3E}">
        <p14:creationId xmlns:p14="http://schemas.microsoft.com/office/powerpoint/2010/main" val="26983098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3E248-5900-4336-B17E-3DCFBCFE95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A05BD-18B8-458D-811F-49A43B524E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98CA94-6489-449E-B60C-4D41C746AA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3EEA98-A9E8-45F6-AB89-5AA85D3F4364}"/>
              </a:ext>
            </a:extLst>
          </p:cNvPr>
          <p:cNvSpPr>
            <a:spLocks noGrp="1"/>
          </p:cNvSpPr>
          <p:nvPr>
            <p:ph type="dt" sz="half" idx="10"/>
          </p:nvPr>
        </p:nvSpPr>
        <p:spPr/>
        <p:txBody>
          <a:bodyPr/>
          <a:lstStyle/>
          <a:p>
            <a:fld id="{21975875-7B50-B540-936F-B6B7253EAE18}" type="datetime1">
              <a:rPr lang="en-US" smtClean="0"/>
              <a:t>7/10/25</a:t>
            </a:fld>
            <a:endParaRPr lang="en-US" dirty="0"/>
          </a:p>
        </p:txBody>
      </p:sp>
      <p:sp>
        <p:nvSpPr>
          <p:cNvPr id="6" name="Footer Placeholder 5">
            <a:extLst>
              <a:ext uri="{FF2B5EF4-FFF2-40B4-BE49-F238E27FC236}">
                <a16:creationId xmlns:a16="http://schemas.microsoft.com/office/drawing/2014/main" id="{ADEDD214-391C-47B5-99BE-71423CFBFA5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B80FB40-E757-4DDB-9ADE-FB8346948A65}"/>
              </a:ext>
            </a:extLst>
          </p:cNvPr>
          <p:cNvSpPr>
            <a:spLocks noGrp="1"/>
          </p:cNvSpPr>
          <p:nvPr>
            <p:ph type="sldNum" sz="quarter" idx="12"/>
          </p:nvPr>
        </p:nvSpPr>
        <p:spPr/>
        <p:txBody>
          <a:bodyPr/>
          <a:lstStyle/>
          <a:p>
            <a:fld id="{71761973-3C36-4DF1-86E3-E499023A4D89}" type="slidenum">
              <a:rPr lang="en-US" smtClean="0"/>
              <a:t>‹#›</a:t>
            </a:fld>
            <a:endParaRPr lang="en-US" dirty="0"/>
          </a:p>
        </p:txBody>
      </p:sp>
    </p:spTree>
    <p:extLst>
      <p:ext uri="{BB962C8B-B14F-4D97-AF65-F5344CB8AC3E}">
        <p14:creationId xmlns:p14="http://schemas.microsoft.com/office/powerpoint/2010/main" val="1796419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F8648-5077-40E8-B7BA-DC9A9605D3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9848AD-FE40-4C29-8034-7659207196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DFAF8B-0DF7-4951-A2EC-F15A1C0DAD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0C49BB-33E2-4764-BE58-A90AD6EA36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3B7FB6-FD1F-42AB-8D8A-C029EEA1AB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DD05D5-4197-491E-B132-31B545C76B22}"/>
              </a:ext>
            </a:extLst>
          </p:cNvPr>
          <p:cNvSpPr>
            <a:spLocks noGrp="1"/>
          </p:cNvSpPr>
          <p:nvPr>
            <p:ph type="dt" sz="half" idx="10"/>
          </p:nvPr>
        </p:nvSpPr>
        <p:spPr/>
        <p:txBody>
          <a:bodyPr/>
          <a:lstStyle/>
          <a:p>
            <a:fld id="{D8920D11-37F1-F54D-83F9-10DB24E953E4}" type="datetime1">
              <a:rPr lang="en-US" smtClean="0"/>
              <a:t>7/10/25</a:t>
            </a:fld>
            <a:endParaRPr lang="en-US" dirty="0"/>
          </a:p>
        </p:txBody>
      </p:sp>
      <p:sp>
        <p:nvSpPr>
          <p:cNvPr id="8" name="Footer Placeholder 7">
            <a:extLst>
              <a:ext uri="{FF2B5EF4-FFF2-40B4-BE49-F238E27FC236}">
                <a16:creationId xmlns:a16="http://schemas.microsoft.com/office/drawing/2014/main" id="{75768067-88E3-4569-8139-7C45143FD23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55DA82E-AAA2-4B87-8968-638B0BBCFCC0}"/>
              </a:ext>
            </a:extLst>
          </p:cNvPr>
          <p:cNvSpPr>
            <a:spLocks noGrp="1"/>
          </p:cNvSpPr>
          <p:nvPr>
            <p:ph type="sldNum" sz="quarter" idx="12"/>
          </p:nvPr>
        </p:nvSpPr>
        <p:spPr/>
        <p:txBody>
          <a:bodyPr/>
          <a:lstStyle/>
          <a:p>
            <a:fld id="{71761973-3C36-4DF1-86E3-E499023A4D89}" type="slidenum">
              <a:rPr lang="en-US" smtClean="0"/>
              <a:t>‹#›</a:t>
            </a:fld>
            <a:endParaRPr lang="en-US" dirty="0"/>
          </a:p>
        </p:txBody>
      </p:sp>
    </p:spTree>
    <p:extLst>
      <p:ext uri="{BB962C8B-B14F-4D97-AF65-F5344CB8AC3E}">
        <p14:creationId xmlns:p14="http://schemas.microsoft.com/office/powerpoint/2010/main" val="35780805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550D2-0D92-4ED3-80B4-FAF33404C4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BFDA48-1E35-4E92-92FC-8908292AD0C7}"/>
              </a:ext>
            </a:extLst>
          </p:cNvPr>
          <p:cNvSpPr>
            <a:spLocks noGrp="1"/>
          </p:cNvSpPr>
          <p:nvPr>
            <p:ph type="dt" sz="half" idx="10"/>
          </p:nvPr>
        </p:nvSpPr>
        <p:spPr/>
        <p:txBody>
          <a:bodyPr/>
          <a:lstStyle/>
          <a:p>
            <a:fld id="{6188A381-E395-F54B-93D4-81180BB764CB}" type="datetime1">
              <a:rPr lang="en-US" smtClean="0"/>
              <a:t>7/10/25</a:t>
            </a:fld>
            <a:endParaRPr lang="en-US" dirty="0"/>
          </a:p>
        </p:txBody>
      </p:sp>
      <p:sp>
        <p:nvSpPr>
          <p:cNvPr id="4" name="Footer Placeholder 3">
            <a:extLst>
              <a:ext uri="{FF2B5EF4-FFF2-40B4-BE49-F238E27FC236}">
                <a16:creationId xmlns:a16="http://schemas.microsoft.com/office/drawing/2014/main" id="{61CDEA5D-A358-4C26-A2DD-D9A510C3F5F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57B514E-79E8-425D-AE82-3D5664FBB1AC}"/>
              </a:ext>
            </a:extLst>
          </p:cNvPr>
          <p:cNvSpPr>
            <a:spLocks noGrp="1"/>
          </p:cNvSpPr>
          <p:nvPr>
            <p:ph type="sldNum" sz="quarter" idx="12"/>
          </p:nvPr>
        </p:nvSpPr>
        <p:spPr/>
        <p:txBody>
          <a:bodyPr/>
          <a:lstStyle/>
          <a:p>
            <a:fld id="{71761973-3C36-4DF1-86E3-E499023A4D89}" type="slidenum">
              <a:rPr lang="en-US" smtClean="0"/>
              <a:t>‹#›</a:t>
            </a:fld>
            <a:endParaRPr lang="en-US" dirty="0"/>
          </a:p>
        </p:txBody>
      </p:sp>
    </p:spTree>
    <p:extLst>
      <p:ext uri="{BB962C8B-B14F-4D97-AF65-F5344CB8AC3E}">
        <p14:creationId xmlns:p14="http://schemas.microsoft.com/office/powerpoint/2010/main" val="33924717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9B5234-37FB-46E3-83C4-25810D9EC6F2}"/>
              </a:ext>
            </a:extLst>
          </p:cNvPr>
          <p:cNvSpPr>
            <a:spLocks noGrp="1"/>
          </p:cNvSpPr>
          <p:nvPr>
            <p:ph type="dt" sz="half" idx="10"/>
          </p:nvPr>
        </p:nvSpPr>
        <p:spPr/>
        <p:txBody>
          <a:bodyPr/>
          <a:lstStyle/>
          <a:p>
            <a:fld id="{53525DEA-D194-BA4F-8015-038E49176B3E}" type="datetime1">
              <a:rPr lang="en-US" smtClean="0"/>
              <a:t>7/10/25</a:t>
            </a:fld>
            <a:endParaRPr lang="en-US" dirty="0"/>
          </a:p>
        </p:txBody>
      </p:sp>
      <p:sp>
        <p:nvSpPr>
          <p:cNvPr id="3" name="Footer Placeholder 2">
            <a:extLst>
              <a:ext uri="{FF2B5EF4-FFF2-40B4-BE49-F238E27FC236}">
                <a16:creationId xmlns:a16="http://schemas.microsoft.com/office/drawing/2014/main" id="{ABA508C5-9902-4FB5-93DB-B5473F70348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254CAE5-C2EE-4907-A820-3947461CF934}"/>
              </a:ext>
            </a:extLst>
          </p:cNvPr>
          <p:cNvSpPr>
            <a:spLocks noGrp="1"/>
          </p:cNvSpPr>
          <p:nvPr>
            <p:ph type="sldNum" sz="quarter" idx="12"/>
          </p:nvPr>
        </p:nvSpPr>
        <p:spPr/>
        <p:txBody>
          <a:bodyPr/>
          <a:lstStyle/>
          <a:p>
            <a:fld id="{71761973-3C36-4DF1-86E3-E499023A4D89}" type="slidenum">
              <a:rPr lang="en-US" smtClean="0"/>
              <a:t>‹#›</a:t>
            </a:fld>
            <a:endParaRPr lang="en-US" dirty="0"/>
          </a:p>
        </p:txBody>
      </p:sp>
    </p:spTree>
    <p:extLst>
      <p:ext uri="{BB962C8B-B14F-4D97-AF65-F5344CB8AC3E}">
        <p14:creationId xmlns:p14="http://schemas.microsoft.com/office/powerpoint/2010/main" val="242827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A394-BF86-2E2F-8659-1FB8329256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E191C3-8929-0524-E569-E5E707434C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7F926C-59E7-8BE8-EF0E-CAEAB805DC7B}"/>
              </a:ext>
            </a:extLst>
          </p:cNvPr>
          <p:cNvSpPr>
            <a:spLocks noGrp="1"/>
          </p:cNvSpPr>
          <p:nvPr>
            <p:ph type="dt" sz="half" idx="10"/>
          </p:nvPr>
        </p:nvSpPr>
        <p:spPr/>
        <p:txBody>
          <a:bodyPr/>
          <a:lstStyle/>
          <a:p>
            <a:fld id="{CE9289FA-3BC3-7C4B-91D1-C716C16E107F}" type="datetime1">
              <a:rPr lang="en-US" smtClean="0"/>
              <a:t>7/10/25</a:t>
            </a:fld>
            <a:endParaRPr lang="en-US" dirty="0"/>
          </a:p>
        </p:txBody>
      </p:sp>
      <p:sp>
        <p:nvSpPr>
          <p:cNvPr id="5" name="Footer Placeholder 4">
            <a:extLst>
              <a:ext uri="{FF2B5EF4-FFF2-40B4-BE49-F238E27FC236}">
                <a16:creationId xmlns:a16="http://schemas.microsoft.com/office/drawing/2014/main" id="{AE3C24BF-43E9-3149-2B9A-C8F6190F1B4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873A98D-4A11-12E3-3EA9-4EE60F26364E}"/>
              </a:ext>
            </a:extLst>
          </p:cNvPr>
          <p:cNvSpPr>
            <a:spLocks noGrp="1"/>
          </p:cNvSpPr>
          <p:nvPr>
            <p:ph type="sldNum" sz="quarter" idx="12"/>
          </p:nvPr>
        </p:nvSpPr>
        <p:spPr/>
        <p:txBody>
          <a:bodyPr/>
          <a:lstStyle/>
          <a:p>
            <a:fld id="{799E8B58-2D5A-4791-B2BA-230E9B9051DC}" type="slidenum">
              <a:rPr lang="en-US" smtClean="0"/>
              <a:t>‹#›</a:t>
            </a:fld>
            <a:endParaRPr lang="en-US" dirty="0"/>
          </a:p>
        </p:txBody>
      </p:sp>
    </p:spTree>
    <p:extLst>
      <p:ext uri="{BB962C8B-B14F-4D97-AF65-F5344CB8AC3E}">
        <p14:creationId xmlns:p14="http://schemas.microsoft.com/office/powerpoint/2010/main" val="9436879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FC742-8C83-43B2-88C7-9100BF68CA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2126D5-09C7-45B7-ADCE-0974E6E5BB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6452BF-C1BC-415E-9EF7-51AC7E28E8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67D17A-3BCC-4215-9250-1A3ECD2AB383}"/>
              </a:ext>
            </a:extLst>
          </p:cNvPr>
          <p:cNvSpPr>
            <a:spLocks noGrp="1"/>
          </p:cNvSpPr>
          <p:nvPr>
            <p:ph type="dt" sz="half" idx="10"/>
          </p:nvPr>
        </p:nvSpPr>
        <p:spPr/>
        <p:txBody>
          <a:bodyPr/>
          <a:lstStyle/>
          <a:p>
            <a:fld id="{FD3F18C0-AB56-7B44-B732-4EEE372724A2}" type="datetime1">
              <a:rPr lang="en-US" smtClean="0"/>
              <a:t>7/10/25</a:t>
            </a:fld>
            <a:endParaRPr lang="en-US" dirty="0"/>
          </a:p>
        </p:txBody>
      </p:sp>
      <p:sp>
        <p:nvSpPr>
          <p:cNvPr id="6" name="Footer Placeholder 5">
            <a:extLst>
              <a:ext uri="{FF2B5EF4-FFF2-40B4-BE49-F238E27FC236}">
                <a16:creationId xmlns:a16="http://schemas.microsoft.com/office/drawing/2014/main" id="{BA740C77-CE0D-4AB7-A967-887CCA1A332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95A2591-4B32-4E08-93E9-0F9ABCA0E2E8}"/>
              </a:ext>
            </a:extLst>
          </p:cNvPr>
          <p:cNvSpPr>
            <a:spLocks noGrp="1"/>
          </p:cNvSpPr>
          <p:nvPr>
            <p:ph type="sldNum" sz="quarter" idx="12"/>
          </p:nvPr>
        </p:nvSpPr>
        <p:spPr/>
        <p:txBody>
          <a:bodyPr/>
          <a:lstStyle/>
          <a:p>
            <a:fld id="{71761973-3C36-4DF1-86E3-E499023A4D89}" type="slidenum">
              <a:rPr lang="en-US" smtClean="0"/>
              <a:t>‹#›</a:t>
            </a:fld>
            <a:endParaRPr lang="en-US" dirty="0"/>
          </a:p>
        </p:txBody>
      </p:sp>
    </p:spTree>
    <p:extLst>
      <p:ext uri="{BB962C8B-B14F-4D97-AF65-F5344CB8AC3E}">
        <p14:creationId xmlns:p14="http://schemas.microsoft.com/office/powerpoint/2010/main" val="9709331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B3BEE-D5A5-4C39-9636-5E6E5DA77D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327C5F-7C9F-496B-8102-65AAB31CF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0BA370A-DB78-4233-B6EB-C744927AFE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2534E6-4136-45F7-BE18-F5C1C6A908BE}"/>
              </a:ext>
            </a:extLst>
          </p:cNvPr>
          <p:cNvSpPr>
            <a:spLocks noGrp="1"/>
          </p:cNvSpPr>
          <p:nvPr>
            <p:ph type="dt" sz="half" idx="10"/>
          </p:nvPr>
        </p:nvSpPr>
        <p:spPr/>
        <p:txBody>
          <a:bodyPr/>
          <a:lstStyle/>
          <a:p>
            <a:fld id="{31FF92E1-C305-2044-89B4-A80272CF8D85}" type="datetime1">
              <a:rPr lang="en-US" smtClean="0"/>
              <a:t>7/10/25</a:t>
            </a:fld>
            <a:endParaRPr lang="en-US" dirty="0"/>
          </a:p>
        </p:txBody>
      </p:sp>
      <p:sp>
        <p:nvSpPr>
          <p:cNvPr id="6" name="Footer Placeholder 5">
            <a:extLst>
              <a:ext uri="{FF2B5EF4-FFF2-40B4-BE49-F238E27FC236}">
                <a16:creationId xmlns:a16="http://schemas.microsoft.com/office/drawing/2014/main" id="{2A622E3C-10B6-4CE1-80F7-0E677106E22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1AC4069-2C60-41CE-B1E1-A159488313EA}"/>
              </a:ext>
            </a:extLst>
          </p:cNvPr>
          <p:cNvSpPr>
            <a:spLocks noGrp="1"/>
          </p:cNvSpPr>
          <p:nvPr>
            <p:ph type="sldNum" sz="quarter" idx="12"/>
          </p:nvPr>
        </p:nvSpPr>
        <p:spPr/>
        <p:txBody>
          <a:bodyPr/>
          <a:lstStyle/>
          <a:p>
            <a:fld id="{71761973-3C36-4DF1-86E3-E499023A4D89}" type="slidenum">
              <a:rPr lang="en-US" smtClean="0"/>
              <a:t>‹#›</a:t>
            </a:fld>
            <a:endParaRPr lang="en-US" dirty="0"/>
          </a:p>
        </p:txBody>
      </p:sp>
    </p:spTree>
    <p:extLst>
      <p:ext uri="{BB962C8B-B14F-4D97-AF65-F5344CB8AC3E}">
        <p14:creationId xmlns:p14="http://schemas.microsoft.com/office/powerpoint/2010/main" val="5851541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DFBCE-8426-47B7-8779-615BC4F338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6E9642-6D46-47EB-988D-F3C27BE8D0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5FB518-3E01-4533-B5A4-D11332DCE26D}"/>
              </a:ext>
            </a:extLst>
          </p:cNvPr>
          <p:cNvSpPr>
            <a:spLocks noGrp="1"/>
          </p:cNvSpPr>
          <p:nvPr>
            <p:ph type="dt" sz="half" idx="10"/>
          </p:nvPr>
        </p:nvSpPr>
        <p:spPr/>
        <p:txBody>
          <a:bodyPr/>
          <a:lstStyle/>
          <a:p>
            <a:fld id="{FD529FD7-77B5-2B42-83B6-109491052375}" type="datetime1">
              <a:rPr lang="en-US" smtClean="0"/>
              <a:t>7/10/25</a:t>
            </a:fld>
            <a:endParaRPr lang="en-US" dirty="0"/>
          </a:p>
        </p:txBody>
      </p:sp>
      <p:sp>
        <p:nvSpPr>
          <p:cNvPr id="5" name="Footer Placeholder 4">
            <a:extLst>
              <a:ext uri="{FF2B5EF4-FFF2-40B4-BE49-F238E27FC236}">
                <a16:creationId xmlns:a16="http://schemas.microsoft.com/office/drawing/2014/main" id="{2545ED66-4B93-4EA4-9AC0-769362D97D5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937CF10-F3C7-43F1-ADD9-7F230D39D2A4}"/>
              </a:ext>
            </a:extLst>
          </p:cNvPr>
          <p:cNvSpPr>
            <a:spLocks noGrp="1"/>
          </p:cNvSpPr>
          <p:nvPr>
            <p:ph type="sldNum" sz="quarter" idx="12"/>
          </p:nvPr>
        </p:nvSpPr>
        <p:spPr/>
        <p:txBody>
          <a:bodyPr/>
          <a:lstStyle/>
          <a:p>
            <a:fld id="{71761973-3C36-4DF1-86E3-E499023A4D89}" type="slidenum">
              <a:rPr lang="en-US" smtClean="0"/>
              <a:t>‹#›</a:t>
            </a:fld>
            <a:endParaRPr lang="en-US" dirty="0"/>
          </a:p>
        </p:txBody>
      </p:sp>
    </p:spTree>
    <p:extLst>
      <p:ext uri="{BB962C8B-B14F-4D97-AF65-F5344CB8AC3E}">
        <p14:creationId xmlns:p14="http://schemas.microsoft.com/office/powerpoint/2010/main" val="19539655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396DC6-AB38-442F-8CAD-8DEB760114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F018CE-A9B8-4BE9-B1F6-9633DB895A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F0ED46-0BD3-430B-A423-CB25B304A842}"/>
              </a:ext>
            </a:extLst>
          </p:cNvPr>
          <p:cNvSpPr>
            <a:spLocks noGrp="1"/>
          </p:cNvSpPr>
          <p:nvPr>
            <p:ph type="dt" sz="half" idx="10"/>
          </p:nvPr>
        </p:nvSpPr>
        <p:spPr/>
        <p:txBody>
          <a:bodyPr/>
          <a:lstStyle/>
          <a:p>
            <a:fld id="{D352302C-065F-B749-B46E-8C2AE40CFCD4}" type="datetime1">
              <a:rPr lang="en-US" smtClean="0"/>
              <a:t>7/10/25</a:t>
            </a:fld>
            <a:endParaRPr lang="en-US" dirty="0"/>
          </a:p>
        </p:txBody>
      </p:sp>
      <p:sp>
        <p:nvSpPr>
          <p:cNvPr id="5" name="Footer Placeholder 4">
            <a:extLst>
              <a:ext uri="{FF2B5EF4-FFF2-40B4-BE49-F238E27FC236}">
                <a16:creationId xmlns:a16="http://schemas.microsoft.com/office/drawing/2014/main" id="{2F9170C4-4792-4E2A-B326-17D9AB4EEF5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222AF09-63E6-4A90-89E3-EDE919CA0FF2}"/>
              </a:ext>
            </a:extLst>
          </p:cNvPr>
          <p:cNvSpPr>
            <a:spLocks noGrp="1"/>
          </p:cNvSpPr>
          <p:nvPr>
            <p:ph type="sldNum" sz="quarter" idx="12"/>
          </p:nvPr>
        </p:nvSpPr>
        <p:spPr/>
        <p:txBody>
          <a:bodyPr/>
          <a:lstStyle/>
          <a:p>
            <a:fld id="{71761973-3C36-4DF1-86E3-E499023A4D89}" type="slidenum">
              <a:rPr lang="en-US" smtClean="0"/>
              <a:t>‹#›</a:t>
            </a:fld>
            <a:endParaRPr lang="en-US" dirty="0"/>
          </a:p>
        </p:txBody>
      </p:sp>
    </p:spTree>
    <p:extLst>
      <p:ext uri="{BB962C8B-B14F-4D97-AF65-F5344CB8AC3E}">
        <p14:creationId xmlns:p14="http://schemas.microsoft.com/office/powerpoint/2010/main" val="23160917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41300"/>
            <a:ext cx="10972800" cy="9144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a:xfrm>
            <a:off x="11684000" y="0"/>
            <a:ext cx="508000" cy="228600"/>
          </a:xfrm>
          <a:prstGeom prst="rect">
            <a:avLst/>
          </a:prstGeom>
        </p:spPr>
        <p:txBody>
          <a:bodyPr/>
          <a:lstStyle>
            <a:lvl1pPr>
              <a:defRPr/>
            </a:lvl1pPr>
          </a:lstStyle>
          <a:p>
            <a:fld id="{23615327-79D4-46D3-BECA-6C6349361C13}" type="slidenum">
              <a:rPr lang="en-US"/>
              <a:pPr/>
              <a:t>‹#›</a:t>
            </a:fld>
            <a:endParaRPr lang="en-US" dirty="0"/>
          </a:p>
        </p:txBody>
      </p:sp>
    </p:spTree>
    <p:extLst>
      <p:ext uri="{BB962C8B-B14F-4D97-AF65-F5344CB8AC3E}">
        <p14:creationId xmlns:p14="http://schemas.microsoft.com/office/powerpoint/2010/main" val="25321918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a:prstGeom prst="rect">
            <a:avLst/>
          </a:prstGeom>
        </p:spPr>
        <p:txBody>
          <a:bodyPr/>
          <a:lstStyle>
            <a:lvl1pPr>
              <a:defRPr/>
            </a:lvl1pPr>
          </a:lstStyle>
          <a:p>
            <a:fld id="{98CD53B8-4F65-FD41-80BA-8FF39D55832E}" type="datetime1">
              <a:rPr lang="en-US" smtClean="0"/>
              <a:t>7/10/25</a:t>
            </a:fld>
            <a:endParaRPr lang="en-US" dirty="0"/>
          </a:p>
        </p:txBody>
      </p:sp>
      <p:sp>
        <p:nvSpPr>
          <p:cNvPr id="4" name="Footer Placeholder 3"/>
          <p:cNvSpPr>
            <a:spLocks noGrp="1"/>
          </p:cNvSpPr>
          <p:nvPr>
            <p:ph type="ftr" sz="quarter" idx="11"/>
          </p:nvPr>
        </p:nvSpPr>
        <p:spPr>
          <a:xfrm>
            <a:off x="3302000" y="6245225"/>
            <a:ext cx="5588000" cy="476250"/>
          </a:xfrm>
          <a:prstGeom prst="rect">
            <a:avLst/>
          </a:prstGeom>
        </p:spPr>
        <p:txBody>
          <a:bodyPr/>
          <a:lstStyle>
            <a:lvl1pPr>
              <a:defRPr/>
            </a:lvl1pPr>
          </a:lstStyle>
          <a:p>
            <a:endParaRPr lang="en-US" dirty="0">
              <a:cs typeface="Arial" charset="0"/>
            </a:endParaRPr>
          </a:p>
        </p:txBody>
      </p:sp>
      <p:sp>
        <p:nvSpPr>
          <p:cNvPr id="5" name="Slide Number Placeholder 4"/>
          <p:cNvSpPr>
            <a:spLocks noGrp="1"/>
          </p:cNvSpPr>
          <p:nvPr>
            <p:ph type="sldNum" sz="quarter" idx="12"/>
          </p:nvPr>
        </p:nvSpPr>
        <p:spPr>
          <a:xfrm>
            <a:off x="9550400" y="6245225"/>
            <a:ext cx="1219200" cy="476250"/>
          </a:xfrm>
          <a:prstGeom prst="rect">
            <a:avLst/>
          </a:prstGeom>
        </p:spPr>
        <p:txBody>
          <a:bodyPr/>
          <a:lstStyle>
            <a:lvl1pPr>
              <a:defRPr/>
            </a:lvl1pPr>
          </a:lstStyle>
          <a:p>
            <a:fld id="{4F327339-AEBD-4D55-B8B0-16D4CFEE6EA3}" type="slidenum">
              <a:rPr lang="en-US"/>
              <a:pPr/>
              <a:t>‹#›</a:t>
            </a:fld>
            <a:endParaRPr lang="en-US" dirty="0"/>
          </a:p>
        </p:txBody>
      </p:sp>
    </p:spTree>
    <p:extLst>
      <p:ext uri="{BB962C8B-B14F-4D97-AF65-F5344CB8AC3E}">
        <p14:creationId xmlns:p14="http://schemas.microsoft.com/office/powerpoint/2010/main" val="15671880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41FA3-7256-8491-1D9F-2E7E035652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11D1F1-4949-A9AE-95C6-75A3537B54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E55FB9-FDB2-8ABF-2B1C-FEE7207FE66E}"/>
              </a:ext>
            </a:extLst>
          </p:cNvPr>
          <p:cNvSpPr>
            <a:spLocks noGrp="1"/>
          </p:cNvSpPr>
          <p:nvPr>
            <p:ph type="dt" sz="half" idx="10"/>
          </p:nvPr>
        </p:nvSpPr>
        <p:spPr/>
        <p:txBody>
          <a:bodyPr/>
          <a:lstStyle/>
          <a:p>
            <a:fld id="{09DC8A51-A815-934D-9FE7-12C767DC489F}" type="datetime1">
              <a:rPr lang="en-US" smtClean="0"/>
              <a:t>7/10/25</a:t>
            </a:fld>
            <a:endParaRPr lang="en-US" dirty="0"/>
          </a:p>
        </p:txBody>
      </p:sp>
      <p:sp>
        <p:nvSpPr>
          <p:cNvPr id="5" name="Footer Placeholder 4">
            <a:extLst>
              <a:ext uri="{FF2B5EF4-FFF2-40B4-BE49-F238E27FC236}">
                <a16:creationId xmlns:a16="http://schemas.microsoft.com/office/drawing/2014/main" id="{14AFDEDE-83A3-75E6-ED55-7BBB59A4F28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579358E-4FA6-D531-4DCA-2B746D65D949}"/>
              </a:ext>
            </a:extLst>
          </p:cNvPr>
          <p:cNvSpPr>
            <a:spLocks noGrp="1"/>
          </p:cNvSpPr>
          <p:nvPr>
            <p:ph type="sldNum" sz="quarter" idx="12"/>
          </p:nvPr>
        </p:nvSpPr>
        <p:spPr/>
        <p:txBody>
          <a:bodyPr/>
          <a:lstStyle/>
          <a:p>
            <a:fld id="{71279720-2EA9-4D17-B434-AF72138121E0}" type="slidenum">
              <a:rPr lang="en-US" smtClean="0"/>
              <a:t>‹#›</a:t>
            </a:fld>
            <a:endParaRPr lang="en-US" dirty="0"/>
          </a:p>
        </p:txBody>
      </p:sp>
    </p:spTree>
    <p:extLst>
      <p:ext uri="{BB962C8B-B14F-4D97-AF65-F5344CB8AC3E}">
        <p14:creationId xmlns:p14="http://schemas.microsoft.com/office/powerpoint/2010/main" val="25413319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069DD-26B9-067A-B3D0-7B021870CB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5C0C07-1554-BCE8-C404-AA4ECC384F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0B2C19-C00E-15C9-6C04-03E0D4589CCE}"/>
              </a:ext>
            </a:extLst>
          </p:cNvPr>
          <p:cNvSpPr>
            <a:spLocks noGrp="1"/>
          </p:cNvSpPr>
          <p:nvPr>
            <p:ph type="dt" sz="half" idx="10"/>
          </p:nvPr>
        </p:nvSpPr>
        <p:spPr/>
        <p:txBody>
          <a:bodyPr/>
          <a:lstStyle/>
          <a:p>
            <a:fld id="{17282ABF-E128-C341-91E7-A9BFDDA8859A}" type="datetime1">
              <a:rPr lang="en-US" smtClean="0"/>
              <a:t>7/10/25</a:t>
            </a:fld>
            <a:endParaRPr lang="en-US" dirty="0"/>
          </a:p>
        </p:txBody>
      </p:sp>
      <p:sp>
        <p:nvSpPr>
          <p:cNvPr id="5" name="Footer Placeholder 4">
            <a:extLst>
              <a:ext uri="{FF2B5EF4-FFF2-40B4-BE49-F238E27FC236}">
                <a16:creationId xmlns:a16="http://schemas.microsoft.com/office/drawing/2014/main" id="{75666BD8-9F82-B382-252D-D5A3CADB9DE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9BF62E-6BBC-3E14-2EC5-47A7465157D5}"/>
              </a:ext>
            </a:extLst>
          </p:cNvPr>
          <p:cNvSpPr>
            <a:spLocks noGrp="1"/>
          </p:cNvSpPr>
          <p:nvPr>
            <p:ph type="sldNum" sz="quarter" idx="12"/>
          </p:nvPr>
        </p:nvSpPr>
        <p:spPr/>
        <p:txBody>
          <a:bodyPr/>
          <a:lstStyle/>
          <a:p>
            <a:fld id="{71279720-2EA9-4D17-B434-AF72138121E0}" type="slidenum">
              <a:rPr lang="en-US" smtClean="0"/>
              <a:t>‹#›</a:t>
            </a:fld>
            <a:endParaRPr lang="en-US" dirty="0"/>
          </a:p>
        </p:txBody>
      </p:sp>
    </p:spTree>
    <p:extLst>
      <p:ext uri="{BB962C8B-B14F-4D97-AF65-F5344CB8AC3E}">
        <p14:creationId xmlns:p14="http://schemas.microsoft.com/office/powerpoint/2010/main" val="40028526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A82D5-2B0D-8B0B-6D6C-89FB8482F4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BBFD43-E54B-D216-59B3-6DC0E42CD4E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B673A5-B8B4-A837-89E9-41450528DD62}"/>
              </a:ext>
            </a:extLst>
          </p:cNvPr>
          <p:cNvSpPr>
            <a:spLocks noGrp="1"/>
          </p:cNvSpPr>
          <p:nvPr>
            <p:ph type="dt" sz="half" idx="10"/>
          </p:nvPr>
        </p:nvSpPr>
        <p:spPr/>
        <p:txBody>
          <a:bodyPr/>
          <a:lstStyle/>
          <a:p>
            <a:fld id="{530A62CF-4ACA-FA48-A8E5-654562177C4D}" type="datetime1">
              <a:rPr lang="en-US" smtClean="0"/>
              <a:t>7/10/25</a:t>
            </a:fld>
            <a:endParaRPr lang="en-US" dirty="0"/>
          </a:p>
        </p:txBody>
      </p:sp>
      <p:sp>
        <p:nvSpPr>
          <p:cNvPr id="5" name="Footer Placeholder 4">
            <a:extLst>
              <a:ext uri="{FF2B5EF4-FFF2-40B4-BE49-F238E27FC236}">
                <a16:creationId xmlns:a16="http://schemas.microsoft.com/office/drawing/2014/main" id="{9DDCBAEE-BFCB-5E72-1321-72B5AE4B0AB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6B88EA-1F9C-07EA-2492-359EBC0BEBB7}"/>
              </a:ext>
            </a:extLst>
          </p:cNvPr>
          <p:cNvSpPr>
            <a:spLocks noGrp="1"/>
          </p:cNvSpPr>
          <p:nvPr>
            <p:ph type="sldNum" sz="quarter" idx="12"/>
          </p:nvPr>
        </p:nvSpPr>
        <p:spPr/>
        <p:txBody>
          <a:bodyPr/>
          <a:lstStyle/>
          <a:p>
            <a:fld id="{71279720-2EA9-4D17-B434-AF72138121E0}" type="slidenum">
              <a:rPr lang="en-US" smtClean="0"/>
              <a:t>‹#›</a:t>
            </a:fld>
            <a:endParaRPr lang="en-US" dirty="0"/>
          </a:p>
        </p:txBody>
      </p:sp>
    </p:spTree>
    <p:extLst>
      <p:ext uri="{BB962C8B-B14F-4D97-AF65-F5344CB8AC3E}">
        <p14:creationId xmlns:p14="http://schemas.microsoft.com/office/powerpoint/2010/main" val="27863778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A319C-3A59-6B23-829A-34D0F22A56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DD57B7-D506-F7B5-3680-2D2C468F8B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153ADF-AEAD-4E52-D254-E41DD07B14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23663F-3A34-11BC-BA42-6E5330C0E92F}"/>
              </a:ext>
            </a:extLst>
          </p:cNvPr>
          <p:cNvSpPr>
            <a:spLocks noGrp="1"/>
          </p:cNvSpPr>
          <p:nvPr>
            <p:ph type="dt" sz="half" idx="10"/>
          </p:nvPr>
        </p:nvSpPr>
        <p:spPr/>
        <p:txBody>
          <a:bodyPr/>
          <a:lstStyle/>
          <a:p>
            <a:fld id="{802C261A-D5CA-7B49-A9D2-92F202284E62}" type="datetime1">
              <a:rPr lang="en-US" smtClean="0"/>
              <a:t>7/10/25</a:t>
            </a:fld>
            <a:endParaRPr lang="en-US" dirty="0"/>
          </a:p>
        </p:txBody>
      </p:sp>
      <p:sp>
        <p:nvSpPr>
          <p:cNvPr id="6" name="Footer Placeholder 5">
            <a:extLst>
              <a:ext uri="{FF2B5EF4-FFF2-40B4-BE49-F238E27FC236}">
                <a16:creationId xmlns:a16="http://schemas.microsoft.com/office/drawing/2014/main" id="{0E49E08B-22D7-C8E3-7EE6-6B636A36A5E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4CDECEA-7122-7568-4434-B86B9A3CF6A9}"/>
              </a:ext>
            </a:extLst>
          </p:cNvPr>
          <p:cNvSpPr>
            <a:spLocks noGrp="1"/>
          </p:cNvSpPr>
          <p:nvPr>
            <p:ph type="sldNum" sz="quarter" idx="12"/>
          </p:nvPr>
        </p:nvSpPr>
        <p:spPr/>
        <p:txBody>
          <a:bodyPr/>
          <a:lstStyle/>
          <a:p>
            <a:fld id="{71279720-2EA9-4D17-B434-AF72138121E0}" type="slidenum">
              <a:rPr lang="en-US" smtClean="0"/>
              <a:t>‹#›</a:t>
            </a:fld>
            <a:endParaRPr lang="en-US" dirty="0"/>
          </a:p>
        </p:txBody>
      </p:sp>
    </p:spTree>
    <p:extLst>
      <p:ext uri="{BB962C8B-B14F-4D97-AF65-F5344CB8AC3E}">
        <p14:creationId xmlns:p14="http://schemas.microsoft.com/office/powerpoint/2010/main" val="566408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57F57-ECA8-E998-B392-D0B6E3A0A7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5A2CC8-C92F-0808-9303-A9D7C05D550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3FCD54-B085-269A-B4F3-EC438A20397E}"/>
              </a:ext>
            </a:extLst>
          </p:cNvPr>
          <p:cNvSpPr>
            <a:spLocks noGrp="1"/>
          </p:cNvSpPr>
          <p:nvPr>
            <p:ph type="dt" sz="half" idx="10"/>
          </p:nvPr>
        </p:nvSpPr>
        <p:spPr/>
        <p:txBody>
          <a:bodyPr/>
          <a:lstStyle/>
          <a:p>
            <a:fld id="{6AFE1725-FCEE-F242-86FF-838D4E61F8FB}" type="datetime1">
              <a:rPr lang="en-US" smtClean="0"/>
              <a:t>7/10/25</a:t>
            </a:fld>
            <a:endParaRPr lang="en-US" dirty="0"/>
          </a:p>
        </p:txBody>
      </p:sp>
      <p:sp>
        <p:nvSpPr>
          <p:cNvPr id="5" name="Footer Placeholder 4">
            <a:extLst>
              <a:ext uri="{FF2B5EF4-FFF2-40B4-BE49-F238E27FC236}">
                <a16:creationId xmlns:a16="http://schemas.microsoft.com/office/drawing/2014/main" id="{9B98FA2C-7A74-2CFC-4380-0EC0291408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BDCFE00-55AF-5928-7F76-146DB740254A}"/>
              </a:ext>
            </a:extLst>
          </p:cNvPr>
          <p:cNvSpPr>
            <a:spLocks noGrp="1"/>
          </p:cNvSpPr>
          <p:nvPr>
            <p:ph type="sldNum" sz="quarter" idx="12"/>
          </p:nvPr>
        </p:nvSpPr>
        <p:spPr/>
        <p:txBody>
          <a:bodyPr/>
          <a:lstStyle/>
          <a:p>
            <a:fld id="{799E8B58-2D5A-4791-B2BA-230E9B9051DC}" type="slidenum">
              <a:rPr lang="en-US" smtClean="0"/>
              <a:t>‹#›</a:t>
            </a:fld>
            <a:endParaRPr lang="en-US" dirty="0"/>
          </a:p>
        </p:txBody>
      </p:sp>
    </p:spTree>
    <p:extLst>
      <p:ext uri="{BB962C8B-B14F-4D97-AF65-F5344CB8AC3E}">
        <p14:creationId xmlns:p14="http://schemas.microsoft.com/office/powerpoint/2010/main" val="38641860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F01C3-F131-5E31-859F-F3C24926CD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615B01-057D-799A-BFD7-0AFC20B957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891917-75E3-B0DF-2952-62F52B3BFB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55D467-880A-CDB6-28C3-62B6A42E02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D52ABF-08B1-661F-D7DB-7B73061CAA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A6A0FD-F3B3-634E-8040-7718FD07D0E3}"/>
              </a:ext>
            </a:extLst>
          </p:cNvPr>
          <p:cNvSpPr>
            <a:spLocks noGrp="1"/>
          </p:cNvSpPr>
          <p:nvPr>
            <p:ph type="dt" sz="half" idx="10"/>
          </p:nvPr>
        </p:nvSpPr>
        <p:spPr/>
        <p:txBody>
          <a:bodyPr/>
          <a:lstStyle/>
          <a:p>
            <a:fld id="{9E4D26AA-78F9-C94E-930A-5E2E0A4AC173}" type="datetime1">
              <a:rPr lang="en-US" smtClean="0"/>
              <a:t>7/10/25</a:t>
            </a:fld>
            <a:endParaRPr lang="en-US" dirty="0"/>
          </a:p>
        </p:txBody>
      </p:sp>
      <p:sp>
        <p:nvSpPr>
          <p:cNvPr id="8" name="Footer Placeholder 7">
            <a:extLst>
              <a:ext uri="{FF2B5EF4-FFF2-40B4-BE49-F238E27FC236}">
                <a16:creationId xmlns:a16="http://schemas.microsoft.com/office/drawing/2014/main" id="{9588F6F3-2B85-8709-3032-A65CFAEA6B9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CDFF5B1-6E14-C16B-26FE-291EDB136338}"/>
              </a:ext>
            </a:extLst>
          </p:cNvPr>
          <p:cNvSpPr>
            <a:spLocks noGrp="1"/>
          </p:cNvSpPr>
          <p:nvPr>
            <p:ph type="sldNum" sz="quarter" idx="12"/>
          </p:nvPr>
        </p:nvSpPr>
        <p:spPr/>
        <p:txBody>
          <a:bodyPr/>
          <a:lstStyle/>
          <a:p>
            <a:fld id="{71279720-2EA9-4D17-B434-AF72138121E0}" type="slidenum">
              <a:rPr lang="en-US" smtClean="0"/>
              <a:t>‹#›</a:t>
            </a:fld>
            <a:endParaRPr lang="en-US" dirty="0"/>
          </a:p>
        </p:txBody>
      </p:sp>
    </p:spTree>
    <p:extLst>
      <p:ext uri="{BB962C8B-B14F-4D97-AF65-F5344CB8AC3E}">
        <p14:creationId xmlns:p14="http://schemas.microsoft.com/office/powerpoint/2010/main" val="13199463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092F5-329E-9F6C-F889-651C6045BE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8147D5-85F4-0751-E5D3-124B9D909279}"/>
              </a:ext>
            </a:extLst>
          </p:cNvPr>
          <p:cNvSpPr>
            <a:spLocks noGrp="1"/>
          </p:cNvSpPr>
          <p:nvPr>
            <p:ph type="dt" sz="half" idx="10"/>
          </p:nvPr>
        </p:nvSpPr>
        <p:spPr/>
        <p:txBody>
          <a:bodyPr/>
          <a:lstStyle/>
          <a:p>
            <a:fld id="{18683864-1632-0445-954C-4AF4343A9720}" type="datetime1">
              <a:rPr lang="en-US" smtClean="0"/>
              <a:t>7/10/25</a:t>
            </a:fld>
            <a:endParaRPr lang="en-US" dirty="0"/>
          </a:p>
        </p:txBody>
      </p:sp>
      <p:sp>
        <p:nvSpPr>
          <p:cNvPr id="4" name="Footer Placeholder 3">
            <a:extLst>
              <a:ext uri="{FF2B5EF4-FFF2-40B4-BE49-F238E27FC236}">
                <a16:creationId xmlns:a16="http://schemas.microsoft.com/office/drawing/2014/main" id="{AF341EBB-D81A-4084-11B6-3CF02A01BE3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FFB54A-DB0B-003C-F6CD-60FC836E38C1}"/>
              </a:ext>
            </a:extLst>
          </p:cNvPr>
          <p:cNvSpPr>
            <a:spLocks noGrp="1"/>
          </p:cNvSpPr>
          <p:nvPr>
            <p:ph type="sldNum" sz="quarter" idx="12"/>
          </p:nvPr>
        </p:nvSpPr>
        <p:spPr/>
        <p:txBody>
          <a:bodyPr/>
          <a:lstStyle/>
          <a:p>
            <a:fld id="{71279720-2EA9-4D17-B434-AF72138121E0}" type="slidenum">
              <a:rPr lang="en-US" smtClean="0"/>
              <a:t>‹#›</a:t>
            </a:fld>
            <a:endParaRPr lang="en-US" dirty="0"/>
          </a:p>
        </p:txBody>
      </p:sp>
    </p:spTree>
    <p:extLst>
      <p:ext uri="{BB962C8B-B14F-4D97-AF65-F5344CB8AC3E}">
        <p14:creationId xmlns:p14="http://schemas.microsoft.com/office/powerpoint/2010/main" val="9849553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37E549-159D-EB9A-02C9-45CD1D786A0A}"/>
              </a:ext>
            </a:extLst>
          </p:cNvPr>
          <p:cNvSpPr>
            <a:spLocks noGrp="1"/>
          </p:cNvSpPr>
          <p:nvPr>
            <p:ph type="dt" sz="half" idx="10"/>
          </p:nvPr>
        </p:nvSpPr>
        <p:spPr/>
        <p:txBody>
          <a:bodyPr/>
          <a:lstStyle/>
          <a:p>
            <a:fld id="{B6CD4E14-F801-404B-99DF-6A9303FD1B13}" type="datetime1">
              <a:rPr lang="en-US" smtClean="0"/>
              <a:t>7/10/25</a:t>
            </a:fld>
            <a:endParaRPr lang="en-US" dirty="0"/>
          </a:p>
        </p:txBody>
      </p:sp>
      <p:sp>
        <p:nvSpPr>
          <p:cNvPr id="3" name="Footer Placeholder 2">
            <a:extLst>
              <a:ext uri="{FF2B5EF4-FFF2-40B4-BE49-F238E27FC236}">
                <a16:creationId xmlns:a16="http://schemas.microsoft.com/office/drawing/2014/main" id="{47A9428A-5EBF-A97A-A090-4C32B15E77F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68D3D59-06DC-0434-785F-103E3B626B35}"/>
              </a:ext>
            </a:extLst>
          </p:cNvPr>
          <p:cNvSpPr>
            <a:spLocks noGrp="1"/>
          </p:cNvSpPr>
          <p:nvPr>
            <p:ph type="sldNum" sz="quarter" idx="12"/>
          </p:nvPr>
        </p:nvSpPr>
        <p:spPr/>
        <p:txBody>
          <a:bodyPr/>
          <a:lstStyle/>
          <a:p>
            <a:fld id="{71279720-2EA9-4D17-B434-AF72138121E0}" type="slidenum">
              <a:rPr lang="en-US" smtClean="0"/>
              <a:t>‹#›</a:t>
            </a:fld>
            <a:endParaRPr lang="en-US" dirty="0"/>
          </a:p>
        </p:txBody>
      </p:sp>
    </p:spTree>
    <p:extLst>
      <p:ext uri="{BB962C8B-B14F-4D97-AF65-F5344CB8AC3E}">
        <p14:creationId xmlns:p14="http://schemas.microsoft.com/office/powerpoint/2010/main" val="17525668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3E10D-CD0A-AD4B-1121-27E575F71E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E140D6-0335-8FD2-2E3C-6CF250947F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86A9CF-F463-833F-C9D1-D1D4B95109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C1379A-838E-D081-BCC7-80A90FA298BD}"/>
              </a:ext>
            </a:extLst>
          </p:cNvPr>
          <p:cNvSpPr>
            <a:spLocks noGrp="1"/>
          </p:cNvSpPr>
          <p:nvPr>
            <p:ph type="dt" sz="half" idx="10"/>
          </p:nvPr>
        </p:nvSpPr>
        <p:spPr/>
        <p:txBody>
          <a:bodyPr/>
          <a:lstStyle/>
          <a:p>
            <a:fld id="{CA32AFA2-667E-4447-B12B-7D8996855BA3}" type="datetime1">
              <a:rPr lang="en-US" smtClean="0"/>
              <a:t>7/10/25</a:t>
            </a:fld>
            <a:endParaRPr lang="en-US" dirty="0"/>
          </a:p>
        </p:txBody>
      </p:sp>
      <p:sp>
        <p:nvSpPr>
          <p:cNvPr id="6" name="Footer Placeholder 5">
            <a:extLst>
              <a:ext uri="{FF2B5EF4-FFF2-40B4-BE49-F238E27FC236}">
                <a16:creationId xmlns:a16="http://schemas.microsoft.com/office/drawing/2014/main" id="{2A823AF5-6620-7B51-D457-7F70E07F885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D218BC2-CBE5-9F54-7F87-B710B7C7399D}"/>
              </a:ext>
            </a:extLst>
          </p:cNvPr>
          <p:cNvSpPr>
            <a:spLocks noGrp="1"/>
          </p:cNvSpPr>
          <p:nvPr>
            <p:ph type="sldNum" sz="quarter" idx="12"/>
          </p:nvPr>
        </p:nvSpPr>
        <p:spPr/>
        <p:txBody>
          <a:bodyPr/>
          <a:lstStyle/>
          <a:p>
            <a:fld id="{71279720-2EA9-4D17-B434-AF72138121E0}" type="slidenum">
              <a:rPr lang="en-US" smtClean="0"/>
              <a:t>‹#›</a:t>
            </a:fld>
            <a:endParaRPr lang="en-US" dirty="0"/>
          </a:p>
        </p:txBody>
      </p:sp>
    </p:spTree>
    <p:extLst>
      <p:ext uri="{BB962C8B-B14F-4D97-AF65-F5344CB8AC3E}">
        <p14:creationId xmlns:p14="http://schemas.microsoft.com/office/powerpoint/2010/main" val="29345622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6D7CD-65AF-91C6-8844-1D6EEAED45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B8BB66-F364-DE76-45F3-C1AA301706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35534A9-0B4A-F0CE-48E4-4BF4E0A461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07F31A-B129-A5F1-A720-6EFE82801FC0}"/>
              </a:ext>
            </a:extLst>
          </p:cNvPr>
          <p:cNvSpPr>
            <a:spLocks noGrp="1"/>
          </p:cNvSpPr>
          <p:nvPr>
            <p:ph type="dt" sz="half" idx="10"/>
          </p:nvPr>
        </p:nvSpPr>
        <p:spPr/>
        <p:txBody>
          <a:bodyPr/>
          <a:lstStyle/>
          <a:p>
            <a:fld id="{5DC7553B-CAD9-1445-9DEC-C86C4BD2AA69}" type="datetime1">
              <a:rPr lang="en-US" smtClean="0"/>
              <a:t>7/10/25</a:t>
            </a:fld>
            <a:endParaRPr lang="en-US" dirty="0"/>
          </a:p>
        </p:txBody>
      </p:sp>
      <p:sp>
        <p:nvSpPr>
          <p:cNvPr id="6" name="Footer Placeholder 5">
            <a:extLst>
              <a:ext uri="{FF2B5EF4-FFF2-40B4-BE49-F238E27FC236}">
                <a16:creationId xmlns:a16="http://schemas.microsoft.com/office/drawing/2014/main" id="{176EACCB-9012-26FC-CA65-7F0FD5B43ED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B2D4E7E-A6D4-4CAD-E1B4-02B777EBD3F0}"/>
              </a:ext>
            </a:extLst>
          </p:cNvPr>
          <p:cNvSpPr>
            <a:spLocks noGrp="1"/>
          </p:cNvSpPr>
          <p:nvPr>
            <p:ph type="sldNum" sz="quarter" idx="12"/>
          </p:nvPr>
        </p:nvSpPr>
        <p:spPr/>
        <p:txBody>
          <a:bodyPr/>
          <a:lstStyle/>
          <a:p>
            <a:fld id="{71279720-2EA9-4D17-B434-AF72138121E0}" type="slidenum">
              <a:rPr lang="en-US" smtClean="0"/>
              <a:t>‹#›</a:t>
            </a:fld>
            <a:endParaRPr lang="en-US" dirty="0"/>
          </a:p>
        </p:txBody>
      </p:sp>
    </p:spTree>
    <p:extLst>
      <p:ext uri="{BB962C8B-B14F-4D97-AF65-F5344CB8AC3E}">
        <p14:creationId xmlns:p14="http://schemas.microsoft.com/office/powerpoint/2010/main" val="6734198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0C8CA-5EC7-5A0E-8CF8-13C51D281D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30E279-EE27-0A6E-EAAC-F02320A3BB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D1C8B1-FF07-4342-323E-47E212B2C196}"/>
              </a:ext>
            </a:extLst>
          </p:cNvPr>
          <p:cNvSpPr>
            <a:spLocks noGrp="1"/>
          </p:cNvSpPr>
          <p:nvPr>
            <p:ph type="dt" sz="half" idx="10"/>
          </p:nvPr>
        </p:nvSpPr>
        <p:spPr/>
        <p:txBody>
          <a:bodyPr/>
          <a:lstStyle/>
          <a:p>
            <a:fld id="{554C3861-0CC0-9044-AF72-955A4704E4F2}" type="datetime1">
              <a:rPr lang="en-US" smtClean="0"/>
              <a:t>7/10/25</a:t>
            </a:fld>
            <a:endParaRPr lang="en-US" dirty="0"/>
          </a:p>
        </p:txBody>
      </p:sp>
      <p:sp>
        <p:nvSpPr>
          <p:cNvPr id="5" name="Footer Placeholder 4">
            <a:extLst>
              <a:ext uri="{FF2B5EF4-FFF2-40B4-BE49-F238E27FC236}">
                <a16:creationId xmlns:a16="http://schemas.microsoft.com/office/drawing/2014/main" id="{2FF9D7D7-24E2-F367-494E-477E8A9019F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E011C9-2BDB-47EE-769E-D88A39D3BB0F}"/>
              </a:ext>
            </a:extLst>
          </p:cNvPr>
          <p:cNvSpPr>
            <a:spLocks noGrp="1"/>
          </p:cNvSpPr>
          <p:nvPr>
            <p:ph type="sldNum" sz="quarter" idx="12"/>
          </p:nvPr>
        </p:nvSpPr>
        <p:spPr/>
        <p:txBody>
          <a:bodyPr/>
          <a:lstStyle/>
          <a:p>
            <a:fld id="{71279720-2EA9-4D17-B434-AF72138121E0}" type="slidenum">
              <a:rPr lang="en-US" smtClean="0"/>
              <a:t>‹#›</a:t>
            </a:fld>
            <a:endParaRPr lang="en-US" dirty="0"/>
          </a:p>
        </p:txBody>
      </p:sp>
    </p:spTree>
    <p:extLst>
      <p:ext uri="{BB962C8B-B14F-4D97-AF65-F5344CB8AC3E}">
        <p14:creationId xmlns:p14="http://schemas.microsoft.com/office/powerpoint/2010/main" val="37472692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CE9B6F-145C-738B-8FF6-F5DD410E2F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23E59C-730A-9379-68FB-CF4EFAA8369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6FB4D6-4669-C89E-B624-31611DF8F15C}"/>
              </a:ext>
            </a:extLst>
          </p:cNvPr>
          <p:cNvSpPr>
            <a:spLocks noGrp="1"/>
          </p:cNvSpPr>
          <p:nvPr>
            <p:ph type="dt" sz="half" idx="10"/>
          </p:nvPr>
        </p:nvSpPr>
        <p:spPr/>
        <p:txBody>
          <a:bodyPr/>
          <a:lstStyle/>
          <a:p>
            <a:fld id="{1B29FDBE-A659-BF49-97F3-F3479049950E}" type="datetime1">
              <a:rPr lang="en-US" smtClean="0"/>
              <a:t>7/10/25</a:t>
            </a:fld>
            <a:endParaRPr lang="en-US" dirty="0"/>
          </a:p>
        </p:txBody>
      </p:sp>
      <p:sp>
        <p:nvSpPr>
          <p:cNvPr id="5" name="Footer Placeholder 4">
            <a:extLst>
              <a:ext uri="{FF2B5EF4-FFF2-40B4-BE49-F238E27FC236}">
                <a16:creationId xmlns:a16="http://schemas.microsoft.com/office/drawing/2014/main" id="{E901F26F-7E39-50D3-0FC7-EB7366A8127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46929C3-2EF4-8BF8-520E-08D6795905ED}"/>
              </a:ext>
            </a:extLst>
          </p:cNvPr>
          <p:cNvSpPr>
            <a:spLocks noGrp="1"/>
          </p:cNvSpPr>
          <p:nvPr>
            <p:ph type="sldNum" sz="quarter" idx="12"/>
          </p:nvPr>
        </p:nvSpPr>
        <p:spPr/>
        <p:txBody>
          <a:bodyPr/>
          <a:lstStyle/>
          <a:p>
            <a:fld id="{71279720-2EA9-4D17-B434-AF72138121E0}" type="slidenum">
              <a:rPr lang="en-US" smtClean="0"/>
              <a:t>‹#›</a:t>
            </a:fld>
            <a:endParaRPr lang="en-US" dirty="0"/>
          </a:p>
        </p:txBody>
      </p:sp>
    </p:spTree>
    <p:extLst>
      <p:ext uri="{BB962C8B-B14F-4D97-AF65-F5344CB8AC3E}">
        <p14:creationId xmlns:p14="http://schemas.microsoft.com/office/powerpoint/2010/main" val="2619630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6EA44-2E53-346F-A078-B04931A3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D7C830-5439-F031-0008-75582B2385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67679F-EB15-E970-5AA9-0D4769B667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958CE6-96EC-7A7F-19D8-969CCA1648BE}"/>
              </a:ext>
            </a:extLst>
          </p:cNvPr>
          <p:cNvSpPr>
            <a:spLocks noGrp="1"/>
          </p:cNvSpPr>
          <p:nvPr>
            <p:ph type="dt" sz="half" idx="10"/>
          </p:nvPr>
        </p:nvSpPr>
        <p:spPr/>
        <p:txBody>
          <a:bodyPr/>
          <a:lstStyle/>
          <a:p>
            <a:fld id="{F8335373-FFD6-5046-82EE-1AB51B0F7EED}" type="datetime1">
              <a:rPr lang="en-US" smtClean="0"/>
              <a:t>7/10/25</a:t>
            </a:fld>
            <a:endParaRPr lang="en-US" dirty="0"/>
          </a:p>
        </p:txBody>
      </p:sp>
      <p:sp>
        <p:nvSpPr>
          <p:cNvPr id="6" name="Footer Placeholder 5">
            <a:extLst>
              <a:ext uri="{FF2B5EF4-FFF2-40B4-BE49-F238E27FC236}">
                <a16:creationId xmlns:a16="http://schemas.microsoft.com/office/drawing/2014/main" id="{B7D600BC-E4FA-2E3F-E667-F8F96EE462E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2E1499C-9C99-AFF1-40B1-B431D0E56DEA}"/>
              </a:ext>
            </a:extLst>
          </p:cNvPr>
          <p:cNvSpPr>
            <a:spLocks noGrp="1"/>
          </p:cNvSpPr>
          <p:nvPr>
            <p:ph type="sldNum" sz="quarter" idx="12"/>
          </p:nvPr>
        </p:nvSpPr>
        <p:spPr/>
        <p:txBody>
          <a:bodyPr/>
          <a:lstStyle/>
          <a:p>
            <a:fld id="{799E8B58-2D5A-4791-B2BA-230E9B9051DC}" type="slidenum">
              <a:rPr lang="en-US" smtClean="0"/>
              <a:t>‹#›</a:t>
            </a:fld>
            <a:endParaRPr lang="en-US" dirty="0"/>
          </a:p>
        </p:txBody>
      </p:sp>
    </p:spTree>
    <p:extLst>
      <p:ext uri="{BB962C8B-B14F-4D97-AF65-F5344CB8AC3E}">
        <p14:creationId xmlns:p14="http://schemas.microsoft.com/office/powerpoint/2010/main" val="1985869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12AD3-6DA9-C0E4-F0B4-09D3FD772E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2BCA58-377A-449C-E11E-735B079B6A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D5EC6B-585E-25D2-98A2-22D94B15D7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4552B5-C0BA-494F-A029-E577B9277D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369FC0-E7D7-FFA1-AFD8-6BDA3DCE24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82D308-4D86-121E-700B-0488A42A03F0}"/>
              </a:ext>
            </a:extLst>
          </p:cNvPr>
          <p:cNvSpPr>
            <a:spLocks noGrp="1"/>
          </p:cNvSpPr>
          <p:nvPr>
            <p:ph type="dt" sz="half" idx="10"/>
          </p:nvPr>
        </p:nvSpPr>
        <p:spPr/>
        <p:txBody>
          <a:bodyPr/>
          <a:lstStyle/>
          <a:p>
            <a:fld id="{88CEFCDE-04CC-874B-85B5-986312AFC43E}" type="datetime1">
              <a:rPr lang="en-US" smtClean="0"/>
              <a:t>7/10/25</a:t>
            </a:fld>
            <a:endParaRPr lang="en-US" dirty="0"/>
          </a:p>
        </p:txBody>
      </p:sp>
      <p:sp>
        <p:nvSpPr>
          <p:cNvPr id="8" name="Footer Placeholder 7">
            <a:extLst>
              <a:ext uri="{FF2B5EF4-FFF2-40B4-BE49-F238E27FC236}">
                <a16:creationId xmlns:a16="http://schemas.microsoft.com/office/drawing/2014/main" id="{EAD43B3C-0569-83A9-2211-0ADC2ACC9CF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761CB65-F423-83DE-EEF0-F4F4AB9195CB}"/>
              </a:ext>
            </a:extLst>
          </p:cNvPr>
          <p:cNvSpPr>
            <a:spLocks noGrp="1"/>
          </p:cNvSpPr>
          <p:nvPr>
            <p:ph type="sldNum" sz="quarter" idx="12"/>
          </p:nvPr>
        </p:nvSpPr>
        <p:spPr/>
        <p:txBody>
          <a:bodyPr/>
          <a:lstStyle/>
          <a:p>
            <a:fld id="{799E8B58-2D5A-4791-B2BA-230E9B9051DC}" type="slidenum">
              <a:rPr lang="en-US" smtClean="0"/>
              <a:t>‹#›</a:t>
            </a:fld>
            <a:endParaRPr lang="en-US" dirty="0"/>
          </a:p>
        </p:txBody>
      </p:sp>
    </p:spTree>
    <p:extLst>
      <p:ext uri="{BB962C8B-B14F-4D97-AF65-F5344CB8AC3E}">
        <p14:creationId xmlns:p14="http://schemas.microsoft.com/office/powerpoint/2010/main" val="321680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0B20A-A886-9929-80CE-B980307646D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318157-FB64-ACB8-C48F-2B0843490096}"/>
              </a:ext>
            </a:extLst>
          </p:cNvPr>
          <p:cNvSpPr>
            <a:spLocks noGrp="1"/>
          </p:cNvSpPr>
          <p:nvPr>
            <p:ph type="dt" sz="half" idx="10"/>
          </p:nvPr>
        </p:nvSpPr>
        <p:spPr/>
        <p:txBody>
          <a:bodyPr/>
          <a:lstStyle/>
          <a:p>
            <a:fld id="{034FD88F-3B6A-CC47-B82A-A9A55A775E0E}" type="datetime1">
              <a:rPr lang="en-US" smtClean="0"/>
              <a:t>7/10/25</a:t>
            </a:fld>
            <a:endParaRPr lang="en-US" dirty="0"/>
          </a:p>
        </p:txBody>
      </p:sp>
      <p:sp>
        <p:nvSpPr>
          <p:cNvPr id="4" name="Footer Placeholder 3">
            <a:extLst>
              <a:ext uri="{FF2B5EF4-FFF2-40B4-BE49-F238E27FC236}">
                <a16:creationId xmlns:a16="http://schemas.microsoft.com/office/drawing/2014/main" id="{DE9B3046-D925-E952-2061-23FDB9E966B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E89D1E9-1846-EFCD-08AF-47CCB7FCA295}"/>
              </a:ext>
            </a:extLst>
          </p:cNvPr>
          <p:cNvSpPr>
            <a:spLocks noGrp="1"/>
          </p:cNvSpPr>
          <p:nvPr>
            <p:ph type="sldNum" sz="quarter" idx="12"/>
          </p:nvPr>
        </p:nvSpPr>
        <p:spPr/>
        <p:txBody>
          <a:bodyPr/>
          <a:lstStyle/>
          <a:p>
            <a:fld id="{799E8B58-2D5A-4791-B2BA-230E9B9051DC}" type="slidenum">
              <a:rPr lang="en-US" smtClean="0"/>
              <a:t>‹#›</a:t>
            </a:fld>
            <a:endParaRPr lang="en-US" dirty="0"/>
          </a:p>
        </p:txBody>
      </p:sp>
    </p:spTree>
    <p:extLst>
      <p:ext uri="{BB962C8B-B14F-4D97-AF65-F5344CB8AC3E}">
        <p14:creationId xmlns:p14="http://schemas.microsoft.com/office/powerpoint/2010/main" val="3685492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68328B-F0A5-87D4-E3F6-0A71E42380F1}"/>
              </a:ext>
            </a:extLst>
          </p:cNvPr>
          <p:cNvSpPr>
            <a:spLocks noGrp="1"/>
          </p:cNvSpPr>
          <p:nvPr>
            <p:ph type="dt" sz="half" idx="10"/>
          </p:nvPr>
        </p:nvSpPr>
        <p:spPr/>
        <p:txBody>
          <a:bodyPr/>
          <a:lstStyle/>
          <a:p>
            <a:fld id="{9E6AC80B-0BF7-C44C-8282-02916AD76EFF}" type="datetime1">
              <a:rPr lang="en-US" smtClean="0"/>
              <a:t>7/10/25</a:t>
            </a:fld>
            <a:endParaRPr lang="en-US" dirty="0"/>
          </a:p>
        </p:txBody>
      </p:sp>
      <p:sp>
        <p:nvSpPr>
          <p:cNvPr id="3" name="Footer Placeholder 2">
            <a:extLst>
              <a:ext uri="{FF2B5EF4-FFF2-40B4-BE49-F238E27FC236}">
                <a16:creationId xmlns:a16="http://schemas.microsoft.com/office/drawing/2014/main" id="{9E8AD165-D16C-0689-5B17-808866282FE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5E9D4C5-32DB-1A60-B2DC-A52BCFA24E72}"/>
              </a:ext>
            </a:extLst>
          </p:cNvPr>
          <p:cNvSpPr>
            <a:spLocks noGrp="1"/>
          </p:cNvSpPr>
          <p:nvPr>
            <p:ph type="sldNum" sz="quarter" idx="12"/>
          </p:nvPr>
        </p:nvSpPr>
        <p:spPr/>
        <p:txBody>
          <a:bodyPr/>
          <a:lstStyle/>
          <a:p>
            <a:fld id="{799E8B58-2D5A-4791-B2BA-230E9B9051DC}" type="slidenum">
              <a:rPr lang="en-US" smtClean="0"/>
              <a:t>‹#›</a:t>
            </a:fld>
            <a:endParaRPr lang="en-US" dirty="0"/>
          </a:p>
        </p:txBody>
      </p:sp>
    </p:spTree>
    <p:extLst>
      <p:ext uri="{BB962C8B-B14F-4D97-AF65-F5344CB8AC3E}">
        <p14:creationId xmlns:p14="http://schemas.microsoft.com/office/powerpoint/2010/main" val="808609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1C333-3D55-3A9D-A8D5-D1433C6FF8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E5EA9B-D343-5318-5403-CF63CCC699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BD8F1A-8E36-D057-B9AF-A7D5F71AFD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9E026-280F-121B-79C2-D0EACA93F3AD}"/>
              </a:ext>
            </a:extLst>
          </p:cNvPr>
          <p:cNvSpPr>
            <a:spLocks noGrp="1"/>
          </p:cNvSpPr>
          <p:nvPr>
            <p:ph type="dt" sz="half" idx="10"/>
          </p:nvPr>
        </p:nvSpPr>
        <p:spPr/>
        <p:txBody>
          <a:bodyPr/>
          <a:lstStyle/>
          <a:p>
            <a:fld id="{CAC52B48-1436-2546-96A7-C5A980FEDD20}" type="datetime1">
              <a:rPr lang="en-US" smtClean="0"/>
              <a:t>7/10/25</a:t>
            </a:fld>
            <a:endParaRPr lang="en-US" dirty="0"/>
          </a:p>
        </p:txBody>
      </p:sp>
      <p:sp>
        <p:nvSpPr>
          <p:cNvPr id="6" name="Footer Placeholder 5">
            <a:extLst>
              <a:ext uri="{FF2B5EF4-FFF2-40B4-BE49-F238E27FC236}">
                <a16:creationId xmlns:a16="http://schemas.microsoft.com/office/drawing/2014/main" id="{D787DE24-D8B7-E2B0-42D0-A087C2D3EE9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94360E4-73B6-7C72-8F76-1D0AFB39CA8A}"/>
              </a:ext>
            </a:extLst>
          </p:cNvPr>
          <p:cNvSpPr>
            <a:spLocks noGrp="1"/>
          </p:cNvSpPr>
          <p:nvPr>
            <p:ph type="sldNum" sz="quarter" idx="12"/>
          </p:nvPr>
        </p:nvSpPr>
        <p:spPr/>
        <p:txBody>
          <a:bodyPr/>
          <a:lstStyle/>
          <a:p>
            <a:fld id="{799E8B58-2D5A-4791-B2BA-230E9B9051DC}" type="slidenum">
              <a:rPr lang="en-US" smtClean="0"/>
              <a:t>‹#›</a:t>
            </a:fld>
            <a:endParaRPr lang="en-US" dirty="0"/>
          </a:p>
        </p:txBody>
      </p:sp>
    </p:spTree>
    <p:extLst>
      <p:ext uri="{BB962C8B-B14F-4D97-AF65-F5344CB8AC3E}">
        <p14:creationId xmlns:p14="http://schemas.microsoft.com/office/powerpoint/2010/main" val="176543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F6A2C-9421-3CDE-AC23-135033A887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5127E2-44F6-B85C-C964-C39A53D4B7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139E4A-3581-2491-AEFD-7078D97312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0779C-44CF-5D06-6023-B7A40C3B9F52}"/>
              </a:ext>
            </a:extLst>
          </p:cNvPr>
          <p:cNvSpPr>
            <a:spLocks noGrp="1"/>
          </p:cNvSpPr>
          <p:nvPr>
            <p:ph type="dt" sz="half" idx="10"/>
          </p:nvPr>
        </p:nvSpPr>
        <p:spPr/>
        <p:txBody>
          <a:bodyPr/>
          <a:lstStyle/>
          <a:p>
            <a:fld id="{6845BDAE-2227-8842-AA7A-E8CB3402E42A}" type="datetime1">
              <a:rPr lang="en-US" smtClean="0"/>
              <a:t>7/10/25</a:t>
            </a:fld>
            <a:endParaRPr lang="en-US" dirty="0"/>
          </a:p>
        </p:txBody>
      </p:sp>
      <p:sp>
        <p:nvSpPr>
          <p:cNvPr id="6" name="Footer Placeholder 5">
            <a:extLst>
              <a:ext uri="{FF2B5EF4-FFF2-40B4-BE49-F238E27FC236}">
                <a16:creationId xmlns:a16="http://schemas.microsoft.com/office/drawing/2014/main" id="{1125BD2D-CD64-3E4B-446D-AF6CE35E52A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D03DD5C-BA9B-E102-3C9A-FB615478F719}"/>
              </a:ext>
            </a:extLst>
          </p:cNvPr>
          <p:cNvSpPr>
            <a:spLocks noGrp="1"/>
          </p:cNvSpPr>
          <p:nvPr>
            <p:ph type="sldNum" sz="quarter" idx="12"/>
          </p:nvPr>
        </p:nvSpPr>
        <p:spPr/>
        <p:txBody>
          <a:bodyPr/>
          <a:lstStyle/>
          <a:p>
            <a:fld id="{799E8B58-2D5A-4791-B2BA-230E9B9051DC}" type="slidenum">
              <a:rPr lang="en-US" smtClean="0"/>
              <a:t>‹#›</a:t>
            </a:fld>
            <a:endParaRPr lang="en-US" dirty="0"/>
          </a:p>
        </p:txBody>
      </p:sp>
    </p:spTree>
    <p:extLst>
      <p:ext uri="{BB962C8B-B14F-4D97-AF65-F5344CB8AC3E}">
        <p14:creationId xmlns:p14="http://schemas.microsoft.com/office/powerpoint/2010/main" val="1427005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6BDB7E-B226-54E3-89F1-FA928972A5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049863-18FD-26A3-56C0-86D71F6EED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A7CBC9-3043-DCF6-6B88-55FAF7F1DF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BC95029-FFF9-1646-A388-7CE843A6962A}" type="datetime1">
              <a:rPr lang="en-US" smtClean="0"/>
              <a:t>7/10/25</a:t>
            </a:fld>
            <a:endParaRPr lang="en-US" dirty="0"/>
          </a:p>
        </p:txBody>
      </p:sp>
      <p:sp>
        <p:nvSpPr>
          <p:cNvPr id="5" name="Footer Placeholder 4">
            <a:extLst>
              <a:ext uri="{FF2B5EF4-FFF2-40B4-BE49-F238E27FC236}">
                <a16:creationId xmlns:a16="http://schemas.microsoft.com/office/drawing/2014/main" id="{115CBEEF-1549-DFB7-94D0-7508F8928B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6FDF4E1E-5744-981F-BDCB-BCA08FFD08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99E8B58-2D5A-4791-B2BA-230E9B9051DC}" type="slidenum">
              <a:rPr lang="en-US" smtClean="0"/>
              <a:t>‹#›</a:t>
            </a:fld>
            <a:endParaRPr lang="en-US" dirty="0"/>
          </a:p>
        </p:txBody>
      </p:sp>
    </p:spTree>
    <p:extLst>
      <p:ext uri="{BB962C8B-B14F-4D97-AF65-F5344CB8AC3E}">
        <p14:creationId xmlns:p14="http://schemas.microsoft.com/office/powerpoint/2010/main" val="38172530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9"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975AA1-2454-476C-AB0B-4B228F07F6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070911-8602-4CC1-9E4D-0817DF27A4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E0E7E-9B42-42B7-8327-18BF0D39A2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3FDDC4-860D-944A-9933-F4C265A30FAE}" type="datetime1">
              <a:rPr lang="en-US" smtClean="0"/>
              <a:t>7/10/25</a:t>
            </a:fld>
            <a:endParaRPr lang="en-US" dirty="0"/>
          </a:p>
        </p:txBody>
      </p:sp>
      <p:sp>
        <p:nvSpPr>
          <p:cNvPr id="5" name="Footer Placeholder 4">
            <a:extLst>
              <a:ext uri="{FF2B5EF4-FFF2-40B4-BE49-F238E27FC236}">
                <a16:creationId xmlns:a16="http://schemas.microsoft.com/office/drawing/2014/main" id="{10536E35-144C-4640-9EEB-44A38196FF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171827A-496B-4A08-9694-DBA00902E8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761973-3C36-4DF1-86E3-E499023A4D89}" type="slidenum">
              <a:rPr lang="en-US" smtClean="0"/>
              <a:t>‹#›</a:t>
            </a:fld>
            <a:endParaRPr lang="en-US" dirty="0"/>
          </a:p>
        </p:txBody>
      </p:sp>
    </p:spTree>
    <p:extLst>
      <p:ext uri="{BB962C8B-B14F-4D97-AF65-F5344CB8AC3E}">
        <p14:creationId xmlns:p14="http://schemas.microsoft.com/office/powerpoint/2010/main" val="25761096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D20F7B-D1CD-2DCB-CA11-91AE0A1EF5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E09010-7375-5424-C72C-D0DF565B4A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B9ACF0-8687-5765-2A25-310A63F2F1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EEE5C86-0D02-7E44-B490-85C9F85AE840}" type="datetime1">
              <a:rPr lang="en-US" smtClean="0"/>
              <a:t>7/10/25</a:t>
            </a:fld>
            <a:endParaRPr lang="en-US" dirty="0"/>
          </a:p>
        </p:txBody>
      </p:sp>
      <p:sp>
        <p:nvSpPr>
          <p:cNvPr id="5" name="Footer Placeholder 4">
            <a:extLst>
              <a:ext uri="{FF2B5EF4-FFF2-40B4-BE49-F238E27FC236}">
                <a16:creationId xmlns:a16="http://schemas.microsoft.com/office/drawing/2014/main" id="{86BD2744-6B0F-AF74-EA93-A3359AC9D4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3D067E7A-679B-5D4A-B75F-18A58916A2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1279720-2EA9-4D17-B434-AF72138121E0}" type="slidenum">
              <a:rPr lang="en-US" smtClean="0"/>
              <a:t>‹#›</a:t>
            </a:fld>
            <a:endParaRPr lang="en-US" dirty="0"/>
          </a:p>
        </p:txBody>
      </p:sp>
    </p:spTree>
    <p:extLst>
      <p:ext uri="{BB962C8B-B14F-4D97-AF65-F5344CB8AC3E}">
        <p14:creationId xmlns:p14="http://schemas.microsoft.com/office/powerpoint/2010/main" val="36809429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2.pn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5.png"/><Relationship Id="rId1" Type="http://schemas.openxmlformats.org/officeDocument/2006/relationships/slideLayout" Target="../slideLayouts/slideLayout27.xml"/><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jpeg"/><Relationship Id="rId1" Type="http://schemas.openxmlformats.org/officeDocument/2006/relationships/slideLayout" Target="../slideLayouts/slideLayout27.xml"/><Relationship Id="rId4" Type="http://schemas.openxmlformats.org/officeDocument/2006/relationships/image" Target="../media/image41.JP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jpe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jpe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jpe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jpeg"/><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jpeg"/><Relationship Id="rId7" Type="http://schemas.openxmlformats.org/officeDocument/2006/relationships/diagramColors" Target="../diagrams/colors4.xml"/><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3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1.png"/><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35.xml.rels><?xml version="1.0" encoding="UTF-8" standalone="yes"?>
<Relationships xmlns="http://schemas.openxmlformats.org/package/2006/relationships"><Relationship Id="rId3" Type="http://schemas.openxmlformats.org/officeDocument/2006/relationships/hyperlink" Target="https://ocw.mit.edu/terms" TargetMode="External"/><Relationship Id="rId2" Type="http://schemas.openxmlformats.org/officeDocument/2006/relationships/hyperlink" Target="https://ocw.mit.edu/"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081A6480-1B6B-74F0-8EDD-706EA7362B3C}"/>
              </a:ext>
            </a:extLst>
          </p:cNvPr>
          <p:cNvPicPr>
            <a:picLocks noChangeAspect="1"/>
          </p:cNvPicPr>
          <p:nvPr/>
        </p:nvPicPr>
        <p:blipFill>
          <a:blip r:embed="rId2">
            <a:alphaModFix amt="50000"/>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6652246C-7801-9406-70F9-072D98D0A065}"/>
              </a:ext>
            </a:extLst>
          </p:cNvPr>
          <p:cNvSpPr>
            <a:spLocks noGrp="1"/>
          </p:cNvSpPr>
          <p:nvPr>
            <p:ph type="ctrTitle"/>
          </p:nvPr>
        </p:nvSpPr>
        <p:spPr>
          <a:xfrm>
            <a:off x="1524000" y="1122362"/>
            <a:ext cx="9144000" cy="2900518"/>
          </a:xfrm>
        </p:spPr>
        <p:txBody>
          <a:bodyPr>
            <a:normAutofit/>
          </a:bodyPr>
          <a:lstStyle/>
          <a:p>
            <a:r>
              <a:rPr lang="en-US" b="0" i="0" dirty="0">
                <a:solidFill>
                  <a:srgbClr val="FFFFFF"/>
                </a:solidFill>
                <a:effectLst/>
              </a:rPr>
              <a:t>“Introduction to Drilling Geothermal Boreholes" </a:t>
            </a:r>
            <a:endParaRPr lang="en-US" dirty="0">
              <a:solidFill>
                <a:srgbClr val="FFFFFF"/>
              </a:solidFill>
            </a:endParaRPr>
          </a:p>
        </p:txBody>
      </p:sp>
      <p:sp>
        <p:nvSpPr>
          <p:cNvPr id="3" name="Subtitle 2">
            <a:extLst>
              <a:ext uri="{FF2B5EF4-FFF2-40B4-BE49-F238E27FC236}">
                <a16:creationId xmlns:a16="http://schemas.microsoft.com/office/drawing/2014/main" id="{E20E3AD6-B77D-88DD-85DB-7FD8822EBCA0}"/>
              </a:ext>
            </a:extLst>
          </p:cNvPr>
          <p:cNvSpPr>
            <a:spLocks noGrp="1"/>
          </p:cNvSpPr>
          <p:nvPr>
            <p:ph type="subTitle" idx="1"/>
          </p:nvPr>
        </p:nvSpPr>
        <p:spPr>
          <a:xfrm>
            <a:off x="1524000" y="4159404"/>
            <a:ext cx="9144000" cy="1098395"/>
          </a:xfrm>
        </p:spPr>
        <p:txBody>
          <a:bodyPr>
            <a:normAutofit/>
          </a:bodyPr>
          <a:lstStyle/>
          <a:p>
            <a:r>
              <a:rPr lang="en-US" dirty="0">
                <a:solidFill>
                  <a:srgbClr val="FFFFFF"/>
                </a:solidFill>
              </a:rPr>
              <a:t>Brock Yordy – Global Drilling Trainer &amp; SME</a:t>
            </a:r>
          </a:p>
        </p:txBody>
      </p:sp>
      <p:sp>
        <p:nvSpPr>
          <p:cNvPr id="4" name="Slide Number Placeholder 3">
            <a:extLst>
              <a:ext uri="{FF2B5EF4-FFF2-40B4-BE49-F238E27FC236}">
                <a16:creationId xmlns:a16="http://schemas.microsoft.com/office/drawing/2014/main" id="{444BCEA2-E3A3-7DB9-D9B6-204FABA9BEF4}"/>
              </a:ext>
            </a:extLst>
          </p:cNvPr>
          <p:cNvSpPr>
            <a:spLocks noGrp="1"/>
          </p:cNvSpPr>
          <p:nvPr>
            <p:ph type="sldNum" sz="quarter" idx="12"/>
          </p:nvPr>
        </p:nvSpPr>
        <p:spPr/>
        <p:txBody>
          <a:bodyPr/>
          <a:lstStyle/>
          <a:p>
            <a:fld id="{799E8B58-2D5A-4791-B2BA-230E9B9051DC}" type="slidenum">
              <a:rPr lang="en-US" smtClean="0"/>
              <a:t>1</a:t>
            </a:fld>
            <a:endParaRPr lang="en-US" dirty="0"/>
          </a:p>
        </p:txBody>
      </p:sp>
    </p:spTree>
    <p:extLst>
      <p:ext uri="{BB962C8B-B14F-4D97-AF65-F5344CB8AC3E}">
        <p14:creationId xmlns:p14="http://schemas.microsoft.com/office/powerpoint/2010/main" val="245760922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machine on the ground&#10;&#10;Description automatically generated">
            <a:extLst>
              <a:ext uri="{FF2B5EF4-FFF2-40B4-BE49-F238E27FC236}">
                <a16:creationId xmlns:a16="http://schemas.microsoft.com/office/drawing/2014/main" id="{95BA6CE9-1AB0-0077-218F-A726771B4E01}"/>
              </a:ext>
            </a:extLst>
          </p:cNvPr>
          <p:cNvPicPr>
            <a:picLocks noChangeAspect="1"/>
          </p:cNvPicPr>
          <p:nvPr/>
        </p:nvPicPr>
        <p:blipFill>
          <a:blip r:embed="rId2">
            <a:extLst>
              <a:ext uri="{28A0092B-C50C-407E-A947-70E740481C1C}">
                <a14:useLocalDpi xmlns:a14="http://schemas.microsoft.com/office/drawing/2010/main" val="0"/>
              </a:ext>
            </a:extLst>
          </a:blip>
          <a:srcRect l="15937" r="46657" b="1"/>
          <a:stretch/>
        </p:blipFill>
        <p:spPr>
          <a:xfrm rot="16200000">
            <a:off x="2663952" y="-2666999"/>
            <a:ext cx="6858000" cy="12191999"/>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F82507FC-3B22-67F4-062D-09EC2AB94903}"/>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Conventional Mud Rotary </a:t>
            </a:r>
          </a:p>
        </p:txBody>
      </p:sp>
      <p:sp>
        <p:nvSpPr>
          <p:cNvPr id="2" name="Slide Number Placeholder 1">
            <a:extLst>
              <a:ext uri="{FF2B5EF4-FFF2-40B4-BE49-F238E27FC236}">
                <a16:creationId xmlns:a16="http://schemas.microsoft.com/office/drawing/2014/main" id="{71DDE2CA-5617-AD7B-6278-93850944278C}"/>
              </a:ext>
            </a:extLst>
          </p:cNvPr>
          <p:cNvSpPr>
            <a:spLocks noGrp="1"/>
          </p:cNvSpPr>
          <p:nvPr>
            <p:ph type="sldNum" sz="quarter" idx="12"/>
          </p:nvPr>
        </p:nvSpPr>
        <p:spPr/>
        <p:txBody>
          <a:bodyPr/>
          <a:lstStyle/>
          <a:p>
            <a:fld id="{799E8B58-2D5A-4791-B2BA-230E9B9051DC}" type="slidenum">
              <a:rPr lang="en-US" smtClean="0"/>
              <a:t>10</a:t>
            </a:fld>
            <a:endParaRPr lang="en-US" dirty="0"/>
          </a:p>
        </p:txBody>
      </p:sp>
    </p:spTree>
    <p:extLst>
      <p:ext uri="{BB962C8B-B14F-4D97-AF65-F5344CB8AC3E}">
        <p14:creationId xmlns:p14="http://schemas.microsoft.com/office/powerpoint/2010/main" val="329660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17" name="Content Placeholder 16" descr="A picture containing building, tree, outdoor&#10;&#10;Description automatically generated">
            <a:extLst>
              <a:ext uri="{FF2B5EF4-FFF2-40B4-BE49-F238E27FC236}">
                <a16:creationId xmlns:a16="http://schemas.microsoft.com/office/drawing/2014/main" id="{94C2035D-C17C-4205-8363-4DA0C9FCFB9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4964" r="-1" b="10754"/>
          <a:stretch/>
        </p:blipFill>
        <p:spPr>
          <a:xfrm>
            <a:off x="20" y="10"/>
            <a:ext cx="6095980" cy="6857990"/>
          </a:xfrm>
          <a:prstGeom prst="rect">
            <a:avLst/>
          </a:prstGeom>
        </p:spPr>
      </p:pic>
      <p:pic>
        <p:nvPicPr>
          <p:cNvPr id="27" name="Picture 26" descr="A picture containing indoor, bathroom, wall&#10;&#10;Description automatically generated">
            <a:extLst>
              <a:ext uri="{FF2B5EF4-FFF2-40B4-BE49-F238E27FC236}">
                <a16:creationId xmlns:a16="http://schemas.microsoft.com/office/drawing/2014/main" id="{823A8CBC-04B2-4977-8AD3-97CA2F7A69FF}"/>
              </a:ext>
            </a:extLst>
          </p:cNvPr>
          <p:cNvPicPr>
            <a:picLocks noChangeAspect="1"/>
          </p:cNvPicPr>
          <p:nvPr/>
        </p:nvPicPr>
        <p:blipFill>
          <a:blip r:embed="rId3" cstate="print">
            <a:extLst>
              <a:ext uri="{28A0092B-C50C-407E-A947-70E740481C1C}">
                <a14:useLocalDpi xmlns:a14="http://schemas.microsoft.com/office/drawing/2010/main" val="0"/>
              </a:ext>
            </a:extLst>
          </a:blip>
          <a:srcRect r="25187" b="-1"/>
          <a:stretch/>
        </p:blipFill>
        <p:spPr>
          <a:xfrm rot="16200000">
            <a:off x="5715000" y="381000"/>
            <a:ext cx="6858000" cy="6096000"/>
          </a:xfrm>
          <a:prstGeom prst="rect">
            <a:avLst/>
          </a:prstGeom>
        </p:spPr>
      </p:pic>
      <p:sp>
        <p:nvSpPr>
          <p:cNvPr id="6" name="TextBox 5">
            <a:extLst>
              <a:ext uri="{FF2B5EF4-FFF2-40B4-BE49-F238E27FC236}">
                <a16:creationId xmlns:a16="http://schemas.microsoft.com/office/drawing/2014/main" id="{DF502373-C79A-B1CA-54C5-58AE5561A437}"/>
              </a:ext>
            </a:extLst>
          </p:cNvPr>
          <p:cNvSpPr txBox="1"/>
          <p:nvPr/>
        </p:nvSpPr>
        <p:spPr>
          <a:xfrm>
            <a:off x="947057" y="892628"/>
            <a:ext cx="3363685" cy="1569660"/>
          </a:xfrm>
          <a:prstGeom prst="rect">
            <a:avLst/>
          </a:prstGeom>
          <a:noFill/>
        </p:spPr>
        <p:txBody>
          <a:bodyPr wrap="square" rtlCol="0">
            <a:spAutoFit/>
          </a:bodyPr>
          <a:lstStyle/>
          <a:p>
            <a:pPr algn="ctr"/>
            <a:r>
              <a:rPr lang="en-US" sz="2400" b="1" dirty="0">
                <a:solidFill>
                  <a:schemeClr val="bg2"/>
                </a:solidFill>
              </a:rPr>
              <a:t>Engineered Drilling Fluids </a:t>
            </a:r>
          </a:p>
          <a:p>
            <a:pPr algn="ctr"/>
            <a:r>
              <a:rPr lang="en-US" sz="2400" b="1" dirty="0">
                <a:solidFill>
                  <a:schemeClr val="bg2"/>
                </a:solidFill>
              </a:rPr>
              <a:t>Air Drilling </a:t>
            </a:r>
          </a:p>
          <a:p>
            <a:pPr algn="ctr"/>
            <a:r>
              <a:rPr lang="en-US" sz="2400" b="1" dirty="0">
                <a:solidFill>
                  <a:schemeClr val="bg2"/>
                </a:solidFill>
              </a:rPr>
              <a:t>Siff Foam </a:t>
            </a:r>
          </a:p>
        </p:txBody>
      </p:sp>
      <p:sp>
        <p:nvSpPr>
          <p:cNvPr id="7" name="TextBox 6">
            <a:extLst>
              <a:ext uri="{FF2B5EF4-FFF2-40B4-BE49-F238E27FC236}">
                <a16:creationId xmlns:a16="http://schemas.microsoft.com/office/drawing/2014/main" id="{C33C04B1-F8B1-ED7D-755F-7707E2E07496}"/>
              </a:ext>
            </a:extLst>
          </p:cNvPr>
          <p:cNvSpPr txBox="1"/>
          <p:nvPr/>
        </p:nvSpPr>
        <p:spPr>
          <a:xfrm>
            <a:off x="6346371" y="892627"/>
            <a:ext cx="5127172" cy="1200329"/>
          </a:xfrm>
          <a:prstGeom prst="rect">
            <a:avLst/>
          </a:prstGeom>
          <a:noFill/>
        </p:spPr>
        <p:txBody>
          <a:bodyPr wrap="square" rtlCol="0">
            <a:spAutoFit/>
          </a:bodyPr>
          <a:lstStyle/>
          <a:p>
            <a:pPr algn="ctr"/>
            <a:r>
              <a:rPr lang="en-US" sz="2400" b="1" dirty="0">
                <a:solidFill>
                  <a:schemeClr val="bg2"/>
                </a:solidFill>
              </a:rPr>
              <a:t>Engineered Drilling Fluids</a:t>
            </a:r>
          </a:p>
          <a:p>
            <a:pPr algn="ctr"/>
            <a:r>
              <a:rPr lang="en-US" sz="2400" b="1" dirty="0">
                <a:solidFill>
                  <a:schemeClr val="bg2"/>
                </a:solidFill>
              </a:rPr>
              <a:t>Mud Drilling  </a:t>
            </a:r>
          </a:p>
          <a:p>
            <a:pPr algn="ctr"/>
            <a:r>
              <a:rPr lang="en-US" sz="2400" b="1" dirty="0">
                <a:solidFill>
                  <a:schemeClr val="bg2"/>
                </a:solidFill>
              </a:rPr>
              <a:t>Water Bentonite Polymers </a:t>
            </a:r>
          </a:p>
        </p:txBody>
      </p:sp>
      <p:sp>
        <p:nvSpPr>
          <p:cNvPr id="2" name="Slide Number Placeholder 1">
            <a:extLst>
              <a:ext uri="{FF2B5EF4-FFF2-40B4-BE49-F238E27FC236}">
                <a16:creationId xmlns:a16="http://schemas.microsoft.com/office/drawing/2014/main" id="{217BDFA1-419E-9DF8-095D-EF720FC4DAB1}"/>
              </a:ext>
            </a:extLst>
          </p:cNvPr>
          <p:cNvSpPr>
            <a:spLocks noGrp="1"/>
          </p:cNvSpPr>
          <p:nvPr>
            <p:ph type="sldNum" sz="quarter" idx="12"/>
          </p:nvPr>
        </p:nvSpPr>
        <p:spPr/>
        <p:txBody>
          <a:bodyPr/>
          <a:lstStyle/>
          <a:p>
            <a:fld id="{799E8B58-2D5A-4791-B2BA-230E9B9051DC}" type="slidenum">
              <a:rPr lang="en-US" smtClean="0"/>
              <a:t>11</a:t>
            </a:fld>
            <a:endParaRPr lang="en-US" dirty="0"/>
          </a:p>
        </p:txBody>
      </p:sp>
    </p:spTree>
    <p:extLst>
      <p:ext uri="{BB962C8B-B14F-4D97-AF65-F5344CB8AC3E}">
        <p14:creationId xmlns:p14="http://schemas.microsoft.com/office/powerpoint/2010/main" val="1706588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10F4F-5EFA-DFD2-AF42-84F00479A8EF}"/>
            </a:ext>
          </a:extLst>
        </p:cNvPr>
        <p:cNvGrpSpPr/>
        <p:nvPr/>
      </p:nvGrpSpPr>
      <p:grpSpPr>
        <a:xfrm>
          <a:off x="0" y="0"/>
          <a:ext cx="0" cy="0"/>
          <a:chOff x="0" y="0"/>
          <a:chExt cx="0" cy="0"/>
        </a:xfrm>
      </p:grpSpPr>
      <p:pic>
        <p:nvPicPr>
          <p:cNvPr id="14" name="Picture 13" descr="A black rectangular object with a white background&#10;&#10;Description automatically generated">
            <a:extLst>
              <a:ext uri="{FF2B5EF4-FFF2-40B4-BE49-F238E27FC236}">
                <a16:creationId xmlns:a16="http://schemas.microsoft.com/office/drawing/2014/main" id="{5C0E9610-0844-BE73-E392-9826C006CA01}"/>
              </a:ext>
            </a:extLst>
          </p:cNvPr>
          <p:cNvPicPr>
            <a:picLocks noChangeAspect="1"/>
          </p:cNvPicPr>
          <p:nvPr/>
        </p:nvPicPr>
        <p:blipFill rotWithShape="1">
          <a:blip r:embed="rId3">
            <a:extLst>
              <a:ext uri="{28A0092B-C50C-407E-A947-70E740481C1C}">
                <a14:useLocalDpi xmlns:a14="http://schemas.microsoft.com/office/drawing/2010/main" val="0"/>
              </a:ext>
            </a:extLst>
          </a:blip>
          <a:srcRect l="29219" t="25427" r="29219" b="25582"/>
          <a:stretch/>
        </p:blipFill>
        <p:spPr>
          <a:xfrm>
            <a:off x="-2140" y="17819"/>
            <a:ext cx="12192000" cy="6858000"/>
          </a:xfrm>
          <a:prstGeom prst="rect">
            <a:avLst/>
          </a:prstGeom>
        </p:spPr>
      </p:pic>
      <p:pic>
        <p:nvPicPr>
          <p:cNvPr id="2" name="Picture 2" descr="1">
            <a:extLst>
              <a:ext uri="{FF2B5EF4-FFF2-40B4-BE49-F238E27FC236}">
                <a16:creationId xmlns:a16="http://schemas.microsoft.com/office/drawing/2014/main" id="{5D35D12D-12F5-B01E-249C-748B1DFE5C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39" t="23430" b="8550"/>
          <a:stretch/>
        </p:blipFill>
        <p:spPr bwMode="auto">
          <a:xfrm>
            <a:off x="5747657" y="10158"/>
            <a:ext cx="6444343" cy="6837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n 6">
            <a:extLst>
              <a:ext uri="{FF2B5EF4-FFF2-40B4-BE49-F238E27FC236}">
                <a16:creationId xmlns:a16="http://schemas.microsoft.com/office/drawing/2014/main" id="{700846FA-7F1C-E3F4-6C7C-31F8C2F1786A}"/>
              </a:ext>
            </a:extLst>
          </p:cNvPr>
          <p:cNvSpPr/>
          <p:nvPr/>
        </p:nvSpPr>
        <p:spPr>
          <a:xfrm>
            <a:off x="7293777" y="-163502"/>
            <a:ext cx="2971800" cy="6858000"/>
          </a:xfrm>
          <a:prstGeom prst="can">
            <a:avLst>
              <a:gd name="adj" fmla="val 34987"/>
            </a:avLst>
          </a:prstGeom>
          <a:solidFill>
            <a:schemeClr val="accent2">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8" name="Group 5">
            <a:extLst>
              <a:ext uri="{FF2B5EF4-FFF2-40B4-BE49-F238E27FC236}">
                <a16:creationId xmlns:a16="http://schemas.microsoft.com/office/drawing/2014/main" id="{E1D43901-0665-B76D-52A6-7CBBB08004C8}"/>
              </a:ext>
            </a:extLst>
          </p:cNvPr>
          <p:cNvGrpSpPr>
            <a:grpSpLocks/>
          </p:cNvGrpSpPr>
          <p:nvPr/>
        </p:nvGrpSpPr>
        <p:grpSpPr bwMode="auto">
          <a:xfrm>
            <a:off x="7543913" y="5897"/>
            <a:ext cx="2432986" cy="6720840"/>
            <a:chOff x="2410" y="0"/>
            <a:chExt cx="1054" cy="4051"/>
          </a:xfrm>
        </p:grpSpPr>
        <p:sp>
          <p:nvSpPr>
            <p:cNvPr id="9" name="Rectangle 6">
              <a:extLst>
                <a:ext uri="{FF2B5EF4-FFF2-40B4-BE49-F238E27FC236}">
                  <a16:creationId xmlns:a16="http://schemas.microsoft.com/office/drawing/2014/main" id="{CD0D894B-92D4-48EC-44F5-C3994B9E3E14}"/>
                </a:ext>
              </a:extLst>
            </p:cNvPr>
            <p:cNvSpPr>
              <a:spLocks noChangeArrowheads="1"/>
            </p:cNvSpPr>
            <p:nvPr/>
          </p:nvSpPr>
          <p:spPr bwMode="auto">
            <a:xfrm>
              <a:off x="2784" y="0"/>
              <a:ext cx="288" cy="1527"/>
            </a:xfrm>
            <a:prstGeom prst="rect">
              <a:avLst/>
            </a:prstGeom>
            <a:gradFill rotWithShape="1">
              <a:gsLst>
                <a:gs pos="0">
                  <a:srgbClr val="9A9A9A"/>
                </a:gs>
                <a:gs pos="50000">
                  <a:srgbClr val="9A9A9A">
                    <a:gamma/>
                    <a:tint val="33725"/>
                    <a:invGamma/>
                  </a:srgbClr>
                </a:gs>
                <a:gs pos="100000">
                  <a:srgbClr val="9A9A9A"/>
                </a:gs>
              </a:gsLst>
              <a:lin ang="0" scaled="1"/>
            </a:gradFill>
            <a:ln w="12700" cap="sq">
              <a:noFill/>
              <a:miter lim="800000"/>
              <a:headEnd type="none" w="sm" len="sm"/>
              <a:tailEnd type="none" w="lg" len="med"/>
            </a:ln>
            <a:effectLst/>
          </p:spPr>
          <p:txBody>
            <a:bodyPr wrap="none" lIns="92075" tIns="46038" rIns="92075" bIns="4603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Oval 7">
              <a:extLst>
                <a:ext uri="{FF2B5EF4-FFF2-40B4-BE49-F238E27FC236}">
                  <a16:creationId xmlns:a16="http://schemas.microsoft.com/office/drawing/2014/main" id="{5395259E-0569-B05A-53CB-56E16B28EDE5}"/>
                </a:ext>
              </a:extLst>
            </p:cNvPr>
            <p:cNvSpPr>
              <a:spLocks noChangeArrowheads="1"/>
            </p:cNvSpPr>
            <p:nvPr/>
          </p:nvSpPr>
          <p:spPr bwMode="auto">
            <a:xfrm>
              <a:off x="2672" y="1450"/>
              <a:ext cx="518" cy="375"/>
            </a:xfrm>
            <a:prstGeom prst="ellipse">
              <a:avLst/>
            </a:prstGeom>
            <a:gradFill rotWithShape="1">
              <a:gsLst>
                <a:gs pos="0">
                  <a:srgbClr val="9A9A9A"/>
                </a:gs>
                <a:gs pos="50000">
                  <a:srgbClr val="9A9A9A">
                    <a:gamma/>
                    <a:tint val="33725"/>
                    <a:invGamma/>
                  </a:srgbClr>
                </a:gs>
                <a:gs pos="100000">
                  <a:srgbClr val="9A9A9A"/>
                </a:gs>
              </a:gsLst>
              <a:lin ang="0" scaled="1"/>
            </a:gradFill>
            <a:ln w="12700" cap="sq">
              <a:noFill/>
              <a:round/>
              <a:headEnd type="none" w="sm" len="sm"/>
              <a:tailEnd type="none" w="lg" len="med"/>
            </a:ln>
            <a:effectLst/>
          </p:spPr>
          <p:txBody>
            <a:bodyPr wrap="none" lIns="92075" tIns="46038" rIns="92075" bIns="4603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8">
              <a:extLst>
                <a:ext uri="{FF2B5EF4-FFF2-40B4-BE49-F238E27FC236}">
                  <a16:creationId xmlns:a16="http://schemas.microsoft.com/office/drawing/2014/main" id="{5A5586D4-2FA7-8026-B36A-2E2F77EFE848}"/>
                </a:ext>
              </a:extLst>
            </p:cNvPr>
            <p:cNvSpPr>
              <a:spLocks noChangeArrowheads="1"/>
            </p:cNvSpPr>
            <p:nvPr/>
          </p:nvSpPr>
          <p:spPr bwMode="auto">
            <a:xfrm>
              <a:off x="2678" y="1646"/>
              <a:ext cx="518" cy="730"/>
            </a:xfrm>
            <a:prstGeom prst="rect">
              <a:avLst/>
            </a:prstGeom>
            <a:gradFill rotWithShape="1">
              <a:gsLst>
                <a:gs pos="0">
                  <a:srgbClr val="9A9A9A"/>
                </a:gs>
                <a:gs pos="50000">
                  <a:srgbClr val="9A9A9A">
                    <a:gamma/>
                    <a:tint val="33725"/>
                    <a:invGamma/>
                  </a:srgbClr>
                </a:gs>
                <a:gs pos="100000">
                  <a:srgbClr val="9A9A9A"/>
                </a:gs>
              </a:gsLst>
              <a:lin ang="0" scaled="1"/>
            </a:gradFill>
            <a:ln w="12700" cap="sq">
              <a:noFill/>
              <a:miter lim="800000"/>
              <a:headEnd type="none" w="sm" len="sm"/>
              <a:tailEnd type="none" w="lg" len="med"/>
            </a:ln>
            <a:effectLst/>
          </p:spPr>
          <p:txBody>
            <a:bodyPr wrap="none" lIns="92075" tIns="46038" rIns="92075" bIns="4603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9" descr="bit mirror">
              <a:extLst>
                <a:ext uri="{FF2B5EF4-FFF2-40B4-BE49-F238E27FC236}">
                  <a16:creationId xmlns:a16="http://schemas.microsoft.com/office/drawing/2014/main" id="{CB3BAE72-6DA5-916A-A342-39E16B1F8231}"/>
                </a:ext>
              </a:extLst>
            </p:cNvPr>
            <p:cNvPicPr>
              <a:picLocks noChangeAspect="1" noChangeArrowheads="1"/>
            </p:cNvPicPr>
            <p:nvPr/>
          </p:nvPicPr>
          <p:blipFill>
            <a:blip r:embed="rId5" cstate="print"/>
            <a:srcRect/>
            <a:stretch>
              <a:fillRect/>
            </a:stretch>
          </p:blipFill>
          <p:spPr bwMode="auto">
            <a:xfrm>
              <a:off x="2410" y="2263"/>
              <a:ext cx="1054" cy="1788"/>
            </a:xfrm>
            <a:prstGeom prst="rect">
              <a:avLst/>
            </a:prstGeom>
            <a:noFill/>
          </p:spPr>
        </p:pic>
      </p:grpSp>
      <p:sp>
        <p:nvSpPr>
          <p:cNvPr id="21" name="6-Point Star 20">
            <a:extLst>
              <a:ext uri="{FF2B5EF4-FFF2-40B4-BE49-F238E27FC236}">
                <a16:creationId xmlns:a16="http://schemas.microsoft.com/office/drawing/2014/main" id="{BD0FE4E4-25C6-6D89-3ABF-EFA4BBDDF2C7}"/>
              </a:ext>
            </a:extLst>
          </p:cNvPr>
          <p:cNvSpPr/>
          <p:nvPr/>
        </p:nvSpPr>
        <p:spPr>
          <a:xfrm>
            <a:off x="7458705" y="5202994"/>
            <a:ext cx="334937" cy="358317"/>
          </a:xfrm>
          <a:prstGeom prst="star6">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sp>
        <p:nvSpPr>
          <p:cNvPr id="23" name="6-Point Star 22">
            <a:extLst>
              <a:ext uri="{FF2B5EF4-FFF2-40B4-BE49-F238E27FC236}">
                <a16:creationId xmlns:a16="http://schemas.microsoft.com/office/drawing/2014/main" id="{3C982579-37E7-869D-9411-6C4334C6F889}"/>
              </a:ext>
            </a:extLst>
          </p:cNvPr>
          <p:cNvSpPr/>
          <p:nvPr/>
        </p:nvSpPr>
        <p:spPr>
          <a:xfrm>
            <a:off x="8589502" y="5805353"/>
            <a:ext cx="334937" cy="358317"/>
          </a:xfrm>
          <a:prstGeom prst="star6">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6-Point Star 23">
            <a:extLst>
              <a:ext uri="{FF2B5EF4-FFF2-40B4-BE49-F238E27FC236}">
                <a16:creationId xmlns:a16="http://schemas.microsoft.com/office/drawing/2014/main" id="{46E907F6-B636-56AE-348A-32B810997625}"/>
              </a:ext>
            </a:extLst>
          </p:cNvPr>
          <p:cNvSpPr/>
          <p:nvPr/>
        </p:nvSpPr>
        <p:spPr>
          <a:xfrm>
            <a:off x="7998030" y="5723803"/>
            <a:ext cx="334937" cy="358317"/>
          </a:xfrm>
          <a:prstGeom prst="star6">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sp>
        <p:nvSpPr>
          <p:cNvPr id="25" name="6-Point Star 24">
            <a:extLst>
              <a:ext uri="{FF2B5EF4-FFF2-40B4-BE49-F238E27FC236}">
                <a16:creationId xmlns:a16="http://schemas.microsoft.com/office/drawing/2014/main" id="{60686653-13A6-F33E-B8BA-DF64BCD6DD62}"/>
              </a:ext>
            </a:extLst>
          </p:cNvPr>
          <p:cNvSpPr/>
          <p:nvPr/>
        </p:nvSpPr>
        <p:spPr>
          <a:xfrm>
            <a:off x="7325956" y="6082120"/>
            <a:ext cx="334937" cy="358317"/>
          </a:xfrm>
          <a:prstGeom prst="star6">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6-Point Star 25">
            <a:extLst>
              <a:ext uri="{FF2B5EF4-FFF2-40B4-BE49-F238E27FC236}">
                <a16:creationId xmlns:a16="http://schemas.microsoft.com/office/drawing/2014/main" id="{0BB149E0-C4B8-A8B1-6A3C-D4583EECA379}"/>
              </a:ext>
            </a:extLst>
          </p:cNvPr>
          <p:cNvSpPr/>
          <p:nvPr/>
        </p:nvSpPr>
        <p:spPr>
          <a:xfrm>
            <a:off x="9760101" y="5247207"/>
            <a:ext cx="334937" cy="358317"/>
          </a:xfrm>
          <a:prstGeom prst="star6">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sp>
        <p:nvSpPr>
          <p:cNvPr id="27" name="6-Point Star 26">
            <a:extLst>
              <a:ext uri="{FF2B5EF4-FFF2-40B4-BE49-F238E27FC236}">
                <a16:creationId xmlns:a16="http://schemas.microsoft.com/office/drawing/2014/main" id="{31AF119E-BBA8-8BB4-DD38-0F6D4C692EB7}"/>
              </a:ext>
            </a:extLst>
          </p:cNvPr>
          <p:cNvSpPr/>
          <p:nvPr/>
        </p:nvSpPr>
        <p:spPr>
          <a:xfrm>
            <a:off x="9873383" y="6177283"/>
            <a:ext cx="334937" cy="358317"/>
          </a:xfrm>
          <a:prstGeom prst="star6">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6-Point Star 27">
            <a:extLst>
              <a:ext uri="{FF2B5EF4-FFF2-40B4-BE49-F238E27FC236}">
                <a16:creationId xmlns:a16="http://schemas.microsoft.com/office/drawing/2014/main" id="{97E4F298-AF1C-13A2-4D71-649718057532}"/>
              </a:ext>
            </a:extLst>
          </p:cNvPr>
          <p:cNvSpPr/>
          <p:nvPr/>
        </p:nvSpPr>
        <p:spPr>
          <a:xfrm>
            <a:off x="8093162" y="99343"/>
            <a:ext cx="334937" cy="358317"/>
          </a:xfrm>
          <a:prstGeom prst="star6">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sp>
        <p:nvSpPr>
          <p:cNvPr id="29" name="6-Point Star 28">
            <a:extLst>
              <a:ext uri="{FF2B5EF4-FFF2-40B4-BE49-F238E27FC236}">
                <a16:creationId xmlns:a16="http://schemas.microsoft.com/office/drawing/2014/main" id="{C4CC4BD3-6F3C-4457-8FB7-1E19E3CCF7EC}"/>
              </a:ext>
            </a:extLst>
          </p:cNvPr>
          <p:cNvSpPr/>
          <p:nvPr/>
        </p:nvSpPr>
        <p:spPr>
          <a:xfrm>
            <a:off x="9509619" y="1453143"/>
            <a:ext cx="334937" cy="358317"/>
          </a:xfrm>
          <a:prstGeom prst="star6">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sp>
        <p:nvSpPr>
          <p:cNvPr id="30" name="6-Point Star 29">
            <a:extLst>
              <a:ext uri="{FF2B5EF4-FFF2-40B4-BE49-F238E27FC236}">
                <a16:creationId xmlns:a16="http://schemas.microsoft.com/office/drawing/2014/main" id="{57AA3971-E311-9B00-4725-9441252A6821}"/>
              </a:ext>
            </a:extLst>
          </p:cNvPr>
          <p:cNvSpPr/>
          <p:nvPr/>
        </p:nvSpPr>
        <p:spPr>
          <a:xfrm>
            <a:off x="9081246" y="21199"/>
            <a:ext cx="334937" cy="358317"/>
          </a:xfrm>
          <a:prstGeom prst="star6">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6-Point Star 30">
            <a:extLst>
              <a:ext uri="{FF2B5EF4-FFF2-40B4-BE49-F238E27FC236}">
                <a16:creationId xmlns:a16="http://schemas.microsoft.com/office/drawing/2014/main" id="{DBC0AC82-6D2F-D89E-5B3F-0BB42B1729CC}"/>
              </a:ext>
            </a:extLst>
          </p:cNvPr>
          <p:cNvSpPr/>
          <p:nvPr/>
        </p:nvSpPr>
        <p:spPr>
          <a:xfrm>
            <a:off x="8036955" y="886410"/>
            <a:ext cx="334937" cy="358317"/>
          </a:xfrm>
          <a:prstGeom prst="star6">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sp>
        <p:nvSpPr>
          <p:cNvPr id="32" name="6-Point Star 31">
            <a:extLst>
              <a:ext uri="{FF2B5EF4-FFF2-40B4-BE49-F238E27FC236}">
                <a16:creationId xmlns:a16="http://schemas.microsoft.com/office/drawing/2014/main" id="{C393EF86-9F33-A6DA-E198-7FB386A28563}"/>
              </a:ext>
            </a:extLst>
          </p:cNvPr>
          <p:cNvSpPr/>
          <p:nvPr/>
        </p:nvSpPr>
        <p:spPr>
          <a:xfrm>
            <a:off x="7423291" y="1406169"/>
            <a:ext cx="334937" cy="358317"/>
          </a:xfrm>
          <a:prstGeom prst="star6">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sp>
        <p:nvSpPr>
          <p:cNvPr id="33" name="6-Point Star 32">
            <a:extLst>
              <a:ext uri="{FF2B5EF4-FFF2-40B4-BE49-F238E27FC236}">
                <a16:creationId xmlns:a16="http://schemas.microsoft.com/office/drawing/2014/main" id="{F902EA58-1EFF-E1D4-C76A-9BE069394FDE}"/>
              </a:ext>
            </a:extLst>
          </p:cNvPr>
          <p:cNvSpPr/>
          <p:nvPr/>
        </p:nvSpPr>
        <p:spPr>
          <a:xfrm>
            <a:off x="9677088" y="3200488"/>
            <a:ext cx="334937" cy="358317"/>
          </a:xfrm>
          <a:prstGeom prst="star6">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sp>
        <p:nvSpPr>
          <p:cNvPr id="34" name="6-Point Star 33">
            <a:extLst>
              <a:ext uri="{FF2B5EF4-FFF2-40B4-BE49-F238E27FC236}">
                <a16:creationId xmlns:a16="http://schemas.microsoft.com/office/drawing/2014/main" id="{39D261BB-1638-2C13-1909-1E1A249DD763}"/>
              </a:ext>
            </a:extLst>
          </p:cNvPr>
          <p:cNvSpPr/>
          <p:nvPr/>
        </p:nvSpPr>
        <p:spPr>
          <a:xfrm>
            <a:off x="7756318" y="3021330"/>
            <a:ext cx="334937" cy="358317"/>
          </a:xfrm>
          <a:prstGeom prst="star6">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sp>
        <p:nvSpPr>
          <p:cNvPr id="35" name="6-Point Star 34">
            <a:extLst>
              <a:ext uri="{FF2B5EF4-FFF2-40B4-BE49-F238E27FC236}">
                <a16:creationId xmlns:a16="http://schemas.microsoft.com/office/drawing/2014/main" id="{9737B4E7-951F-27A4-B61A-5D306D110ECA}"/>
              </a:ext>
            </a:extLst>
          </p:cNvPr>
          <p:cNvSpPr/>
          <p:nvPr/>
        </p:nvSpPr>
        <p:spPr>
          <a:xfrm>
            <a:off x="7590760" y="3548954"/>
            <a:ext cx="334937" cy="358317"/>
          </a:xfrm>
          <a:prstGeom prst="star6">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sp>
        <p:nvSpPr>
          <p:cNvPr id="36" name="6-Point Star 35">
            <a:extLst>
              <a:ext uri="{FF2B5EF4-FFF2-40B4-BE49-F238E27FC236}">
                <a16:creationId xmlns:a16="http://schemas.microsoft.com/office/drawing/2014/main" id="{E7055303-016E-EC08-725B-38F89BB64B7A}"/>
              </a:ext>
            </a:extLst>
          </p:cNvPr>
          <p:cNvSpPr/>
          <p:nvPr/>
        </p:nvSpPr>
        <p:spPr>
          <a:xfrm>
            <a:off x="9286206" y="5707961"/>
            <a:ext cx="334937" cy="358317"/>
          </a:xfrm>
          <a:prstGeom prst="star6">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sp>
        <p:nvSpPr>
          <p:cNvPr id="38" name="Up Arrow 37">
            <a:extLst>
              <a:ext uri="{FF2B5EF4-FFF2-40B4-BE49-F238E27FC236}">
                <a16:creationId xmlns:a16="http://schemas.microsoft.com/office/drawing/2014/main" id="{AFF44CB9-7248-B70B-6030-8DDF3A065CBB}"/>
              </a:ext>
            </a:extLst>
          </p:cNvPr>
          <p:cNvSpPr/>
          <p:nvPr/>
        </p:nvSpPr>
        <p:spPr>
          <a:xfrm>
            <a:off x="7537105" y="278502"/>
            <a:ext cx="438425" cy="953539"/>
          </a:xfrm>
          <a:prstGeom prst="up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sp>
        <p:nvSpPr>
          <p:cNvPr id="39" name="Up Arrow 38">
            <a:extLst>
              <a:ext uri="{FF2B5EF4-FFF2-40B4-BE49-F238E27FC236}">
                <a16:creationId xmlns:a16="http://schemas.microsoft.com/office/drawing/2014/main" id="{9ABA9713-2C5A-1D47-2A46-3867C6104FDF}"/>
              </a:ext>
            </a:extLst>
          </p:cNvPr>
          <p:cNvSpPr/>
          <p:nvPr/>
        </p:nvSpPr>
        <p:spPr>
          <a:xfrm>
            <a:off x="9644783" y="3907271"/>
            <a:ext cx="438425" cy="953539"/>
          </a:xfrm>
          <a:prstGeom prst="up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sp>
        <p:nvSpPr>
          <p:cNvPr id="40" name="Up Arrow 39">
            <a:extLst>
              <a:ext uri="{FF2B5EF4-FFF2-40B4-BE49-F238E27FC236}">
                <a16:creationId xmlns:a16="http://schemas.microsoft.com/office/drawing/2014/main" id="{6375E350-AFC1-9D25-5F43-AE9E9E50AFF8}"/>
              </a:ext>
            </a:extLst>
          </p:cNvPr>
          <p:cNvSpPr/>
          <p:nvPr/>
        </p:nvSpPr>
        <p:spPr>
          <a:xfrm>
            <a:off x="7559605" y="1838704"/>
            <a:ext cx="438425" cy="953539"/>
          </a:xfrm>
          <a:prstGeom prst="up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sp>
        <p:nvSpPr>
          <p:cNvPr id="41" name="Up Arrow 40">
            <a:extLst>
              <a:ext uri="{FF2B5EF4-FFF2-40B4-BE49-F238E27FC236}">
                <a16:creationId xmlns:a16="http://schemas.microsoft.com/office/drawing/2014/main" id="{04B49B3A-3982-5382-BA8B-B3270D9FBD24}"/>
              </a:ext>
            </a:extLst>
          </p:cNvPr>
          <p:cNvSpPr/>
          <p:nvPr/>
        </p:nvSpPr>
        <p:spPr>
          <a:xfrm>
            <a:off x="9523577" y="2067791"/>
            <a:ext cx="438425" cy="953539"/>
          </a:xfrm>
          <a:prstGeom prst="up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sp>
        <p:nvSpPr>
          <p:cNvPr id="42" name="Up Arrow 41">
            <a:extLst>
              <a:ext uri="{FF2B5EF4-FFF2-40B4-BE49-F238E27FC236}">
                <a16:creationId xmlns:a16="http://schemas.microsoft.com/office/drawing/2014/main" id="{4C69B339-E3E6-D455-8A07-0090F6F4AF16}"/>
              </a:ext>
            </a:extLst>
          </p:cNvPr>
          <p:cNvSpPr/>
          <p:nvPr/>
        </p:nvSpPr>
        <p:spPr>
          <a:xfrm>
            <a:off x="7476123" y="4123776"/>
            <a:ext cx="438425" cy="953539"/>
          </a:xfrm>
          <a:prstGeom prst="up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sp>
        <p:nvSpPr>
          <p:cNvPr id="43" name="Up Arrow 42">
            <a:extLst>
              <a:ext uri="{FF2B5EF4-FFF2-40B4-BE49-F238E27FC236}">
                <a16:creationId xmlns:a16="http://schemas.microsoft.com/office/drawing/2014/main" id="{DECB7A5D-8992-7AAF-E11D-FE1BAC005317}"/>
              </a:ext>
            </a:extLst>
          </p:cNvPr>
          <p:cNvSpPr/>
          <p:nvPr/>
        </p:nvSpPr>
        <p:spPr>
          <a:xfrm>
            <a:off x="9406132" y="262153"/>
            <a:ext cx="438425" cy="953539"/>
          </a:xfrm>
          <a:prstGeom prst="up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sp>
        <p:nvSpPr>
          <p:cNvPr id="44" name="Right Arrow 43">
            <a:extLst>
              <a:ext uri="{FF2B5EF4-FFF2-40B4-BE49-F238E27FC236}">
                <a16:creationId xmlns:a16="http://schemas.microsoft.com/office/drawing/2014/main" id="{C25FE789-7789-8DCC-20B6-C91004B75D5C}"/>
              </a:ext>
            </a:extLst>
          </p:cNvPr>
          <p:cNvSpPr/>
          <p:nvPr/>
        </p:nvSpPr>
        <p:spPr>
          <a:xfrm>
            <a:off x="9416182" y="6269630"/>
            <a:ext cx="457200" cy="274320"/>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ight Arrow 44">
            <a:extLst>
              <a:ext uri="{FF2B5EF4-FFF2-40B4-BE49-F238E27FC236}">
                <a16:creationId xmlns:a16="http://schemas.microsoft.com/office/drawing/2014/main" id="{0CE5FA02-A58F-1B4B-A04B-89054377FDC3}"/>
              </a:ext>
            </a:extLst>
          </p:cNvPr>
          <p:cNvSpPr/>
          <p:nvPr/>
        </p:nvSpPr>
        <p:spPr>
          <a:xfrm rot="10800000">
            <a:off x="7626173" y="6261278"/>
            <a:ext cx="548640" cy="274320"/>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A6DE588-D523-2599-3F3D-04227F37A64E}"/>
              </a:ext>
            </a:extLst>
          </p:cNvPr>
          <p:cNvPicPr>
            <a:picLocks noChangeAspect="1"/>
          </p:cNvPicPr>
          <p:nvPr/>
        </p:nvPicPr>
        <p:blipFill>
          <a:blip r:embed="rId6"/>
          <a:stretch>
            <a:fillRect/>
          </a:stretch>
        </p:blipFill>
        <p:spPr>
          <a:xfrm>
            <a:off x="2140" y="886410"/>
            <a:ext cx="5745517" cy="6070674"/>
          </a:xfrm>
          <a:prstGeom prst="rect">
            <a:avLst/>
          </a:prstGeom>
        </p:spPr>
      </p:pic>
      <p:sp>
        <p:nvSpPr>
          <p:cNvPr id="5" name="TextBox 4">
            <a:extLst>
              <a:ext uri="{FF2B5EF4-FFF2-40B4-BE49-F238E27FC236}">
                <a16:creationId xmlns:a16="http://schemas.microsoft.com/office/drawing/2014/main" id="{ED8F4728-5BC9-2542-F9A8-F1EFABA7FDC3}"/>
              </a:ext>
            </a:extLst>
          </p:cNvPr>
          <p:cNvSpPr txBox="1"/>
          <p:nvPr/>
        </p:nvSpPr>
        <p:spPr>
          <a:xfrm>
            <a:off x="60955" y="163469"/>
            <a:ext cx="5627885" cy="707886"/>
          </a:xfrm>
          <a:prstGeom prst="rect">
            <a:avLst/>
          </a:prstGeom>
          <a:noFill/>
        </p:spPr>
        <p:txBody>
          <a:bodyPr wrap="square" rtlCol="0">
            <a:spAutoFit/>
          </a:bodyPr>
          <a:lstStyle/>
          <a:p>
            <a:r>
              <a:rPr lang="en-US" sz="4000" dirty="0">
                <a:solidFill>
                  <a:schemeClr val="bg2"/>
                </a:solidFill>
              </a:rPr>
              <a:t>Target Up Hole Velocity </a:t>
            </a:r>
          </a:p>
        </p:txBody>
      </p:sp>
      <p:sp>
        <p:nvSpPr>
          <p:cNvPr id="4" name="Slide Number Placeholder 3">
            <a:extLst>
              <a:ext uri="{FF2B5EF4-FFF2-40B4-BE49-F238E27FC236}">
                <a16:creationId xmlns:a16="http://schemas.microsoft.com/office/drawing/2014/main" id="{2AF10D2E-7219-56D7-B220-DF3D5D79AE64}"/>
              </a:ext>
            </a:extLst>
          </p:cNvPr>
          <p:cNvSpPr>
            <a:spLocks noGrp="1"/>
          </p:cNvSpPr>
          <p:nvPr>
            <p:ph type="sldNum" sz="quarter" idx="12"/>
          </p:nvPr>
        </p:nvSpPr>
        <p:spPr/>
        <p:txBody>
          <a:bodyPr/>
          <a:lstStyle/>
          <a:p>
            <a:fld id="{799E8B58-2D5A-4791-B2BA-230E9B9051DC}" type="slidenum">
              <a:rPr lang="en-US" smtClean="0">
                <a:solidFill>
                  <a:schemeClr val="bg1"/>
                </a:solidFill>
              </a:rPr>
              <a:t>12</a:t>
            </a:fld>
            <a:endParaRPr lang="en-US" dirty="0">
              <a:solidFill>
                <a:schemeClr val="bg1"/>
              </a:solidFill>
            </a:endParaRPr>
          </a:p>
        </p:txBody>
      </p:sp>
    </p:spTree>
    <p:extLst>
      <p:ext uri="{BB962C8B-B14F-4D97-AF65-F5344CB8AC3E}">
        <p14:creationId xmlns:p14="http://schemas.microsoft.com/office/powerpoint/2010/main" val="2242365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0FCEC-74DE-C6D1-5497-B1A61F0A5F0B}"/>
            </a:ext>
          </a:extLst>
        </p:cNvPr>
        <p:cNvGrpSpPr/>
        <p:nvPr/>
      </p:nvGrpSpPr>
      <p:grpSpPr>
        <a:xfrm>
          <a:off x="0" y="0"/>
          <a:ext cx="0" cy="0"/>
          <a:chOff x="0" y="0"/>
          <a:chExt cx="0" cy="0"/>
        </a:xfrm>
      </p:grpSpPr>
      <p:pic>
        <p:nvPicPr>
          <p:cNvPr id="7" name="Picture 6" descr="A black rectangular object with a white background&#10;&#10;Description automatically generated">
            <a:extLst>
              <a:ext uri="{FF2B5EF4-FFF2-40B4-BE49-F238E27FC236}">
                <a16:creationId xmlns:a16="http://schemas.microsoft.com/office/drawing/2014/main" id="{6046CECF-D018-391D-ED13-A21E79C3E22D}"/>
              </a:ext>
            </a:extLst>
          </p:cNvPr>
          <p:cNvPicPr>
            <a:picLocks noChangeAspect="1"/>
          </p:cNvPicPr>
          <p:nvPr/>
        </p:nvPicPr>
        <p:blipFill rotWithShape="1">
          <a:blip r:embed="rId2">
            <a:extLst>
              <a:ext uri="{28A0092B-C50C-407E-A947-70E740481C1C}">
                <a14:useLocalDpi xmlns:a14="http://schemas.microsoft.com/office/drawing/2010/main" val="0"/>
              </a:ext>
            </a:extLst>
          </a:blip>
          <a:srcRect l="29219" t="25427" r="29219" b="25582"/>
          <a:stretch/>
        </p:blipFill>
        <p:spPr>
          <a:xfrm>
            <a:off x="-2140" y="17819"/>
            <a:ext cx="12192000" cy="6858000"/>
          </a:xfrm>
          <a:prstGeom prst="rect">
            <a:avLst/>
          </a:prstGeom>
        </p:spPr>
      </p:pic>
      <p:sp>
        <p:nvSpPr>
          <p:cNvPr id="5" name="Title 4">
            <a:extLst>
              <a:ext uri="{FF2B5EF4-FFF2-40B4-BE49-F238E27FC236}">
                <a16:creationId xmlns:a16="http://schemas.microsoft.com/office/drawing/2014/main" id="{C015242B-46FC-5162-068E-4762BEC0FB04}"/>
              </a:ext>
            </a:extLst>
          </p:cNvPr>
          <p:cNvSpPr>
            <a:spLocks noGrp="1"/>
          </p:cNvSpPr>
          <p:nvPr>
            <p:ph type="title"/>
          </p:nvPr>
        </p:nvSpPr>
        <p:spPr/>
        <p:txBody>
          <a:bodyPr/>
          <a:lstStyle/>
          <a:p>
            <a:r>
              <a:rPr lang="en-US" dirty="0">
                <a:solidFill>
                  <a:schemeClr val="bg2"/>
                </a:solidFill>
              </a:rPr>
              <a:t>Drilling Program Objectives </a:t>
            </a:r>
          </a:p>
        </p:txBody>
      </p:sp>
      <p:sp>
        <p:nvSpPr>
          <p:cNvPr id="6" name="Content Placeholder 5">
            <a:extLst>
              <a:ext uri="{FF2B5EF4-FFF2-40B4-BE49-F238E27FC236}">
                <a16:creationId xmlns:a16="http://schemas.microsoft.com/office/drawing/2014/main" id="{0E55802F-598A-38A4-ECA7-869AEFDDDDA3}"/>
              </a:ext>
            </a:extLst>
          </p:cNvPr>
          <p:cNvSpPr>
            <a:spLocks noGrp="1"/>
          </p:cNvSpPr>
          <p:nvPr>
            <p:ph idx="1"/>
          </p:nvPr>
        </p:nvSpPr>
        <p:spPr/>
        <p:txBody>
          <a:bodyPr>
            <a:normAutofit lnSpcReduction="10000"/>
          </a:bodyPr>
          <a:lstStyle/>
          <a:p>
            <a:r>
              <a:rPr lang="en-US" b="1" dirty="0">
                <a:solidFill>
                  <a:schemeClr val="bg2"/>
                </a:solidFill>
              </a:rPr>
              <a:t>Efficient Rate of Penetration: </a:t>
            </a:r>
            <a:r>
              <a:rPr lang="en-US" dirty="0">
                <a:solidFill>
                  <a:schemeClr val="bg2"/>
                </a:solidFill>
              </a:rPr>
              <a:t>Matching Ideal Drilling System with geologic conditions.  </a:t>
            </a:r>
          </a:p>
          <a:p>
            <a:r>
              <a:rPr lang="en-US" b="1" dirty="0">
                <a:solidFill>
                  <a:schemeClr val="bg2"/>
                </a:solidFill>
              </a:rPr>
              <a:t>Minimal Impact</a:t>
            </a:r>
            <a:r>
              <a:rPr lang="en-US" dirty="0">
                <a:solidFill>
                  <a:schemeClr val="bg2"/>
                </a:solidFill>
              </a:rPr>
              <a:t>: The Borehole has minimal impact or influence on the surrounding environment, both subsurface and surface. </a:t>
            </a:r>
          </a:p>
          <a:p>
            <a:pPr lvl="1"/>
            <a:r>
              <a:rPr lang="en-US" dirty="0">
                <a:solidFill>
                  <a:schemeClr val="bg2"/>
                </a:solidFill>
              </a:rPr>
              <a:t>Fragile Subsurface Formations. </a:t>
            </a:r>
          </a:p>
          <a:p>
            <a:pPr lvl="1"/>
            <a:r>
              <a:rPr lang="en-US" dirty="0">
                <a:solidFill>
                  <a:schemeClr val="bg2"/>
                </a:solidFill>
              </a:rPr>
              <a:t>Water Production: Fresh, Brackish, Salt Water </a:t>
            </a:r>
          </a:p>
          <a:p>
            <a:pPr lvl="1"/>
            <a:r>
              <a:rPr lang="en-US" dirty="0">
                <a:solidFill>
                  <a:schemeClr val="bg2"/>
                </a:solidFill>
              </a:rPr>
              <a:t>Volatile Gas: CO², H²S, Methane </a:t>
            </a:r>
          </a:p>
          <a:p>
            <a:pPr lvl="1"/>
            <a:r>
              <a:rPr lang="en-US" dirty="0">
                <a:solidFill>
                  <a:schemeClr val="bg2"/>
                </a:solidFill>
              </a:rPr>
              <a:t>Dust, Noise, Drill Cuttings </a:t>
            </a:r>
            <a:endParaRPr lang="en-US" dirty="0"/>
          </a:p>
          <a:p>
            <a:r>
              <a:rPr lang="en-US" b="1" dirty="0">
                <a:solidFill>
                  <a:schemeClr val="bg2"/>
                </a:solidFill>
              </a:rPr>
              <a:t>Data Gathering</a:t>
            </a:r>
            <a:r>
              <a:rPr lang="en-US" dirty="0">
                <a:solidFill>
                  <a:schemeClr val="bg2"/>
                </a:solidFill>
              </a:rPr>
              <a:t>: Realtime analysis of subsurface information: changes in geology, subsurface challenges, loss zones.  </a:t>
            </a:r>
          </a:p>
          <a:p>
            <a:pPr marL="0" indent="0" algn="ctr">
              <a:buNone/>
            </a:pPr>
            <a:r>
              <a:rPr lang="en-US" b="1" dirty="0">
                <a:solidFill>
                  <a:schemeClr val="bg2"/>
                </a:solidFill>
              </a:rPr>
              <a:t>Discovering the unknown together! </a:t>
            </a:r>
          </a:p>
          <a:p>
            <a:endParaRPr lang="en-US" dirty="0">
              <a:solidFill>
                <a:schemeClr val="bg2"/>
              </a:solidFill>
            </a:endParaRPr>
          </a:p>
        </p:txBody>
      </p:sp>
      <p:sp>
        <p:nvSpPr>
          <p:cNvPr id="2" name="Slide Number Placeholder 1">
            <a:extLst>
              <a:ext uri="{FF2B5EF4-FFF2-40B4-BE49-F238E27FC236}">
                <a16:creationId xmlns:a16="http://schemas.microsoft.com/office/drawing/2014/main" id="{D3897A69-6DA7-5304-18FB-84580C457BDE}"/>
              </a:ext>
            </a:extLst>
          </p:cNvPr>
          <p:cNvSpPr>
            <a:spLocks noGrp="1"/>
          </p:cNvSpPr>
          <p:nvPr>
            <p:ph type="sldNum" sz="quarter" idx="12"/>
          </p:nvPr>
        </p:nvSpPr>
        <p:spPr/>
        <p:txBody>
          <a:bodyPr/>
          <a:lstStyle/>
          <a:p>
            <a:fld id="{799E8B58-2D5A-4791-B2BA-230E9B9051DC}" type="slidenum">
              <a:rPr lang="en-US" smtClean="0"/>
              <a:t>13</a:t>
            </a:fld>
            <a:endParaRPr lang="en-US" dirty="0"/>
          </a:p>
        </p:txBody>
      </p:sp>
    </p:spTree>
    <p:extLst>
      <p:ext uri="{BB962C8B-B14F-4D97-AF65-F5344CB8AC3E}">
        <p14:creationId xmlns:p14="http://schemas.microsoft.com/office/powerpoint/2010/main" val="1659686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rectangular object with a white background&#10;&#10;Description automatically generated">
            <a:extLst>
              <a:ext uri="{FF2B5EF4-FFF2-40B4-BE49-F238E27FC236}">
                <a16:creationId xmlns:a16="http://schemas.microsoft.com/office/drawing/2014/main" id="{3456D1BD-8E2A-4671-A8EA-F9446660B9C7}"/>
              </a:ext>
            </a:extLst>
          </p:cNvPr>
          <p:cNvPicPr>
            <a:picLocks noChangeAspect="1"/>
          </p:cNvPicPr>
          <p:nvPr/>
        </p:nvPicPr>
        <p:blipFill rotWithShape="1">
          <a:blip r:embed="rId2">
            <a:extLst>
              <a:ext uri="{28A0092B-C50C-407E-A947-70E740481C1C}">
                <a14:useLocalDpi xmlns:a14="http://schemas.microsoft.com/office/drawing/2010/main" val="0"/>
              </a:ext>
            </a:extLst>
          </a:blip>
          <a:srcRect l="29219" t="25427" r="29219" b="25582"/>
          <a:stretch/>
        </p:blipFill>
        <p:spPr>
          <a:xfrm>
            <a:off x="-2140" y="17819"/>
            <a:ext cx="12192000" cy="6858000"/>
          </a:xfrm>
          <a:prstGeom prst="rect">
            <a:avLst/>
          </a:prstGeom>
        </p:spPr>
      </p:pic>
      <p:sp>
        <p:nvSpPr>
          <p:cNvPr id="5" name="Title 4">
            <a:extLst>
              <a:ext uri="{FF2B5EF4-FFF2-40B4-BE49-F238E27FC236}">
                <a16:creationId xmlns:a16="http://schemas.microsoft.com/office/drawing/2014/main" id="{FD5CAAEB-93B0-0DE3-FB27-2DD491C14376}"/>
              </a:ext>
            </a:extLst>
          </p:cNvPr>
          <p:cNvSpPr>
            <a:spLocks noGrp="1"/>
          </p:cNvSpPr>
          <p:nvPr>
            <p:ph type="title"/>
          </p:nvPr>
        </p:nvSpPr>
        <p:spPr/>
        <p:txBody>
          <a:bodyPr/>
          <a:lstStyle/>
          <a:p>
            <a:r>
              <a:rPr lang="en-US" dirty="0">
                <a:solidFill>
                  <a:schemeClr val="bg2"/>
                </a:solidFill>
              </a:rPr>
              <a:t>Results of Proper Borehole Creation </a:t>
            </a:r>
          </a:p>
        </p:txBody>
      </p:sp>
      <p:sp>
        <p:nvSpPr>
          <p:cNvPr id="6" name="Content Placeholder 5">
            <a:extLst>
              <a:ext uri="{FF2B5EF4-FFF2-40B4-BE49-F238E27FC236}">
                <a16:creationId xmlns:a16="http://schemas.microsoft.com/office/drawing/2014/main" id="{0F6B1FFC-F572-7708-3009-3E6852CCD988}"/>
              </a:ext>
            </a:extLst>
          </p:cNvPr>
          <p:cNvSpPr>
            <a:spLocks noGrp="1"/>
          </p:cNvSpPr>
          <p:nvPr>
            <p:ph idx="1"/>
          </p:nvPr>
        </p:nvSpPr>
        <p:spPr/>
        <p:txBody>
          <a:bodyPr>
            <a:normAutofit fontScale="92500" lnSpcReduction="20000"/>
          </a:bodyPr>
          <a:lstStyle/>
          <a:p>
            <a:r>
              <a:rPr lang="en-US" b="1" dirty="0">
                <a:solidFill>
                  <a:schemeClr val="bg2"/>
                </a:solidFill>
              </a:rPr>
              <a:t>Open</a:t>
            </a:r>
            <a:r>
              <a:rPr lang="en-US" dirty="0">
                <a:solidFill>
                  <a:schemeClr val="bg2"/>
                </a:solidFill>
              </a:rPr>
              <a:t>: Borehole free of drilling cuttings and solids from surface to bottom. </a:t>
            </a:r>
          </a:p>
          <a:p>
            <a:r>
              <a:rPr lang="en-US" b="1" dirty="0">
                <a:solidFill>
                  <a:schemeClr val="bg2"/>
                </a:solidFill>
              </a:rPr>
              <a:t>Gauge</a:t>
            </a:r>
            <a:r>
              <a:rPr lang="en-US" dirty="0">
                <a:solidFill>
                  <a:schemeClr val="bg2"/>
                </a:solidFill>
              </a:rPr>
              <a:t>: The hole diameter maintained within the specified diameter and direction from surface to total depth.  Diameter within 2/32nd of the bit diameter. </a:t>
            </a:r>
          </a:p>
          <a:p>
            <a:r>
              <a:rPr lang="en-US" b="1" dirty="0">
                <a:solidFill>
                  <a:schemeClr val="bg2"/>
                </a:solidFill>
              </a:rPr>
              <a:t>Stable</a:t>
            </a:r>
            <a:r>
              <a:rPr lang="en-US" dirty="0">
                <a:solidFill>
                  <a:schemeClr val="bg2"/>
                </a:solidFill>
              </a:rPr>
              <a:t>: Borehole integrity is free from swelling or collapse while tooling is out of the hole.</a:t>
            </a:r>
          </a:p>
          <a:p>
            <a:r>
              <a:rPr lang="en-US" b="1" dirty="0">
                <a:solidFill>
                  <a:schemeClr val="bg2"/>
                </a:solidFill>
              </a:rPr>
              <a:t>Straight</a:t>
            </a:r>
            <a:r>
              <a:rPr lang="en-US" dirty="0">
                <a:solidFill>
                  <a:schemeClr val="bg2"/>
                </a:solidFill>
              </a:rPr>
              <a:t>: Drilled to the desired direction or angle specifications</a:t>
            </a:r>
          </a:p>
          <a:p>
            <a:r>
              <a:rPr lang="en-US" b="1" dirty="0">
                <a:solidFill>
                  <a:schemeClr val="bg2"/>
                </a:solidFill>
              </a:rPr>
              <a:t>Seamless Product Installation </a:t>
            </a:r>
          </a:p>
          <a:p>
            <a:pPr lvl="1"/>
            <a:r>
              <a:rPr lang="en-US" dirty="0">
                <a:solidFill>
                  <a:schemeClr val="bg2"/>
                </a:solidFill>
              </a:rPr>
              <a:t>Loop to Bottom </a:t>
            </a:r>
          </a:p>
          <a:p>
            <a:pPr lvl="1"/>
            <a:r>
              <a:rPr lang="en-US" dirty="0">
                <a:solidFill>
                  <a:schemeClr val="bg2"/>
                </a:solidFill>
              </a:rPr>
              <a:t>Annular Seal to Top </a:t>
            </a:r>
          </a:p>
          <a:p>
            <a:r>
              <a:rPr lang="en-US" b="1" dirty="0">
                <a:solidFill>
                  <a:schemeClr val="bg2"/>
                </a:solidFill>
              </a:rPr>
              <a:t>Efficient Resource Extraction</a:t>
            </a:r>
            <a:endParaRPr lang="en-US" b="1" dirty="0"/>
          </a:p>
        </p:txBody>
      </p:sp>
      <p:sp>
        <p:nvSpPr>
          <p:cNvPr id="2" name="Slide Number Placeholder 1">
            <a:extLst>
              <a:ext uri="{FF2B5EF4-FFF2-40B4-BE49-F238E27FC236}">
                <a16:creationId xmlns:a16="http://schemas.microsoft.com/office/drawing/2014/main" id="{17A6B979-1BF5-7217-E19F-AF7BD7B6A380}"/>
              </a:ext>
            </a:extLst>
          </p:cNvPr>
          <p:cNvSpPr>
            <a:spLocks noGrp="1"/>
          </p:cNvSpPr>
          <p:nvPr>
            <p:ph type="sldNum" sz="quarter" idx="12"/>
          </p:nvPr>
        </p:nvSpPr>
        <p:spPr/>
        <p:txBody>
          <a:bodyPr/>
          <a:lstStyle/>
          <a:p>
            <a:fld id="{799E8B58-2D5A-4791-B2BA-230E9B9051DC}" type="slidenum">
              <a:rPr lang="en-US" smtClean="0"/>
              <a:t>14</a:t>
            </a:fld>
            <a:endParaRPr lang="en-US" dirty="0"/>
          </a:p>
        </p:txBody>
      </p:sp>
    </p:spTree>
    <p:extLst>
      <p:ext uri="{BB962C8B-B14F-4D97-AF65-F5344CB8AC3E}">
        <p14:creationId xmlns:p14="http://schemas.microsoft.com/office/powerpoint/2010/main" val="1651979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A pile of rocks&#10;&#10;Description automatically generated">
            <a:extLst>
              <a:ext uri="{FF2B5EF4-FFF2-40B4-BE49-F238E27FC236}">
                <a16:creationId xmlns:a16="http://schemas.microsoft.com/office/drawing/2014/main" id="{9F4CEBDD-A20D-4672-B35A-90183E099E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4581" b="5"/>
          <a:stretch/>
        </p:blipFill>
        <p:spPr>
          <a:xfrm rot="5400000">
            <a:off x="-206406" y="206408"/>
            <a:ext cx="3383279" cy="2970465"/>
          </a:xfrm>
          <a:prstGeom prst="rect">
            <a:avLst/>
          </a:prstGeom>
        </p:spPr>
      </p:pic>
      <p:pic>
        <p:nvPicPr>
          <p:cNvPr id="22" name="Picture 21" descr="A hand holding a knife&#10;&#10;Description automatically generated">
            <a:extLst>
              <a:ext uri="{FF2B5EF4-FFF2-40B4-BE49-F238E27FC236}">
                <a16:creationId xmlns:a16="http://schemas.microsoft.com/office/drawing/2014/main" id="{3D90A6CE-91E0-4FCD-833C-AA84C4403D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581" b="5"/>
          <a:stretch/>
        </p:blipFill>
        <p:spPr>
          <a:xfrm rot="5400000">
            <a:off x="2866549" y="206406"/>
            <a:ext cx="3383278" cy="2970465"/>
          </a:xfrm>
          <a:prstGeom prst="rect">
            <a:avLst/>
          </a:prstGeom>
        </p:spPr>
      </p:pic>
      <p:pic>
        <p:nvPicPr>
          <p:cNvPr id="11" name="Picture 10" descr="A picture containing building, outdoor, ground&#10;&#10;Description automatically generated">
            <a:extLst>
              <a:ext uri="{FF2B5EF4-FFF2-40B4-BE49-F238E27FC236}">
                <a16:creationId xmlns:a16="http://schemas.microsoft.com/office/drawing/2014/main" id="{A20A5375-D60F-41CA-9A16-A522DB0A62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40" r="13676"/>
          <a:stretch/>
        </p:blipFill>
        <p:spPr>
          <a:xfrm rot="5400000">
            <a:off x="5940170" y="205739"/>
            <a:ext cx="3383278" cy="2971800"/>
          </a:xfrm>
          <a:prstGeom prst="rect">
            <a:avLst/>
          </a:prstGeom>
        </p:spPr>
      </p:pic>
      <p:pic>
        <p:nvPicPr>
          <p:cNvPr id="3" name="Content Placeholder 4" descr="A picture containing grass, outdoor, building&#10;&#10;Description automatically generated">
            <a:extLst>
              <a:ext uri="{FF2B5EF4-FFF2-40B4-BE49-F238E27FC236}">
                <a16:creationId xmlns:a16="http://schemas.microsoft.com/office/drawing/2014/main" id="{0226747E-CB93-C7FB-7CA6-5EA3EDFE876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061" r="18305" b="-3"/>
          <a:stretch/>
        </p:blipFill>
        <p:spPr>
          <a:xfrm>
            <a:off x="9220200" y="10"/>
            <a:ext cx="2971800" cy="3383268"/>
          </a:xfrm>
          <a:prstGeom prst="rect">
            <a:avLst/>
          </a:prstGeom>
        </p:spPr>
      </p:pic>
      <p:pic>
        <p:nvPicPr>
          <p:cNvPr id="4" name="Picture 3" descr="A person walking down a dirt road&#10;&#10;Description automatically generated">
            <a:extLst>
              <a:ext uri="{FF2B5EF4-FFF2-40B4-BE49-F238E27FC236}">
                <a16:creationId xmlns:a16="http://schemas.microsoft.com/office/drawing/2014/main" id="{A9002665-2FF2-4A5B-7594-3973E58D04FC}"/>
              </a:ext>
            </a:extLst>
          </p:cNvPr>
          <p:cNvPicPr>
            <a:picLocks noChangeAspect="1"/>
          </p:cNvPicPr>
          <p:nvPr/>
        </p:nvPicPr>
        <p:blipFill>
          <a:blip r:embed="rId6" cstate="print">
            <a:extLst>
              <a:ext uri="{28A0092B-C50C-407E-A947-70E740481C1C}">
                <a14:useLocalDpi xmlns:a14="http://schemas.microsoft.com/office/drawing/2010/main" val="0"/>
              </a:ext>
            </a:extLst>
          </a:blip>
          <a:srcRect l="14746" r="26868" b="-1"/>
          <a:stretch/>
        </p:blipFill>
        <p:spPr>
          <a:xfrm>
            <a:off x="-1017" y="3474720"/>
            <a:ext cx="2970465" cy="3383280"/>
          </a:xfrm>
          <a:prstGeom prst="rect">
            <a:avLst/>
          </a:prstGeom>
        </p:spPr>
      </p:pic>
      <p:sp>
        <p:nvSpPr>
          <p:cNvPr id="38" name="Rectangle 37">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6C5D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8CCF637-C2CA-4A08-A5CC-2D99B09BE214}"/>
              </a:ext>
            </a:extLst>
          </p:cNvPr>
          <p:cNvSpPr>
            <a:spLocks noGrp="1"/>
          </p:cNvSpPr>
          <p:nvPr>
            <p:ph type="title"/>
          </p:nvPr>
        </p:nvSpPr>
        <p:spPr>
          <a:xfrm>
            <a:off x="6376168" y="4847797"/>
            <a:ext cx="5428204" cy="637124"/>
          </a:xfrm>
        </p:spPr>
        <p:txBody>
          <a:bodyPr vert="horz" lIns="91440" tIns="45720" rIns="91440" bIns="45720" rtlCol="0">
            <a:normAutofit fontScale="90000"/>
          </a:bodyPr>
          <a:lstStyle/>
          <a:p>
            <a:pPr algn="ctr"/>
            <a:r>
              <a:rPr lang="en-US" sz="800" b="1" kern="1200" dirty="0">
                <a:solidFill>
                  <a:srgbClr val="FFFFFF"/>
                </a:solidFill>
                <a:latin typeface="+mj-lt"/>
                <a:ea typeface="+mj-ea"/>
                <a:cs typeface="+mj-cs"/>
              </a:rPr>
              <a:t> </a:t>
            </a:r>
            <a:br>
              <a:rPr lang="en-US" sz="800" b="1" dirty="0">
                <a:solidFill>
                  <a:srgbClr val="FFFFFF"/>
                </a:solidFill>
              </a:rPr>
            </a:br>
            <a:r>
              <a:rPr lang="en-US" sz="5300" b="1" dirty="0">
                <a:solidFill>
                  <a:srgbClr val="FFFFFF"/>
                </a:solidFill>
              </a:rPr>
              <a:t>Drilling Cuttings</a:t>
            </a:r>
            <a:br>
              <a:rPr lang="en-US" sz="5300" b="1" dirty="0">
                <a:solidFill>
                  <a:srgbClr val="FFFFFF"/>
                </a:solidFill>
              </a:rPr>
            </a:br>
            <a:r>
              <a:rPr lang="en-US" sz="5300" b="1" dirty="0">
                <a:solidFill>
                  <a:srgbClr val="FFFFFF"/>
                </a:solidFill>
              </a:rPr>
              <a:t>Drill Solids</a:t>
            </a:r>
            <a:br>
              <a:rPr lang="en-US" sz="5300" b="1" dirty="0">
                <a:solidFill>
                  <a:srgbClr val="FFFFFF"/>
                </a:solidFill>
              </a:rPr>
            </a:br>
            <a:r>
              <a:rPr lang="en-US" sz="5300" b="1" dirty="0">
                <a:solidFill>
                  <a:srgbClr val="FFFFFF"/>
                </a:solidFill>
              </a:rPr>
              <a:t>Spoils  </a:t>
            </a:r>
            <a:br>
              <a:rPr lang="en-US" sz="5300" b="1" dirty="0">
                <a:solidFill>
                  <a:srgbClr val="FFFFFF"/>
                </a:solidFill>
              </a:rPr>
            </a:br>
            <a:r>
              <a:rPr lang="en-US" sz="5300" b="1" dirty="0">
                <a:solidFill>
                  <a:srgbClr val="FFFFFF"/>
                </a:solidFill>
              </a:rPr>
              <a:t>Results of Borehole Creation </a:t>
            </a:r>
            <a:br>
              <a:rPr lang="en-US" sz="2000" b="1" dirty="0">
                <a:solidFill>
                  <a:srgbClr val="FFFFFF"/>
                </a:solidFill>
              </a:rPr>
            </a:br>
            <a:r>
              <a:rPr lang="en-US" sz="800" b="1" kern="1200" dirty="0">
                <a:solidFill>
                  <a:srgbClr val="FFFFFF"/>
                </a:solidFill>
                <a:latin typeface="+mj-lt"/>
                <a:ea typeface="+mj-ea"/>
                <a:cs typeface="+mj-cs"/>
              </a:rPr>
              <a:t>  </a:t>
            </a:r>
          </a:p>
        </p:txBody>
      </p:sp>
      <p:pic>
        <p:nvPicPr>
          <p:cNvPr id="13" name="Picture 12" descr="A picture containing sky, grass, outdoor, truck&#10;&#10;Description automatically generated">
            <a:extLst>
              <a:ext uri="{FF2B5EF4-FFF2-40B4-BE49-F238E27FC236}">
                <a16:creationId xmlns:a16="http://schemas.microsoft.com/office/drawing/2014/main" id="{1F6B2ED3-4672-4EA1-885D-3BB765C2381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744" r="12410" b="4"/>
          <a:stretch/>
        </p:blipFill>
        <p:spPr>
          <a:xfrm>
            <a:off x="3059902" y="3474719"/>
            <a:ext cx="2970466" cy="3383280"/>
          </a:xfrm>
          <a:prstGeom prst="rect">
            <a:avLst/>
          </a:prstGeom>
        </p:spPr>
      </p:pic>
      <p:sp>
        <p:nvSpPr>
          <p:cNvPr id="5" name="Slide Number Placeholder 4">
            <a:extLst>
              <a:ext uri="{FF2B5EF4-FFF2-40B4-BE49-F238E27FC236}">
                <a16:creationId xmlns:a16="http://schemas.microsoft.com/office/drawing/2014/main" id="{B6CE4C24-BD28-7FB2-E57C-D48548FEF75B}"/>
              </a:ext>
            </a:extLst>
          </p:cNvPr>
          <p:cNvSpPr>
            <a:spLocks noGrp="1"/>
          </p:cNvSpPr>
          <p:nvPr>
            <p:ph type="sldNum" sz="quarter" idx="12"/>
          </p:nvPr>
        </p:nvSpPr>
        <p:spPr/>
        <p:txBody>
          <a:bodyPr/>
          <a:lstStyle/>
          <a:p>
            <a:fld id="{799E8B58-2D5A-4791-B2BA-230E9B9051DC}" type="slidenum">
              <a:rPr lang="en-US" smtClean="0"/>
              <a:t>15</a:t>
            </a:fld>
            <a:endParaRPr lang="en-US" dirty="0"/>
          </a:p>
        </p:txBody>
      </p:sp>
    </p:spTree>
    <p:extLst>
      <p:ext uri="{BB962C8B-B14F-4D97-AF65-F5344CB8AC3E}">
        <p14:creationId xmlns:p14="http://schemas.microsoft.com/office/powerpoint/2010/main" val="1341155682"/>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051786-C6BB-C88F-125E-D6B9EB83B910}"/>
              </a:ext>
            </a:extLst>
          </p:cNvPr>
          <p:cNvPicPr>
            <a:picLocks noChangeAspect="1"/>
          </p:cNvPicPr>
          <p:nvPr/>
        </p:nvPicPr>
        <p:blipFill>
          <a:blip r:embed="rId2"/>
          <a:stretch>
            <a:fillRect/>
          </a:stretch>
        </p:blipFill>
        <p:spPr>
          <a:xfrm>
            <a:off x="0" y="6056"/>
            <a:ext cx="12192000" cy="6857999"/>
          </a:xfrm>
          <a:prstGeom prst="rect">
            <a:avLst/>
          </a:prstGeom>
        </p:spPr>
      </p:pic>
      <p:sp>
        <p:nvSpPr>
          <p:cNvPr id="2" name="Title 1">
            <a:extLst>
              <a:ext uri="{FF2B5EF4-FFF2-40B4-BE49-F238E27FC236}">
                <a16:creationId xmlns:a16="http://schemas.microsoft.com/office/drawing/2014/main" id="{99ECC211-13D7-ABD2-5F3F-EAB407EBD2A0}"/>
              </a:ext>
            </a:extLst>
          </p:cNvPr>
          <p:cNvSpPr>
            <a:spLocks noGrp="1"/>
          </p:cNvSpPr>
          <p:nvPr>
            <p:ph type="title"/>
          </p:nvPr>
        </p:nvSpPr>
        <p:spPr>
          <a:xfrm>
            <a:off x="590551" y="2593975"/>
            <a:ext cx="5251316" cy="1807305"/>
          </a:xfrm>
        </p:spPr>
        <p:txBody>
          <a:bodyPr>
            <a:normAutofit fontScale="90000"/>
          </a:bodyPr>
          <a:lstStyle/>
          <a:p>
            <a:r>
              <a:rPr lang="en-US" b="1" dirty="0">
                <a:solidFill>
                  <a:schemeClr val="bg2"/>
                </a:solidFill>
              </a:rPr>
              <a:t>6” x 400’ = 2.9 CY  </a:t>
            </a:r>
            <a:br>
              <a:rPr lang="en-US" b="1" dirty="0">
                <a:solidFill>
                  <a:schemeClr val="bg2"/>
                </a:solidFill>
              </a:rPr>
            </a:br>
            <a:r>
              <a:rPr lang="en-US" b="1" dirty="0">
                <a:solidFill>
                  <a:schemeClr val="bg2"/>
                </a:solidFill>
              </a:rPr>
              <a:t> </a:t>
            </a:r>
            <a:br>
              <a:rPr lang="en-US" b="1" dirty="0">
                <a:solidFill>
                  <a:schemeClr val="bg2"/>
                </a:solidFill>
              </a:rPr>
            </a:br>
            <a:r>
              <a:rPr lang="en-US" b="1" dirty="0">
                <a:solidFill>
                  <a:schemeClr val="bg2"/>
                </a:solidFill>
              </a:rPr>
              <a:t>6” x 850’ = 6.17 CY </a:t>
            </a:r>
            <a:br>
              <a:rPr lang="en-US" b="1" dirty="0">
                <a:solidFill>
                  <a:schemeClr val="bg2"/>
                </a:solidFill>
              </a:rPr>
            </a:br>
            <a:br>
              <a:rPr lang="en-US" b="1" dirty="0">
                <a:solidFill>
                  <a:schemeClr val="bg2"/>
                </a:solidFill>
              </a:rPr>
            </a:br>
            <a:r>
              <a:rPr lang="en-US" b="1" dirty="0">
                <a:solidFill>
                  <a:schemeClr val="bg2"/>
                </a:solidFill>
              </a:rPr>
              <a:t>Dump truck  = 10 CY </a:t>
            </a:r>
          </a:p>
        </p:txBody>
      </p:sp>
      <p:pic>
        <p:nvPicPr>
          <p:cNvPr id="5" name="Content Placeholder 4" descr="A machine with dirt on the ground&#10;&#10;Description automatically generated">
            <a:extLst>
              <a:ext uri="{FF2B5EF4-FFF2-40B4-BE49-F238E27FC236}">
                <a16:creationId xmlns:a16="http://schemas.microsoft.com/office/drawing/2014/main" id="{A2B52590-7C26-D121-7AC0-11D6464CDC33}"/>
              </a:ext>
            </a:extLst>
          </p:cNvPr>
          <p:cNvPicPr>
            <a:picLocks noChangeAspect="1"/>
          </p:cNvPicPr>
          <p:nvPr/>
        </p:nvPicPr>
        <p:blipFill rotWithShape="1">
          <a:blip r:embed="rId3">
            <a:extLst>
              <a:ext uri="{28A0092B-C50C-407E-A947-70E740481C1C}">
                <a14:useLocalDpi xmlns:a14="http://schemas.microsoft.com/office/drawing/2010/main" val="0"/>
              </a:ext>
            </a:extLst>
          </a:blip>
          <a:srcRect b="13740"/>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Slide Number Placeholder 2">
            <a:extLst>
              <a:ext uri="{FF2B5EF4-FFF2-40B4-BE49-F238E27FC236}">
                <a16:creationId xmlns:a16="http://schemas.microsoft.com/office/drawing/2014/main" id="{DEAABD82-82B0-0636-87C0-7D7A7B40329E}"/>
              </a:ext>
            </a:extLst>
          </p:cNvPr>
          <p:cNvSpPr>
            <a:spLocks noGrp="1"/>
          </p:cNvSpPr>
          <p:nvPr>
            <p:ph type="sldNum" sz="quarter" idx="12"/>
          </p:nvPr>
        </p:nvSpPr>
        <p:spPr/>
        <p:txBody>
          <a:bodyPr/>
          <a:lstStyle/>
          <a:p>
            <a:fld id="{71279720-2EA9-4D17-B434-AF72138121E0}" type="slidenum">
              <a:rPr lang="en-US" smtClean="0"/>
              <a:t>16</a:t>
            </a:fld>
            <a:endParaRPr lang="en-US" dirty="0"/>
          </a:p>
        </p:txBody>
      </p:sp>
      <p:sp>
        <p:nvSpPr>
          <p:cNvPr id="6" name="Slide Number Placeholder 2">
            <a:extLst>
              <a:ext uri="{FF2B5EF4-FFF2-40B4-BE49-F238E27FC236}">
                <a16:creationId xmlns:a16="http://schemas.microsoft.com/office/drawing/2014/main" id="{9361F453-1644-1A6A-9549-251C04DCBD3B}"/>
              </a:ext>
            </a:extLst>
          </p:cNvPr>
          <p:cNvSpPr txBox="1">
            <a:spLocks/>
          </p:cNvSpPr>
          <p:nvPr/>
        </p:nvSpPr>
        <p:spPr>
          <a:xfrm>
            <a:off x="9210607" y="642461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9E8B58-2D5A-4791-B2BA-230E9B9051DC}" type="slidenum">
              <a:rPr lang="en-US" smtClean="0">
                <a:solidFill>
                  <a:schemeClr val="tx1"/>
                </a:solidFill>
              </a:rPr>
              <a:pPr/>
              <a:t>16</a:t>
            </a:fld>
            <a:endParaRPr lang="en-US" dirty="0">
              <a:solidFill>
                <a:schemeClr val="tx1"/>
              </a:solidFill>
            </a:endParaRPr>
          </a:p>
        </p:txBody>
      </p:sp>
    </p:spTree>
    <p:extLst>
      <p:ext uri="{BB962C8B-B14F-4D97-AF65-F5344CB8AC3E}">
        <p14:creationId xmlns:p14="http://schemas.microsoft.com/office/powerpoint/2010/main" val="25748737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19607B-06E2-52AA-E3F4-598C6A18B590}"/>
              </a:ext>
            </a:extLst>
          </p:cNvPr>
          <p:cNvPicPr>
            <a:picLocks noChangeAspect="1"/>
          </p:cNvPicPr>
          <p:nvPr/>
        </p:nvPicPr>
        <p:blipFill>
          <a:blip r:embed="rId2"/>
          <a:stretch>
            <a:fillRect/>
          </a:stretch>
        </p:blipFill>
        <p:spPr>
          <a:xfrm>
            <a:off x="0" y="6056"/>
            <a:ext cx="12192000" cy="6857999"/>
          </a:xfrm>
          <a:prstGeom prst="rect">
            <a:avLst/>
          </a:prstGeom>
        </p:spPr>
      </p:pic>
      <p:sp>
        <p:nvSpPr>
          <p:cNvPr id="2" name="Title 1">
            <a:extLst>
              <a:ext uri="{FF2B5EF4-FFF2-40B4-BE49-F238E27FC236}">
                <a16:creationId xmlns:a16="http://schemas.microsoft.com/office/drawing/2014/main" id="{C3B00837-DEFC-0D2B-C146-ACD5F3DCCB57}"/>
              </a:ext>
            </a:extLst>
          </p:cNvPr>
          <p:cNvSpPr>
            <a:spLocks noGrp="1"/>
          </p:cNvSpPr>
          <p:nvPr>
            <p:ph type="title"/>
          </p:nvPr>
        </p:nvSpPr>
        <p:spPr>
          <a:xfrm>
            <a:off x="549276" y="458033"/>
            <a:ext cx="11348810" cy="726224"/>
          </a:xfrm>
        </p:spPr>
        <p:txBody>
          <a:bodyPr vert="horz" wrap="square" lIns="91440" tIns="45720" rIns="91440" bIns="45720" rtlCol="0" anchor="ctr">
            <a:normAutofit fontScale="90000"/>
          </a:bodyPr>
          <a:lstStyle/>
          <a:p>
            <a:pPr algn="ctr"/>
            <a:r>
              <a:rPr lang="en-US" sz="3600" b="1" kern="1200" dirty="0">
                <a:solidFill>
                  <a:schemeClr val="bg2"/>
                </a:solidFill>
                <a:latin typeface="+mj-lt"/>
                <a:ea typeface="+mj-ea"/>
                <a:cs typeface="+mj-cs"/>
              </a:rPr>
              <a:t>Loop Specifications </a:t>
            </a:r>
            <a:br>
              <a:rPr lang="en-US" sz="3600" b="1" kern="1200" dirty="0">
                <a:solidFill>
                  <a:schemeClr val="bg2"/>
                </a:solidFill>
                <a:latin typeface="+mj-lt"/>
                <a:ea typeface="+mj-ea"/>
                <a:cs typeface="+mj-cs"/>
              </a:rPr>
            </a:br>
            <a:r>
              <a:rPr lang="en-US" sz="3600" b="1" kern="1200" dirty="0">
                <a:solidFill>
                  <a:schemeClr val="bg2"/>
                </a:solidFill>
                <a:latin typeface="+mj-lt"/>
                <a:ea typeface="+mj-ea"/>
                <a:cs typeface="+mj-cs"/>
              </a:rPr>
              <a:t> 1.25 - 1.5 HDPE U-Bends or Alternative Engineered Designs </a:t>
            </a:r>
            <a:br>
              <a:rPr lang="en-US" sz="3600" b="1" kern="1200" dirty="0">
                <a:solidFill>
                  <a:schemeClr val="bg2"/>
                </a:solidFill>
                <a:latin typeface="+mj-lt"/>
                <a:ea typeface="+mj-ea"/>
                <a:cs typeface="+mj-cs"/>
              </a:rPr>
            </a:br>
            <a:r>
              <a:rPr lang="en-US" sz="3600" b="1" kern="1200" dirty="0">
                <a:solidFill>
                  <a:schemeClr val="bg2"/>
                </a:solidFill>
                <a:latin typeface="+mj-lt"/>
                <a:ea typeface="+mj-ea"/>
                <a:cs typeface="+mj-cs"/>
              </a:rPr>
              <a:t> </a:t>
            </a:r>
          </a:p>
        </p:txBody>
      </p:sp>
      <p:pic>
        <p:nvPicPr>
          <p:cNvPr id="9" name="Picture 8" descr="A bucket of water with pipes&#10;&#10;Description automatically generated with medium confidence">
            <a:extLst>
              <a:ext uri="{FF2B5EF4-FFF2-40B4-BE49-F238E27FC236}">
                <a16:creationId xmlns:a16="http://schemas.microsoft.com/office/drawing/2014/main" id="{CEA2B294-E7DC-19B6-26A1-7ADE7E793DE9}"/>
              </a:ext>
            </a:extLst>
          </p:cNvPr>
          <p:cNvPicPr>
            <a:picLocks noChangeAspect="1"/>
          </p:cNvPicPr>
          <p:nvPr/>
        </p:nvPicPr>
        <p:blipFill rotWithShape="1">
          <a:blip r:embed="rId3">
            <a:extLst>
              <a:ext uri="{28A0092B-C50C-407E-A947-70E740481C1C}">
                <a14:useLocalDpi xmlns:a14="http://schemas.microsoft.com/office/drawing/2010/main" val="0"/>
              </a:ext>
            </a:extLst>
          </a:blip>
          <a:srcRect l="26052" r="17292"/>
          <a:stretch/>
        </p:blipFill>
        <p:spPr>
          <a:xfrm>
            <a:off x="550863" y="1557339"/>
            <a:ext cx="3589750" cy="4752000"/>
          </a:xfrm>
          <a:prstGeom prst="rect">
            <a:avLst/>
          </a:prstGeom>
          <a:effectLst>
            <a:outerShdw blurRad="508000" dist="101600" dir="5400000" algn="tl" rotWithShape="0">
              <a:prstClr val="black">
                <a:alpha val="10000"/>
              </a:prstClr>
            </a:outerShdw>
          </a:effectLst>
        </p:spPr>
      </p:pic>
      <p:pic>
        <p:nvPicPr>
          <p:cNvPr id="5" name="Content Placeholder 4" descr="A group of men working on a machine&#10;&#10;Description automatically generated">
            <a:extLst>
              <a:ext uri="{FF2B5EF4-FFF2-40B4-BE49-F238E27FC236}">
                <a16:creationId xmlns:a16="http://schemas.microsoft.com/office/drawing/2014/main" id="{0EB4EB90-7B37-3948-4464-B098DF378B1F}"/>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r="11098" b="1"/>
          <a:stretch/>
        </p:blipFill>
        <p:spPr>
          <a:xfrm rot="5400000">
            <a:off x="3730140" y="2149397"/>
            <a:ext cx="4752000" cy="3567884"/>
          </a:xfrm>
          <a:prstGeom prst="rect">
            <a:avLst/>
          </a:prstGeom>
          <a:effectLst>
            <a:outerShdw blurRad="508000" dist="101600" dir="5400000" algn="tl" rotWithShape="0">
              <a:prstClr val="black">
                <a:alpha val="10000"/>
              </a:prstClr>
            </a:outerShdw>
          </a:effectLst>
        </p:spPr>
      </p:pic>
      <p:pic>
        <p:nvPicPr>
          <p:cNvPr id="7" name="Picture 6" descr="A group of construction workers working on a construction site&#10;&#10;Description automatically generated">
            <a:extLst>
              <a:ext uri="{FF2B5EF4-FFF2-40B4-BE49-F238E27FC236}">
                <a16:creationId xmlns:a16="http://schemas.microsoft.com/office/drawing/2014/main" id="{37EF0E59-B213-071A-BF55-10BE4B72D72A}"/>
              </a:ext>
            </a:extLst>
          </p:cNvPr>
          <p:cNvPicPr>
            <a:picLocks noChangeAspect="1"/>
          </p:cNvPicPr>
          <p:nvPr/>
        </p:nvPicPr>
        <p:blipFill rotWithShape="1">
          <a:blip r:embed="rId5">
            <a:extLst>
              <a:ext uri="{28A0092B-C50C-407E-A947-70E740481C1C}">
                <a14:useLocalDpi xmlns:a14="http://schemas.microsoft.com/office/drawing/2010/main" val="0"/>
              </a:ext>
            </a:extLst>
          </a:blip>
          <a:srcRect l="11039" r="32654"/>
          <a:stretch/>
        </p:blipFill>
        <p:spPr>
          <a:xfrm>
            <a:off x="8070082" y="1557339"/>
            <a:ext cx="3567600" cy="4752000"/>
          </a:xfrm>
          <a:prstGeom prst="rect">
            <a:avLst/>
          </a:prstGeom>
          <a:effectLst>
            <a:outerShdw blurRad="508000" dist="101600" dir="5400000" algn="tl" rotWithShape="0">
              <a:prstClr val="black">
                <a:alpha val="10000"/>
              </a:prstClr>
            </a:outerShdw>
          </a:effectLst>
        </p:spPr>
      </p:pic>
      <p:sp>
        <p:nvSpPr>
          <p:cNvPr id="4" name="Slide Number Placeholder 3">
            <a:extLst>
              <a:ext uri="{FF2B5EF4-FFF2-40B4-BE49-F238E27FC236}">
                <a16:creationId xmlns:a16="http://schemas.microsoft.com/office/drawing/2014/main" id="{6B42A3AD-BAB7-930B-AE4F-ED7DD8C208F8}"/>
              </a:ext>
            </a:extLst>
          </p:cNvPr>
          <p:cNvSpPr>
            <a:spLocks noGrp="1"/>
          </p:cNvSpPr>
          <p:nvPr>
            <p:ph type="sldNum" sz="quarter" idx="12"/>
          </p:nvPr>
        </p:nvSpPr>
        <p:spPr/>
        <p:txBody>
          <a:bodyPr/>
          <a:lstStyle/>
          <a:p>
            <a:fld id="{71279720-2EA9-4D17-B434-AF72138121E0}" type="slidenum">
              <a:rPr lang="en-US" smtClean="0"/>
              <a:t>17</a:t>
            </a:fld>
            <a:endParaRPr lang="en-US" dirty="0"/>
          </a:p>
        </p:txBody>
      </p:sp>
    </p:spTree>
    <p:extLst>
      <p:ext uri="{BB962C8B-B14F-4D97-AF65-F5344CB8AC3E}">
        <p14:creationId xmlns:p14="http://schemas.microsoft.com/office/powerpoint/2010/main" val="2822792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rectangular object with a white background&#10;&#10;Description automatically generated">
            <a:extLst>
              <a:ext uri="{FF2B5EF4-FFF2-40B4-BE49-F238E27FC236}">
                <a16:creationId xmlns:a16="http://schemas.microsoft.com/office/drawing/2014/main" id="{968A3A5F-DCBC-7863-62C3-89F0191AB24E}"/>
              </a:ext>
            </a:extLst>
          </p:cNvPr>
          <p:cNvPicPr>
            <a:picLocks noChangeAspect="1"/>
          </p:cNvPicPr>
          <p:nvPr/>
        </p:nvPicPr>
        <p:blipFill rotWithShape="1">
          <a:blip r:embed="rId2">
            <a:extLst>
              <a:ext uri="{28A0092B-C50C-407E-A947-70E740481C1C}">
                <a14:useLocalDpi xmlns:a14="http://schemas.microsoft.com/office/drawing/2010/main" val="0"/>
              </a:ext>
            </a:extLst>
          </a:blip>
          <a:srcRect l="29219" t="25427" r="29219" b="25582"/>
          <a:stretch/>
        </p:blipFill>
        <p:spPr>
          <a:xfrm>
            <a:off x="-2140" y="17819"/>
            <a:ext cx="12192000" cy="6858000"/>
          </a:xfrm>
          <a:prstGeom prst="rect">
            <a:avLst/>
          </a:prstGeom>
        </p:spPr>
      </p:pic>
      <p:pic>
        <p:nvPicPr>
          <p:cNvPr id="5" name="Content Placeholder 4" descr="A person in a hard hat loading a bag of cement&#10;&#10;Description automatically generated">
            <a:extLst>
              <a:ext uri="{FF2B5EF4-FFF2-40B4-BE49-F238E27FC236}">
                <a16:creationId xmlns:a16="http://schemas.microsoft.com/office/drawing/2014/main" id="{7ED9031C-78D9-322A-7974-106970D7572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 b="10616"/>
          <a:stretch/>
        </p:blipFill>
        <p:spPr>
          <a:xfrm>
            <a:off x="642938" y="1066800"/>
            <a:ext cx="5414963" cy="3606800"/>
          </a:xfrm>
          <a:prstGeom prst="rect">
            <a:avLst/>
          </a:prstGeom>
        </p:spPr>
      </p:pic>
      <p:pic>
        <p:nvPicPr>
          <p:cNvPr id="7" name="Picture 6" descr="A close-up of a hole in the ground&#10;&#10;Description automatically generated">
            <a:extLst>
              <a:ext uri="{FF2B5EF4-FFF2-40B4-BE49-F238E27FC236}">
                <a16:creationId xmlns:a16="http://schemas.microsoft.com/office/drawing/2014/main" id="{5734310E-EB2A-83C5-85AA-0AB1B70EE61E}"/>
              </a:ext>
            </a:extLst>
          </p:cNvPr>
          <p:cNvPicPr>
            <a:picLocks noChangeAspect="1"/>
          </p:cNvPicPr>
          <p:nvPr/>
        </p:nvPicPr>
        <p:blipFill rotWithShape="1">
          <a:blip r:embed="rId4">
            <a:extLst>
              <a:ext uri="{28A0092B-C50C-407E-A947-70E740481C1C}">
                <a14:useLocalDpi xmlns:a14="http://schemas.microsoft.com/office/drawing/2010/main" val="0"/>
              </a:ext>
            </a:extLst>
          </a:blip>
          <a:srcRect r="-2" b="10616"/>
          <a:stretch/>
        </p:blipFill>
        <p:spPr>
          <a:xfrm>
            <a:off x="6132513" y="1066800"/>
            <a:ext cx="5414963" cy="3606800"/>
          </a:xfrm>
          <a:prstGeom prst="rect">
            <a:avLst/>
          </a:prstGeom>
        </p:spPr>
      </p:pic>
      <p:sp>
        <p:nvSpPr>
          <p:cNvPr id="2" name="Title 1">
            <a:extLst>
              <a:ext uri="{FF2B5EF4-FFF2-40B4-BE49-F238E27FC236}">
                <a16:creationId xmlns:a16="http://schemas.microsoft.com/office/drawing/2014/main" id="{7654A64C-9189-E3A6-0449-6A9D099B78ED}"/>
              </a:ext>
            </a:extLst>
          </p:cNvPr>
          <p:cNvSpPr>
            <a:spLocks noGrp="1"/>
          </p:cNvSpPr>
          <p:nvPr>
            <p:ph type="title"/>
          </p:nvPr>
        </p:nvSpPr>
        <p:spPr>
          <a:xfrm>
            <a:off x="838200" y="5358141"/>
            <a:ext cx="10515600" cy="942664"/>
          </a:xfrm>
        </p:spPr>
        <p:txBody>
          <a:bodyPr vert="horz" lIns="91440" tIns="45720" rIns="91440" bIns="45720" rtlCol="0" anchor="ctr">
            <a:normAutofit/>
          </a:bodyPr>
          <a:lstStyle/>
          <a:p>
            <a:pPr algn="ctr"/>
            <a:r>
              <a:rPr lang="en-US" sz="5200" b="1" kern="1200" dirty="0">
                <a:solidFill>
                  <a:schemeClr val="bg2"/>
                </a:solidFill>
                <a:latin typeface="+mj-lt"/>
                <a:ea typeface="+mj-ea"/>
                <a:cs typeface="+mj-cs"/>
              </a:rPr>
              <a:t>The Grouting Process </a:t>
            </a:r>
          </a:p>
        </p:txBody>
      </p:sp>
      <p:sp>
        <p:nvSpPr>
          <p:cNvPr id="4" name="Slide Number Placeholder 3">
            <a:extLst>
              <a:ext uri="{FF2B5EF4-FFF2-40B4-BE49-F238E27FC236}">
                <a16:creationId xmlns:a16="http://schemas.microsoft.com/office/drawing/2014/main" id="{6FD764B4-EE67-973A-1B7C-CA2B60758CA9}"/>
              </a:ext>
            </a:extLst>
          </p:cNvPr>
          <p:cNvSpPr>
            <a:spLocks noGrp="1"/>
          </p:cNvSpPr>
          <p:nvPr>
            <p:ph type="sldNum" sz="quarter" idx="12"/>
          </p:nvPr>
        </p:nvSpPr>
        <p:spPr/>
        <p:txBody>
          <a:bodyPr/>
          <a:lstStyle/>
          <a:p>
            <a:fld id="{71279720-2EA9-4D17-B434-AF72138121E0}" type="slidenum">
              <a:rPr lang="en-US" smtClean="0"/>
              <a:t>18</a:t>
            </a:fld>
            <a:endParaRPr lang="en-US" dirty="0"/>
          </a:p>
        </p:txBody>
      </p:sp>
    </p:spTree>
    <p:extLst>
      <p:ext uri="{BB962C8B-B14F-4D97-AF65-F5344CB8AC3E}">
        <p14:creationId xmlns:p14="http://schemas.microsoft.com/office/powerpoint/2010/main" val="21077482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rectangular object with a white background&#10;&#10;Description automatically generated">
            <a:extLst>
              <a:ext uri="{FF2B5EF4-FFF2-40B4-BE49-F238E27FC236}">
                <a16:creationId xmlns:a16="http://schemas.microsoft.com/office/drawing/2014/main" id="{BDA86E79-38C6-B5B1-4061-B9E388745BB0}"/>
              </a:ext>
            </a:extLst>
          </p:cNvPr>
          <p:cNvPicPr>
            <a:picLocks noChangeAspect="1"/>
          </p:cNvPicPr>
          <p:nvPr/>
        </p:nvPicPr>
        <p:blipFill rotWithShape="1">
          <a:blip r:embed="rId2">
            <a:extLst>
              <a:ext uri="{28A0092B-C50C-407E-A947-70E740481C1C}">
                <a14:useLocalDpi xmlns:a14="http://schemas.microsoft.com/office/drawing/2010/main" val="0"/>
              </a:ext>
            </a:extLst>
          </a:blip>
          <a:srcRect l="29219" t="25427" r="29219" b="25582"/>
          <a:stretch/>
        </p:blipFill>
        <p:spPr>
          <a:xfrm>
            <a:off x="-2140" y="17819"/>
            <a:ext cx="12192000" cy="6858000"/>
          </a:xfrm>
          <a:prstGeom prst="rect">
            <a:avLst/>
          </a:prstGeom>
        </p:spPr>
      </p:pic>
      <p:pic>
        <p:nvPicPr>
          <p:cNvPr id="16386" name="Picture 2"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4324" y="-1"/>
            <a:ext cx="6736790" cy="6806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p:cNvSpPr>
            <a:spLocks noChangeArrowheads="1"/>
          </p:cNvSpPr>
          <p:nvPr/>
        </p:nvSpPr>
        <p:spPr bwMode="auto">
          <a:xfrm>
            <a:off x="3886201" y="1730377"/>
            <a:ext cx="1219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00"/>
              </a:buClr>
              <a:buFont typeface="Wingdings" pitchFamily="2" charset="2"/>
              <a:buChar char="§"/>
              <a:defRPr sz="3200">
                <a:solidFill>
                  <a:schemeClr val="tx1"/>
                </a:solidFill>
                <a:latin typeface="Arial" charset="0"/>
              </a:defRPr>
            </a:lvl1pPr>
            <a:lvl2pPr marL="742950" indent="-285750" eaLnBrk="0" hangingPunct="0">
              <a:spcBef>
                <a:spcPct val="20000"/>
              </a:spcBef>
              <a:buClr>
                <a:srgbClr val="FF0000"/>
              </a:buClr>
              <a:buFont typeface="Wingdings" pitchFamily="2" charset="2"/>
              <a:buChar char="§"/>
              <a:defRPr sz="2800">
                <a:solidFill>
                  <a:schemeClr val="tx1"/>
                </a:solidFill>
                <a:latin typeface="Arial" charset="0"/>
              </a:defRPr>
            </a:lvl2pPr>
            <a:lvl3pPr marL="1143000" indent="-228600" eaLnBrk="0" hangingPunct="0">
              <a:spcBef>
                <a:spcPct val="20000"/>
              </a:spcBef>
              <a:buClr>
                <a:srgbClr val="FF0000"/>
              </a:buClr>
              <a:buFont typeface="Wingdings" pitchFamily="2" charset="2"/>
              <a:buChar char="§"/>
              <a:defRPr sz="2400">
                <a:solidFill>
                  <a:schemeClr val="tx1"/>
                </a:solidFill>
                <a:latin typeface="Arial" charset="0"/>
              </a:defRPr>
            </a:lvl3pPr>
            <a:lvl4pPr marL="1600200" indent="-228600" eaLnBrk="0" hangingPunct="0">
              <a:spcBef>
                <a:spcPct val="20000"/>
              </a:spcBef>
              <a:buClr>
                <a:srgbClr val="FF0000"/>
              </a:buClr>
              <a:buFont typeface="Wingdings" pitchFamily="2" charset="2"/>
              <a:buChar char="§"/>
              <a:defRPr sz="2000">
                <a:solidFill>
                  <a:schemeClr val="tx1"/>
                </a:solidFill>
                <a:latin typeface="Arial" charset="0"/>
              </a:defRPr>
            </a:lvl4pPr>
            <a:lvl5pPr marL="2057400" indent="-228600" eaLnBrk="0" hangingPunct="0">
              <a:spcBef>
                <a:spcPct val="20000"/>
              </a:spcBef>
              <a:buClr>
                <a:srgbClr val="FF0000"/>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rgbClr val="FF0000"/>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rgbClr val="FF0000"/>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rgbClr val="FF0000"/>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rgbClr val="FF0000"/>
              </a:buClr>
              <a:buFont typeface="Wingdings" pitchFamily="2" charset="2"/>
              <a:buChar char="§"/>
              <a:defRPr sz="2000">
                <a:solidFill>
                  <a:schemeClr val="tx1"/>
                </a:solidFill>
                <a:latin typeface="Arial"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prstClr val="white"/>
                </a:solidFill>
                <a:effectLst/>
                <a:uLnTx/>
                <a:uFillTx/>
                <a:latin typeface="Arial" charset="0"/>
                <a:ea typeface="+mn-ea"/>
                <a:cs typeface="+mn-cs"/>
              </a:rPr>
              <a:t>Tremie Line</a:t>
            </a:r>
          </a:p>
        </p:txBody>
      </p:sp>
      <p:grpSp>
        <p:nvGrpSpPr>
          <p:cNvPr id="16388" name="Group 4"/>
          <p:cNvGrpSpPr>
            <a:grpSpLocks/>
          </p:cNvGrpSpPr>
          <p:nvPr/>
        </p:nvGrpSpPr>
        <p:grpSpPr bwMode="auto">
          <a:xfrm>
            <a:off x="3886201" y="5616576"/>
            <a:ext cx="1223963" cy="479425"/>
            <a:chOff x="1488" y="3504"/>
            <a:chExt cx="771" cy="302"/>
          </a:xfrm>
        </p:grpSpPr>
        <p:sp>
          <p:nvSpPr>
            <p:cNvPr id="16396" name="Rectangle 5"/>
            <p:cNvSpPr>
              <a:spLocks noChangeArrowheads="1"/>
            </p:cNvSpPr>
            <p:nvPr/>
          </p:nvSpPr>
          <p:spPr bwMode="auto">
            <a:xfrm>
              <a:off x="1491" y="3518"/>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00"/>
                </a:buClr>
                <a:buFont typeface="Wingdings" pitchFamily="2" charset="2"/>
                <a:buChar char="§"/>
                <a:defRPr sz="3200">
                  <a:solidFill>
                    <a:schemeClr val="tx1"/>
                  </a:solidFill>
                  <a:latin typeface="Arial" charset="0"/>
                </a:defRPr>
              </a:lvl1pPr>
              <a:lvl2pPr marL="742950" indent="-285750" eaLnBrk="0" hangingPunct="0">
                <a:spcBef>
                  <a:spcPct val="20000"/>
                </a:spcBef>
                <a:buClr>
                  <a:srgbClr val="FF0000"/>
                </a:buClr>
                <a:buFont typeface="Wingdings" pitchFamily="2" charset="2"/>
                <a:buChar char="§"/>
                <a:defRPr sz="2800">
                  <a:solidFill>
                    <a:schemeClr val="tx1"/>
                  </a:solidFill>
                  <a:latin typeface="Arial" charset="0"/>
                </a:defRPr>
              </a:lvl2pPr>
              <a:lvl3pPr marL="1143000" indent="-228600" eaLnBrk="0" hangingPunct="0">
                <a:spcBef>
                  <a:spcPct val="20000"/>
                </a:spcBef>
                <a:buClr>
                  <a:srgbClr val="FF0000"/>
                </a:buClr>
                <a:buFont typeface="Wingdings" pitchFamily="2" charset="2"/>
                <a:buChar char="§"/>
                <a:defRPr sz="2400">
                  <a:solidFill>
                    <a:schemeClr val="tx1"/>
                  </a:solidFill>
                  <a:latin typeface="Arial" charset="0"/>
                </a:defRPr>
              </a:lvl3pPr>
              <a:lvl4pPr marL="1600200" indent="-228600" eaLnBrk="0" hangingPunct="0">
                <a:spcBef>
                  <a:spcPct val="20000"/>
                </a:spcBef>
                <a:buClr>
                  <a:srgbClr val="FF0000"/>
                </a:buClr>
                <a:buFont typeface="Wingdings" pitchFamily="2" charset="2"/>
                <a:buChar char="§"/>
                <a:defRPr sz="2000">
                  <a:solidFill>
                    <a:schemeClr val="tx1"/>
                  </a:solidFill>
                  <a:latin typeface="Arial" charset="0"/>
                </a:defRPr>
              </a:lvl4pPr>
              <a:lvl5pPr marL="2057400" indent="-228600" eaLnBrk="0" hangingPunct="0">
                <a:spcBef>
                  <a:spcPct val="20000"/>
                </a:spcBef>
                <a:buClr>
                  <a:srgbClr val="FF0000"/>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rgbClr val="FF0000"/>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rgbClr val="FF0000"/>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rgbClr val="FF0000"/>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rgbClr val="FF0000"/>
                </a:buClr>
                <a:buFont typeface="Wingdings" pitchFamily="2" charset="2"/>
                <a:buChar char="§"/>
                <a:defRPr sz="2000">
                  <a:solidFill>
                    <a:schemeClr val="tx1"/>
                  </a:solidFill>
                  <a:latin typeface="Arial"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Arial" charset="0"/>
                  <a:ea typeface="+mn-ea"/>
                  <a:cs typeface="+mn-cs"/>
                </a:rPr>
                <a:t>Borehole</a:t>
              </a:r>
            </a:p>
          </p:txBody>
        </p:sp>
        <p:sp>
          <p:nvSpPr>
            <p:cNvPr id="16397" name="Rectangle 6"/>
            <p:cNvSpPr>
              <a:spLocks noChangeArrowheads="1"/>
            </p:cNvSpPr>
            <p:nvPr/>
          </p:nvSpPr>
          <p:spPr bwMode="auto">
            <a:xfrm>
              <a:off x="1488" y="3504"/>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00"/>
                </a:buClr>
                <a:buFont typeface="Wingdings" pitchFamily="2" charset="2"/>
                <a:buChar char="§"/>
                <a:defRPr sz="3200">
                  <a:solidFill>
                    <a:schemeClr val="tx1"/>
                  </a:solidFill>
                  <a:latin typeface="Arial" charset="0"/>
                </a:defRPr>
              </a:lvl1pPr>
              <a:lvl2pPr marL="742950" indent="-285750" eaLnBrk="0" hangingPunct="0">
                <a:spcBef>
                  <a:spcPct val="20000"/>
                </a:spcBef>
                <a:buClr>
                  <a:srgbClr val="FF0000"/>
                </a:buClr>
                <a:buFont typeface="Wingdings" pitchFamily="2" charset="2"/>
                <a:buChar char="§"/>
                <a:defRPr sz="2800">
                  <a:solidFill>
                    <a:schemeClr val="tx1"/>
                  </a:solidFill>
                  <a:latin typeface="Arial" charset="0"/>
                </a:defRPr>
              </a:lvl2pPr>
              <a:lvl3pPr marL="1143000" indent="-228600" eaLnBrk="0" hangingPunct="0">
                <a:spcBef>
                  <a:spcPct val="20000"/>
                </a:spcBef>
                <a:buClr>
                  <a:srgbClr val="FF0000"/>
                </a:buClr>
                <a:buFont typeface="Wingdings" pitchFamily="2" charset="2"/>
                <a:buChar char="§"/>
                <a:defRPr sz="2400">
                  <a:solidFill>
                    <a:schemeClr val="tx1"/>
                  </a:solidFill>
                  <a:latin typeface="Arial" charset="0"/>
                </a:defRPr>
              </a:lvl3pPr>
              <a:lvl4pPr marL="1600200" indent="-228600" eaLnBrk="0" hangingPunct="0">
                <a:spcBef>
                  <a:spcPct val="20000"/>
                </a:spcBef>
                <a:buClr>
                  <a:srgbClr val="FF0000"/>
                </a:buClr>
                <a:buFont typeface="Wingdings" pitchFamily="2" charset="2"/>
                <a:buChar char="§"/>
                <a:defRPr sz="2000">
                  <a:solidFill>
                    <a:schemeClr val="tx1"/>
                  </a:solidFill>
                  <a:latin typeface="Arial" charset="0"/>
                </a:defRPr>
              </a:lvl4pPr>
              <a:lvl5pPr marL="2057400" indent="-228600" eaLnBrk="0" hangingPunct="0">
                <a:spcBef>
                  <a:spcPct val="20000"/>
                </a:spcBef>
                <a:buClr>
                  <a:srgbClr val="FF0000"/>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rgbClr val="FF0000"/>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rgbClr val="FF0000"/>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rgbClr val="FF0000"/>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rgbClr val="FF0000"/>
                </a:buClr>
                <a:buFont typeface="Wingdings" pitchFamily="2" charset="2"/>
                <a:buChar char="§"/>
                <a:defRPr sz="2000">
                  <a:solidFill>
                    <a:schemeClr val="tx1"/>
                  </a:solidFill>
                  <a:latin typeface="Arial"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prstClr val="white"/>
                  </a:solidFill>
                  <a:effectLst/>
                  <a:uLnTx/>
                  <a:uFillTx/>
                  <a:latin typeface="Arial" charset="0"/>
                  <a:ea typeface="+mn-ea"/>
                  <a:cs typeface="+mn-cs"/>
                </a:rPr>
                <a:t>Borehole</a:t>
              </a:r>
            </a:p>
          </p:txBody>
        </p:sp>
      </p:grpSp>
      <p:sp>
        <p:nvSpPr>
          <p:cNvPr id="16391" name="Line 9"/>
          <p:cNvSpPr>
            <a:spLocks noChangeShapeType="1"/>
          </p:cNvSpPr>
          <p:nvPr/>
        </p:nvSpPr>
        <p:spPr bwMode="auto">
          <a:xfrm flipV="1">
            <a:off x="5257800" y="2819400"/>
            <a:ext cx="0" cy="3048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395" name="Line 13"/>
          <p:cNvSpPr>
            <a:spLocks noChangeShapeType="1"/>
          </p:cNvSpPr>
          <p:nvPr/>
        </p:nvSpPr>
        <p:spPr bwMode="auto">
          <a:xfrm>
            <a:off x="4495800" y="5334000"/>
            <a:ext cx="0" cy="38100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673E13FC-031E-5A6D-E398-B89DD0E49C69}"/>
              </a:ext>
            </a:extLst>
          </p:cNvPr>
          <p:cNvSpPr>
            <a:spLocks noGrp="1"/>
          </p:cNvSpPr>
          <p:nvPr>
            <p:ph type="sldNum" sz="quarter" idx="12"/>
          </p:nvPr>
        </p:nvSpPr>
        <p:spPr/>
        <p:txBody>
          <a:bodyPr/>
          <a:lstStyle/>
          <a:p>
            <a:fld id="{71279720-2EA9-4D17-B434-AF72138121E0}" type="slidenum">
              <a:rPr lang="en-US" smtClean="0"/>
              <a:t>19</a:t>
            </a:fld>
            <a:endParaRPr lang="en-US" dirty="0"/>
          </a:p>
        </p:txBody>
      </p:sp>
    </p:spTree>
    <p:extLst>
      <p:ext uri="{BB962C8B-B14F-4D97-AF65-F5344CB8AC3E}">
        <p14:creationId xmlns:p14="http://schemas.microsoft.com/office/powerpoint/2010/main" val="35961303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rectangular object with a white background&#10;&#10;Description automatically generated">
            <a:extLst>
              <a:ext uri="{FF2B5EF4-FFF2-40B4-BE49-F238E27FC236}">
                <a16:creationId xmlns:a16="http://schemas.microsoft.com/office/drawing/2014/main" id="{F26513D3-FD59-2BD5-4523-9C7FA5CE4F44}"/>
              </a:ext>
            </a:extLst>
          </p:cNvPr>
          <p:cNvPicPr>
            <a:picLocks noChangeAspect="1"/>
          </p:cNvPicPr>
          <p:nvPr/>
        </p:nvPicPr>
        <p:blipFill rotWithShape="1">
          <a:blip r:embed="rId3">
            <a:extLst>
              <a:ext uri="{28A0092B-C50C-407E-A947-70E740481C1C}">
                <a14:useLocalDpi xmlns:a14="http://schemas.microsoft.com/office/drawing/2010/main" val="0"/>
              </a:ext>
            </a:extLst>
          </a:blip>
          <a:srcRect l="29219" t="25427" r="29219" b="25582"/>
          <a:stretch/>
        </p:blipFill>
        <p:spPr>
          <a:xfrm>
            <a:off x="-2140" y="17819"/>
            <a:ext cx="12192000" cy="6858000"/>
          </a:xfrm>
          <a:prstGeom prst="rect">
            <a:avLst/>
          </a:prstGeom>
        </p:spPr>
      </p:pic>
      <p:pic>
        <p:nvPicPr>
          <p:cNvPr id="6" name="Picture 5">
            <a:extLst>
              <a:ext uri="{FF2B5EF4-FFF2-40B4-BE49-F238E27FC236}">
                <a16:creationId xmlns:a16="http://schemas.microsoft.com/office/drawing/2014/main" id="{D57C3215-9981-59AE-2C01-55C1F9933BC4}"/>
              </a:ext>
            </a:extLst>
          </p:cNvPr>
          <p:cNvPicPr>
            <a:picLocks noChangeAspect="1"/>
          </p:cNvPicPr>
          <p:nvPr/>
        </p:nvPicPr>
        <p:blipFill>
          <a:blip r:embed="rId4">
            <a:extLst>
              <a:ext uri="{28A0092B-C50C-407E-A947-70E740481C1C}">
                <a14:useLocalDpi xmlns:a14="http://schemas.microsoft.com/office/drawing/2010/main" val="0"/>
              </a:ext>
            </a:extLst>
          </a:blip>
          <a:srcRect l="23994" r="23994"/>
          <a:stretch/>
        </p:blipFill>
        <p:spPr>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2" name="Title 1">
            <a:extLst>
              <a:ext uri="{FF2B5EF4-FFF2-40B4-BE49-F238E27FC236}">
                <a16:creationId xmlns:a16="http://schemas.microsoft.com/office/drawing/2014/main" id="{69C40820-352C-4319-8312-060FB935661D}"/>
              </a:ext>
            </a:extLst>
          </p:cNvPr>
          <p:cNvSpPr>
            <a:spLocks noGrp="1"/>
          </p:cNvSpPr>
          <p:nvPr>
            <p:ph type="title"/>
          </p:nvPr>
        </p:nvSpPr>
        <p:spPr>
          <a:xfrm>
            <a:off x="1746160" y="2424513"/>
            <a:ext cx="9459686" cy="5113389"/>
          </a:xfrm>
          <a:prstGeom prst="ellipse">
            <a:avLst/>
          </a:prstGeom>
        </p:spPr>
        <p:txBody>
          <a:bodyPr vert="horz" lIns="91440" tIns="45720" rIns="91440" bIns="45720" rtlCol="0" anchor="t">
            <a:noAutofit/>
          </a:bodyPr>
          <a:lstStyle/>
          <a:p>
            <a:pPr algn="ctr"/>
            <a:r>
              <a:rPr lang="en-US" sz="2400" b="1" kern="1200" dirty="0">
                <a:solidFill>
                  <a:schemeClr val="bg1"/>
                </a:solidFill>
              </a:rPr>
              <a:t>Proud Father, Husband &amp;, 3</a:t>
            </a:r>
            <a:r>
              <a:rPr lang="en-US" sz="2400" b="1" kern="1200" baseline="30000" dirty="0">
                <a:solidFill>
                  <a:schemeClr val="bg1"/>
                </a:solidFill>
              </a:rPr>
              <a:t>rd</a:t>
            </a:r>
            <a:r>
              <a:rPr lang="en-US" sz="2400" b="1" kern="1200" dirty="0">
                <a:solidFill>
                  <a:schemeClr val="bg1"/>
                </a:solidFill>
              </a:rPr>
              <a:t> Generation Driller</a:t>
            </a:r>
            <a:br>
              <a:rPr lang="en-US" sz="2400" b="1" kern="1200" dirty="0">
                <a:solidFill>
                  <a:schemeClr val="bg1"/>
                </a:solidFill>
              </a:rPr>
            </a:br>
            <a:r>
              <a:rPr lang="en-US" sz="2400" b="1" dirty="0">
                <a:solidFill>
                  <a:schemeClr val="bg1"/>
                </a:solidFill>
              </a:rPr>
              <a:t>Water - Geothermal- Construction Drilling SME </a:t>
            </a:r>
            <a:br>
              <a:rPr lang="en-US" sz="2400" b="1" dirty="0">
                <a:solidFill>
                  <a:schemeClr val="bg1"/>
                </a:solidFill>
              </a:rPr>
            </a:br>
            <a:r>
              <a:rPr lang="en-US" sz="2400" b="1" dirty="0">
                <a:solidFill>
                  <a:schemeClr val="bg1"/>
                </a:solidFill>
              </a:rPr>
              <a:t>Prof Experience – Baroid, Suez, Veolia </a:t>
            </a:r>
            <a:br>
              <a:rPr lang="en-US" sz="2400" b="1" dirty="0">
                <a:solidFill>
                  <a:schemeClr val="bg1"/>
                </a:solidFill>
              </a:rPr>
            </a:br>
            <a:r>
              <a:rPr lang="en-US" sz="2400" b="1" dirty="0">
                <a:solidFill>
                  <a:schemeClr val="bg1"/>
                </a:solidFill>
              </a:rPr>
              <a:t>Drilling Workforce Development  </a:t>
            </a:r>
            <a:br>
              <a:rPr lang="en-US" sz="2400" b="1" dirty="0">
                <a:solidFill>
                  <a:schemeClr val="bg1"/>
                </a:solidFill>
              </a:rPr>
            </a:br>
            <a:r>
              <a:rPr lang="en-US" sz="2400" b="1" dirty="0">
                <a:solidFill>
                  <a:schemeClr val="bg1"/>
                </a:solidFill>
              </a:rPr>
              <a:t>DoL – IGSHPA – HEET </a:t>
            </a:r>
            <a:br>
              <a:rPr lang="en-US" sz="2400" b="1" dirty="0">
                <a:solidFill>
                  <a:schemeClr val="bg1"/>
                </a:solidFill>
              </a:rPr>
            </a:br>
            <a:r>
              <a:rPr lang="en-US" sz="2400" b="1" dirty="0">
                <a:solidFill>
                  <a:schemeClr val="bg1"/>
                </a:solidFill>
              </a:rPr>
              <a:t>NYSERDA: Geothermal Drilling SME </a:t>
            </a:r>
            <a:br>
              <a:rPr lang="en-US" sz="2400" b="1" dirty="0">
                <a:solidFill>
                  <a:schemeClr val="bg1"/>
                </a:solidFill>
              </a:rPr>
            </a:br>
            <a:r>
              <a:rPr lang="en-US" sz="2400" b="1" dirty="0">
                <a:solidFill>
                  <a:schemeClr val="bg1"/>
                </a:solidFill>
              </a:rPr>
              <a:t>HEET: Advisory Board Member</a:t>
            </a:r>
            <a:br>
              <a:rPr lang="en-US" sz="2400" b="1" dirty="0">
                <a:solidFill>
                  <a:schemeClr val="bg1"/>
                </a:solidFill>
              </a:rPr>
            </a:br>
            <a:r>
              <a:rPr lang="en-US" sz="2400" b="1" dirty="0">
                <a:solidFill>
                  <a:schemeClr val="bg1"/>
                </a:solidFill>
              </a:rPr>
              <a:t>Co-Founder Geothermal Drillers Association </a:t>
            </a:r>
            <a:br>
              <a:rPr lang="en-US" sz="2400" b="1" dirty="0">
                <a:solidFill>
                  <a:schemeClr val="bg1"/>
                </a:solidFill>
              </a:rPr>
            </a:br>
            <a:r>
              <a:rPr lang="en-US" sz="2400" b="1" dirty="0">
                <a:solidFill>
                  <a:schemeClr val="bg1"/>
                </a:solidFill>
              </a:rPr>
              <a:t>Owner Developed Well Group </a:t>
            </a:r>
            <a:br>
              <a:rPr lang="en-US" sz="2400" b="1" dirty="0">
                <a:solidFill>
                  <a:schemeClr val="bg1"/>
                </a:solidFill>
              </a:rPr>
            </a:br>
            <a:r>
              <a:rPr lang="en-US" sz="2400" b="1" dirty="0">
                <a:solidFill>
                  <a:schemeClr val="bg1"/>
                </a:solidFill>
              </a:rPr>
              <a:t>Drilling Programs, Consulting, &amp; Training </a:t>
            </a:r>
            <a:br>
              <a:rPr lang="en-US" sz="2200" b="1" dirty="0">
                <a:solidFill>
                  <a:schemeClr val="bg1"/>
                </a:solidFill>
              </a:rPr>
            </a:br>
            <a:br>
              <a:rPr lang="en-US" sz="2200" b="1" dirty="0">
                <a:solidFill>
                  <a:schemeClr val="bg1"/>
                </a:solidFill>
              </a:rPr>
            </a:br>
            <a:br>
              <a:rPr lang="en-US" sz="2200" b="1" dirty="0"/>
            </a:br>
            <a:br>
              <a:rPr lang="en-US" sz="2200" b="1" kern="1200" dirty="0">
                <a:solidFill>
                  <a:schemeClr val="tx1"/>
                </a:solidFill>
              </a:rPr>
            </a:br>
            <a:endParaRPr lang="en-US" sz="2200" b="1" i="1" kern="1200" dirty="0">
              <a:solidFill>
                <a:schemeClr val="tx1"/>
              </a:solidFill>
            </a:endParaRPr>
          </a:p>
        </p:txBody>
      </p:sp>
      <p:pic>
        <p:nvPicPr>
          <p:cNvPr id="4" name="Picture 3" descr="A group of men wearing hard hats and shirts&#10;&#10;Description automatically generated">
            <a:extLst>
              <a:ext uri="{FF2B5EF4-FFF2-40B4-BE49-F238E27FC236}">
                <a16:creationId xmlns:a16="http://schemas.microsoft.com/office/drawing/2014/main" id="{653853F1-7412-6FAB-D413-12D08160C2C2}"/>
              </a:ext>
            </a:extLst>
          </p:cNvPr>
          <p:cNvPicPr>
            <a:picLocks noChangeAspect="1"/>
          </p:cNvPicPr>
          <p:nvPr/>
        </p:nvPicPr>
        <p:blipFill rotWithShape="1">
          <a:blip r:embed="rId5">
            <a:extLst>
              <a:ext uri="{28A0092B-C50C-407E-A947-70E740481C1C}">
                <a14:useLocalDpi xmlns:a14="http://schemas.microsoft.com/office/drawing/2010/main" val="0"/>
              </a:ext>
            </a:extLst>
          </a:blip>
          <a:srcRect t="4168" r="-1" b="24186"/>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9" name="Picture 8">
            <a:extLst>
              <a:ext uri="{FF2B5EF4-FFF2-40B4-BE49-F238E27FC236}">
                <a16:creationId xmlns:a16="http://schemas.microsoft.com/office/drawing/2014/main" id="{CEFCC1EF-9CC9-4520-9D4E-9DF30E712EF1}"/>
              </a:ext>
            </a:extLst>
          </p:cNvPr>
          <p:cNvPicPr>
            <a:picLocks noChangeAspect="1"/>
          </p:cNvPicPr>
          <p:nvPr/>
        </p:nvPicPr>
        <p:blipFill>
          <a:blip r:embed="rId6">
            <a:extLst>
              <a:ext uri="{28A0092B-C50C-407E-A947-70E740481C1C}">
                <a14:useLocalDpi xmlns:a14="http://schemas.microsoft.com/office/drawing/2010/main" val="0"/>
              </a:ext>
            </a:extLst>
          </a:blip>
          <a:srcRect t="12500" b="12500"/>
          <a:stretch/>
        </p:blipFill>
        <p:spPr>
          <a:xfrm>
            <a:off x="5482017" y="23366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pic>
        <p:nvPicPr>
          <p:cNvPr id="5" name="Picture 4">
            <a:extLst>
              <a:ext uri="{FF2B5EF4-FFF2-40B4-BE49-F238E27FC236}">
                <a16:creationId xmlns:a16="http://schemas.microsoft.com/office/drawing/2014/main" id="{C938932F-7F28-4D06-90F9-EB77E9D0039C}"/>
              </a:ext>
            </a:extLst>
          </p:cNvPr>
          <p:cNvPicPr>
            <a:picLocks noChangeAspect="1"/>
          </p:cNvPicPr>
          <p:nvPr/>
        </p:nvPicPr>
        <p:blipFill>
          <a:blip r:embed="rId7">
            <a:extLst>
              <a:ext uri="{28A0092B-C50C-407E-A947-70E740481C1C}">
                <a14:useLocalDpi xmlns:a14="http://schemas.microsoft.com/office/drawing/2010/main" val="0"/>
              </a:ext>
            </a:extLst>
          </a:blip>
          <a:srcRect l="13558" r="13558"/>
          <a:stretch/>
        </p:blipFill>
        <p:spPr>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pic>
        <p:nvPicPr>
          <p:cNvPr id="11" name="Picture 10">
            <a:extLst>
              <a:ext uri="{FF2B5EF4-FFF2-40B4-BE49-F238E27FC236}">
                <a16:creationId xmlns:a16="http://schemas.microsoft.com/office/drawing/2014/main" id="{C8FAE1DE-DDF0-52F7-C62C-9644C8DF006B}"/>
              </a:ext>
            </a:extLst>
          </p:cNvPr>
          <p:cNvPicPr>
            <a:picLocks noChangeAspect="1"/>
          </p:cNvPicPr>
          <p:nvPr/>
        </p:nvPicPr>
        <p:blipFill>
          <a:blip r:embed="rId8">
            <a:extLst>
              <a:ext uri="{28A0092B-C50C-407E-A947-70E740481C1C}">
                <a14:useLocalDpi xmlns:a14="http://schemas.microsoft.com/office/drawing/2010/main" val="0"/>
              </a:ext>
            </a:extLst>
          </a:blip>
          <a:srcRect l="16163" r="16163"/>
          <a:stretch/>
        </p:blipFill>
        <p:spPr>
          <a:xfrm>
            <a:off x="9363235"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
        <p:nvSpPr>
          <p:cNvPr id="7" name="Slide Number Placeholder 6">
            <a:extLst>
              <a:ext uri="{FF2B5EF4-FFF2-40B4-BE49-F238E27FC236}">
                <a16:creationId xmlns:a16="http://schemas.microsoft.com/office/drawing/2014/main" id="{1E5AAF4F-8CB1-753B-0F82-A6AEB66BCF9E}"/>
              </a:ext>
            </a:extLst>
          </p:cNvPr>
          <p:cNvSpPr>
            <a:spLocks noGrp="1"/>
          </p:cNvSpPr>
          <p:nvPr>
            <p:ph type="sldNum" sz="quarter" idx="12"/>
          </p:nvPr>
        </p:nvSpPr>
        <p:spPr>
          <a:xfrm>
            <a:off x="9074240" y="6475056"/>
            <a:ext cx="2743200" cy="365125"/>
          </a:xfrm>
        </p:spPr>
        <p:txBody>
          <a:bodyPr/>
          <a:lstStyle/>
          <a:p>
            <a:fld id="{799E8B58-2D5A-4791-B2BA-230E9B9051DC}" type="slidenum">
              <a:rPr lang="en-US" smtClean="0">
                <a:solidFill>
                  <a:schemeClr val="bg1"/>
                </a:solidFill>
              </a:rPr>
              <a:t>2</a:t>
            </a:fld>
            <a:endParaRPr lang="en-US" dirty="0">
              <a:solidFill>
                <a:schemeClr val="bg1"/>
              </a:solidFill>
            </a:endParaRPr>
          </a:p>
        </p:txBody>
      </p:sp>
    </p:spTree>
    <p:extLst>
      <p:ext uri="{BB962C8B-B14F-4D97-AF65-F5344CB8AC3E}">
        <p14:creationId xmlns:p14="http://schemas.microsoft.com/office/powerpoint/2010/main" val="3099851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in hardhats working on a machine&#10;&#10;Description automatically generated">
            <a:extLst>
              <a:ext uri="{FF2B5EF4-FFF2-40B4-BE49-F238E27FC236}">
                <a16:creationId xmlns:a16="http://schemas.microsoft.com/office/drawing/2014/main" id="{A8BEE7F1-44BA-5C23-3E3A-D06385A6BA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2" name="Slide Number Placeholder 1">
            <a:extLst>
              <a:ext uri="{FF2B5EF4-FFF2-40B4-BE49-F238E27FC236}">
                <a16:creationId xmlns:a16="http://schemas.microsoft.com/office/drawing/2014/main" id="{178F5917-314A-C02F-BCFE-3FDCB97180C9}"/>
              </a:ext>
            </a:extLst>
          </p:cNvPr>
          <p:cNvSpPr>
            <a:spLocks noGrp="1"/>
          </p:cNvSpPr>
          <p:nvPr>
            <p:ph type="sldNum" sz="quarter" idx="12"/>
          </p:nvPr>
        </p:nvSpPr>
        <p:spPr/>
        <p:txBody>
          <a:bodyPr/>
          <a:lstStyle/>
          <a:p>
            <a:fld id="{71279720-2EA9-4D17-B434-AF72138121E0}" type="slidenum">
              <a:rPr lang="en-US" smtClean="0">
                <a:solidFill>
                  <a:schemeClr val="tx1"/>
                </a:solidFill>
              </a:rPr>
              <a:t>20</a:t>
            </a:fld>
            <a:endParaRPr lang="en-US" dirty="0">
              <a:solidFill>
                <a:schemeClr val="tx1"/>
              </a:solidFill>
            </a:endParaRPr>
          </a:p>
        </p:txBody>
      </p:sp>
    </p:spTree>
    <p:extLst>
      <p:ext uri="{BB962C8B-B14F-4D97-AF65-F5344CB8AC3E}">
        <p14:creationId xmlns:p14="http://schemas.microsoft.com/office/powerpoint/2010/main" val="16794043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rectangular object with a white background&#10;&#10;Description automatically generated">
            <a:extLst>
              <a:ext uri="{FF2B5EF4-FFF2-40B4-BE49-F238E27FC236}">
                <a16:creationId xmlns:a16="http://schemas.microsoft.com/office/drawing/2014/main" id="{001742DA-C23B-4235-1843-8F02A8DE176D}"/>
              </a:ext>
            </a:extLst>
          </p:cNvPr>
          <p:cNvPicPr>
            <a:picLocks noChangeAspect="1"/>
          </p:cNvPicPr>
          <p:nvPr/>
        </p:nvPicPr>
        <p:blipFill rotWithShape="1">
          <a:blip r:embed="rId2">
            <a:extLst>
              <a:ext uri="{28A0092B-C50C-407E-A947-70E740481C1C}">
                <a14:useLocalDpi xmlns:a14="http://schemas.microsoft.com/office/drawing/2010/main" val="0"/>
              </a:ext>
            </a:extLst>
          </a:blip>
          <a:srcRect l="29219" t="25427" r="29219" b="25582"/>
          <a:stretch/>
        </p:blipFill>
        <p:spPr>
          <a:xfrm>
            <a:off x="-2140" y="17819"/>
            <a:ext cx="12192000" cy="6858000"/>
          </a:xfrm>
          <a:prstGeom prst="rect">
            <a:avLst/>
          </a:prstGeom>
        </p:spPr>
      </p:pic>
      <p:pic>
        <p:nvPicPr>
          <p:cNvPr id="17411" name="Picture 2" desc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5136" y="457200"/>
            <a:ext cx="5761728"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Line 3"/>
          <p:cNvSpPr>
            <a:spLocks noChangeShapeType="1"/>
          </p:cNvSpPr>
          <p:nvPr/>
        </p:nvSpPr>
        <p:spPr bwMode="auto">
          <a:xfrm flipH="1">
            <a:off x="5303520" y="1447800"/>
            <a:ext cx="132080" cy="19812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413" name="Line 4"/>
          <p:cNvSpPr>
            <a:spLocks noChangeShapeType="1"/>
          </p:cNvSpPr>
          <p:nvPr/>
        </p:nvSpPr>
        <p:spPr bwMode="auto">
          <a:xfrm>
            <a:off x="5237480" y="2900680"/>
            <a:ext cx="0" cy="26416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414" name="Line 5"/>
          <p:cNvSpPr>
            <a:spLocks noChangeShapeType="1"/>
          </p:cNvSpPr>
          <p:nvPr/>
        </p:nvSpPr>
        <p:spPr bwMode="auto">
          <a:xfrm flipV="1">
            <a:off x="6096000" y="2900680"/>
            <a:ext cx="0" cy="26416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415" name="Line 6"/>
          <p:cNvSpPr>
            <a:spLocks noChangeShapeType="1"/>
          </p:cNvSpPr>
          <p:nvPr/>
        </p:nvSpPr>
        <p:spPr bwMode="auto">
          <a:xfrm>
            <a:off x="4973320" y="4683760"/>
            <a:ext cx="0" cy="19812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416" name="Line 7"/>
          <p:cNvSpPr>
            <a:spLocks noChangeShapeType="1"/>
          </p:cNvSpPr>
          <p:nvPr/>
        </p:nvSpPr>
        <p:spPr bwMode="auto">
          <a:xfrm flipV="1">
            <a:off x="6162040" y="1579880"/>
            <a:ext cx="198120" cy="19812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CB029742-EE57-6621-7BC8-5A1106D6EDD2}"/>
              </a:ext>
            </a:extLst>
          </p:cNvPr>
          <p:cNvSpPr>
            <a:spLocks noGrp="1"/>
          </p:cNvSpPr>
          <p:nvPr>
            <p:ph type="sldNum" sz="quarter" idx="12"/>
          </p:nvPr>
        </p:nvSpPr>
        <p:spPr/>
        <p:txBody>
          <a:bodyPr/>
          <a:lstStyle/>
          <a:p>
            <a:fld id="{71279720-2EA9-4D17-B434-AF72138121E0}" type="slidenum">
              <a:rPr lang="en-US" smtClean="0"/>
              <a:t>21</a:t>
            </a:fld>
            <a:endParaRPr lang="en-US" dirty="0"/>
          </a:p>
        </p:txBody>
      </p:sp>
    </p:spTree>
    <p:extLst>
      <p:ext uri="{BB962C8B-B14F-4D97-AF65-F5344CB8AC3E}">
        <p14:creationId xmlns:p14="http://schemas.microsoft.com/office/powerpoint/2010/main" val="24773091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rectangular object with a white background&#10;&#10;Description automatically generated">
            <a:extLst>
              <a:ext uri="{FF2B5EF4-FFF2-40B4-BE49-F238E27FC236}">
                <a16:creationId xmlns:a16="http://schemas.microsoft.com/office/drawing/2014/main" id="{89E061C5-FE5F-BC91-D712-F44F8295C9F8}"/>
              </a:ext>
            </a:extLst>
          </p:cNvPr>
          <p:cNvPicPr>
            <a:picLocks noChangeAspect="1"/>
          </p:cNvPicPr>
          <p:nvPr/>
        </p:nvPicPr>
        <p:blipFill rotWithShape="1">
          <a:blip r:embed="rId2">
            <a:extLst>
              <a:ext uri="{28A0092B-C50C-407E-A947-70E740481C1C}">
                <a14:useLocalDpi xmlns:a14="http://schemas.microsoft.com/office/drawing/2010/main" val="0"/>
              </a:ext>
            </a:extLst>
          </a:blip>
          <a:srcRect l="29219" t="25427" r="29219" b="25582"/>
          <a:stretch/>
        </p:blipFill>
        <p:spPr>
          <a:xfrm>
            <a:off x="-2140" y="17819"/>
            <a:ext cx="12192000" cy="6858000"/>
          </a:xfrm>
          <a:prstGeom prst="rect">
            <a:avLst/>
          </a:prstGeom>
        </p:spPr>
      </p:pic>
      <p:pic>
        <p:nvPicPr>
          <p:cNvPr id="18435" name="Picture 2" desc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9053" y="0"/>
            <a:ext cx="664814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Line 3"/>
          <p:cNvSpPr>
            <a:spLocks noChangeShapeType="1"/>
          </p:cNvSpPr>
          <p:nvPr/>
        </p:nvSpPr>
        <p:spPr bwMode="auto">
          <a:xfrm flipH="1">
            <a:off x="5209133" y="1571978"/>
            <a:ext cx="123801" cy="185702"/>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437" name="Line 4"/>
          <p:cNvSpPr>
            <a:spLocks noChangeShapeType="1"/>
          </p:cNvSpPr>
          <p:nvPr/>
        </p:nvSpPr>
        <p:spPr bwMode="auto">
          <a:xfrm>
            <a:off x="5147232" y="2933794"/>
            <a:ext cx="0" cy="247603"/>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438" name="Line 5"/>
          <p:cNvSpPr>
            <a:spLocks noChangeShapeType="1"/>
          </p:cNvSpPr>
          <p:nvPr/>
        </p:nvSpPr>
        <p:spPr bwMode="auto">
          <a:xfrm flipV="1">
            <a:off x="5951942" y="2933794"/>
            <a:ext cx="0" cy="247603"/>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439" name="Line 6"/>
          <p:cNvSpPr>
            <a:spLocks noChangeShapeType="1"/>
          </p:cNvSpPr>
          <p:nvPr/>
        </p:nvSpPr>
        <p:spPr bwMode="auto">
          <a:xfrm>
            <a:off x="4899629" y="3924206"/>
            <a:ext cx="0" cy="18570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9A3FCB4C-9AAE-FE3E-51C7-9C763BB104A9}"/>
              </a:ext>
            </a:extLst>
          </p:cNvPr>
          <p:cNvSpPr>
            <a:spLocks noGrp="1"/>
          </p:cNvSpPr>
          <p:nvPr>
            <p:ph type="sldNum" sz="quarter" idx="12"/>
          </p:nvPr>
        </p:nvSpPr>
        <p:spPr/>
        <p:txBody>
          <a:bodyPr/>
          <a:lstStyle/>
          <a:p>
            <a:fld id="{71279720-2EA9-4D17-B434-AF72138121E0}" type="slidenum">
              <a:rPr lang="en-US" smtClean="0"/>
              <a:t>22</a:t>
            </a:fld>
            <a:endParaRPr lang="en-US" dirty="0"/>
          </a:p>
        </p:txBody>
      </p:sp>
    </p:spTree>
    <p:extLst>
      <p:ext uri="{BB962C8B-B14F-4D97-AF65-F5344CB8AC3E}">
        <p14:creationId xmlns:p14="http://schemas.microsoft.com/office/powerpoint/2010/main" val="3165089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rectangular object with a white background&#10;&#10;Description automatically generated">
            <a:extLst>
              <a:ext uri="{FF2B5EF4-FFF2-40B4-BE49-F238E27FC236}">
                <a16:creationId xmlns:a16="http://schemas.microsoft.com/office/drawing/2014/main" id="{BAB2D4FF-97E3-2302-900C-CD890DD2AEDF}"/>
              </a:ext>
            </a:extLst>
          </p:cNvPr>
          <p:cNvPicPr>
            <a:picLocks noChangeAspect="1"/>
          </p:cNvPicPr>
          <p:nvPr/>
        </p:nvPicPr>
        <p:blipFill rotWithShape="1">
          <a:blip r:embed="rId2">
            <a:extLst>
              <a:ext uri="{28A0092B-C50C-407E-A947-70E740481C1C}">
                <a14:useLocalDpi xmlns:a14="http://schemas.microsoft.com/office/drawing/2010/main" val="0"/>
              </a:ext>
            </a:extLst>
          </a:blip>
          <a:srcRect l="29219" t="25427" r="29219" b="25582"/>
          <a:stretch/>
        </p:blipFill>
        <p:spPr>
          <a:xfrm>
            <a:off x="-2140" y="17819"/>
            <a:ext cx="12192000" cy="6858000"/>
          </a:xfrm>
          <a:prstGeom prst="rect">
            <a:avLst/>
          </a:prstGeom>
        </p:spPr>
      </p:pic>
      <p:pic>
        <p:nvPicPr>
          <p:cNvPr id="19459" name="Picture 2" descr="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0060" y="0"/>
            <a:ext cx="664814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Line 3"/>
          <p:cNvSpPr>
            <a:spLocks noChangeShapeType="1"/>
          </p:cNvSpPr>
          <p:nvPr/>
        </p:nvSpPr>
        <p:spPr bwMode="auto">
          <a:xfrm flipH="1">
            <a:off x="6008701" y="631798"/>
            <a:ext cx="174598" cy="261897"/>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461" name="Line 4"/>
          <p:cNvSpPr>
            <a:spLocks noChangeShapeType="1"/>
          </p:cNvSpPr>
          <p:nvPr/>
        </p:nvSpPr>
        <p:spPr bwMode="auto">
          <a:xfrm>
            <a:off x="5921402" y="2726971"/>
            <a:ext cx="0" cy="3491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462" name="Line 5"/>
          <p:cNvSpPr>
            <a:spLocks noChangeShapeType="1"/>
          </p:cNvSpPr>
          <p:nvPr/>
        </p:nvSpPr>
        <p:spPr bwMode="auto">
          <a:xfrm flipV="1">
            <a:off x="7622958" y="2596023"/>
            <a:ext cx="0" cy="34919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463" name="Line 6"/>
          <p:cNvSpPr>
            <a:spLocks noChangeShapeType="1"/>
          </p:cNvSpPr>
          <p:nvPr/>
        </p:nvSpPr>
        <p:spPr bwMode="auto">
          <a:xfrm>
            <a:off x="5572206" y="2465075"/>
            <a:ext cx="0" cy="26189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464" name="Line 7"/>
          <p:cNvSpPr>
            <a:spLocks noChangeShapeType="1"/>
          </p:cNvSpPr>
          <p:nvPr/>
        </p:nvSpPr>
        <p:spPr bwMode="auto">
          <a:xfrm flipV="1">
            <a:off x="7143586" y="806396"/>
            <a:ext cx="261897" cy="261897"/>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4B952C08-2E21-9673-8050-BD222F7B1AF1}"/>
              </a:ext>
            </a:extLst>
          </p:cNvPr>
          <p:cNvSpPr>
            <a:spLocks noGrp="1"/>
          </p:cNvSpPr>
          <p:nvPr>
            <p:ph type="sldNum" sz="quarter" idx="12"/>
          </p:nvPr>
        </p:nvSpPr>
        <p:spPr/>
        <p:txBody>
          <a:bodyPr/>
          <a:lstStyle/>
          <a:p>
            <a:fld id="{71279720-2EA9-4D17-B434-AF72138121E0}" type="slidenum">
              <a:rPr lang="en-US" smtClean="0"/>
              <a:t>23</a:t>
            </a:fld>
            <a:endParaRPr lang="en-US" dirty="0"/>
          </a:p>
        </p:txBody>
      </p:sp>
    </p:spTree>
    <p:extLst>
      <p:ext uri="{BB962C8B-B14F-4D97-AF65-F5344CB8AC3E}">
        <p14:creationId xmlns:p14="http://schemas.microsoft.com/office/powerpoint/2010/main" val="246339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pipe in the mud&#10;&#10;Description automatically generated">
            <a:extLst>
              <a:ext uri="{FF2B5EF4-FFF2-40B4-BE49-F238E27FC236}">
                <a16:creationId xmlns:a16="http://schemas.microsoft.com/office/drawing/2014/main" id="{50EA35CF-CBCD-2587-E995-34036523D9E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4905" b="10842"/>
          <a:stretch/>
        </p:blipFill>
        <p:spPr>
          <a:xfrm>
            <a:off x="20" y="1282"/>
            <a:ext cx="12191980" cy="6856718"/>
          </a:xfrm>
          <a:prstGeom prst="rect">
            <a:avLst/>
          </a:prstGeom>
        </p:spPr>
      </p:pic>
      <p:sp>
        <p:nvSpPr>
          <p:cNvPr id="2" name="Slide Number Placeholder 1">
            <a:extLst>
              <a:ext uri="{FF2B5EF4-FFF2-40B4-BE49-F238E27FC236}">
                <a16:creationId xmlns:a16="http://schemas.microsoft.com/office/drawing/2014/main" id="{7902CB71-0B90-E7CB-6ECC-C80D29B9C12C}"/>
              </a:ext>
            </a:extLst>
          </p:cNvPr>
          <p:cNvSpPr>
            <a:spLocks noGrp="1"/>
          </p:cNvSpPr>
          <p:nvPr>
            <p:ph type="sldNum" sz="quarter" idx="12"/>
          </p:nvPr>
        </p:nvSpPr>
        <p:spPr/>
        <p:txBody>
          <a:bodyPr/>
          <a:lstStyle/>
          <a:p>
            <a:fld id="{71279720-2EA9-4D17-B434-AF72138121E0}" type="slidenum">
              <a:rPr lang="en-US" smtClean="0">
                <a:solidFill>
                  <a:schemeClr val="tx1"/>
                </a:solidFill>
              </a:rPr>
              <a:t>24</a:t>
            </a:fld>
            <a:endParaRPr lang="en-US" dirty="0">
              <a:solidFill>
                <a:schemeClr val="tx1"/>
              </a:solidFill>
            </a:endParaRPr>
          </a:p>
        </p:txBody>
      </p:sp>
    </p:spTree>
    <p:extLst>
      <p:ext uri="{BB962C8B-B14F-4D97-AF65-F5344CB8AC3E}">
        <p14:creationId xmlns:p14="http://schemas.microsoft.com/office/powerpoint/2010/main" val="40032866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9704" name="Rectangle 29703">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hole in the ground&#10;&#10;Description automatically generated">
            <a:extLst>
              <a:ext uri="{FF2B5EF4-FFF2-40B4-BE49-F238E27FC236}">
                <a16:creationId xmlns:a16="http://schemas.microsoft.com/office/drawing/2014/main" id="{A6D7C454-86FD-6FFF-D6E0-B7ED152DAD7E}"/>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2862" b="22138"/>
          <a:stretch/>
        </p:blipFill>
        <p:spPr>
          <a:xfrm>
            <a:off x="20" y="10"/>
            <a:ext cx="12191980" cy="6857990"/>
          </a:xfrm>
          <a:prstGeom prst="rect">
            <a:avLst/>
          </a:prstGeom>
        </p:spPr>
      </p:pic>
      <p:sp>
        <p:nvSpPr>
          <p:cNvPr id="29698" name="Rectangle 2"/>
          <p:cNvSpPr>
            <a:spLocks noGrp="1" noChangeArrowheads="1"/>
          </p:cNvSpPr>
          <p:nvPr>
            <p:ph type="title"/>
          </p:nvPr>
        </p:nvSpPr>
        <p:spPr>
          <a:xfrm>
            <a:off x="838200" y="365125"/>
            <a:ext cx="10515600" cy="1325563"/>
          </a:xfrm>
        </p:spPr>
        <p:txBody>
          <a:bodyPr>
            <a:normAutofit/>
          </a:bodyPr>
          <a:lstStyle/>
          <a:p>
            <a:r>
              <a:rPr lang="en-US" altLang="en-US" dirty="0">
                <a:solidFill>
                  <a:srgbClr val="FFFFFF"/>
                </a:solidFill>
              </a:rPr>
              <a:t>Grouting  </a:t>
            </a:r>
            <a:r>
              <a:rPr lang="en-US" altLang="en-US">
                <a:solidFill>
                  <a:srgbClr val="FFFFFF"/>
                </a:solidFill>
              </a:rPr>
              <a:t>Geothermal Boreholes </a:t>
            </a:r>
            <a:endParaRPr lang="en-US" altLang="en-US" dirty="0">
              <a:solidFill>
                <a:srgbClr val="FFFFFF"/>
              </a:solidFill>
            </a:endParaRPr>
          </a:p>
        </p:txBody>
      </p:sp>
      <p:sp>
        <p:nvSpPr>
          <p:cNvPr id="29699" name="Rectangle 3"/>
          <p:cNvSpPr>
            <a:spLocks noGrp="1" noChangeArrowheads="1"/>
          </p:cNvSpPr>
          <p:nvPr>
            <p:ph type="body" idx="1"/>
          </p:nvPr>
        </p:nvSpPr>
        <p:spPr>
          <a:xfrm>
            <a:off x="838200" y="1825625"/>
            <a:ext cx="10515600" cy="4351338"/>
          </a:xfrm>
        </p:spPr>
        <p:txBody>
          <a:bodyPr>
            <a:normAutofit fontScale="92500" lnSpcReduction="10000"/>
          </a:bodyPr>
          <a:lstStyle/>
          <a:p>
            <a:r>
              <a:rPr lang="en-US" altLang="en-US" dirty="0">
                <a:solidFill>
                  <a:srgbClr val="FFFFFF"/>
                </a:solidFill>
              </a:rPr>
              <a:t>To replace the Native Material with a media that meets or exceeds the sealing qualities of the native formation.</a:t>
            </a:r>
          </a:p>
          <a:p>
            <a:r>
              <a:rPr lang="en-US" altLang="en-US" dirty="0">
                <a:solidFill>
                  <a:srgbClr val="FFFFFF"/>
                </a:solidFill>
              </a:rPr>
              <a:t>To ensure continuous contact between the loop and borehole annulus. </a:t>
            </a:r>
          </a:p>
          <a:p>
            <a:r>
              <a:rPr lang="en-US" altLang="en-US" dirty="0">
                <a:solidFill>
                  <a:srgbClr val="FFFFFF"/>
                </a:solidFill>
              </a:rPr>
              <a:t>To completely seal the annular space </a:t>
            </a:r>
          </a:p>
          <a:p>
            <a:pPr lvl="1"/>
            <a:r>
              <a:rPr lang="en-US" altLang="en-US" sz="2800" b="1" u="sng" dirty="0">
                <a:solidFill>
                  <a:srgbClr val="FFFFFF"/>
                </a:solidFill>
              </a:rPr>
              <a:t>Prevent Commingling of Aquifers</a:t>
            </a:r>
          </a:p>
          <a:p>
            <a:pPr lvl="1"/>
            <a:r>
              <a:rPr lang="en-US" altLang="en-US" sz="2800" b="1" u="sng" dirty="0">
                <a:solidFill>
                  <a:srgbClr val="FFFFFF"/>
                </a:solidFill>
              </a:rPr>
              <a:t>Prevents Surface Contamination</a:t>
            </a:r>
          </a:p>
          <a:p>
            <a:r>
              <a:rPr lang="en-US" altLang="en-US" dirty="0">
                <a:solidFill>
                  <a:srgbClr val="FFFFFF"/>
                </a:solidFill>
              </a:rPr>
              <a:t>To comply with Federal, State, and Local Well Construction Codes</a:t>
            </a:r>
          </a:p>
          <a:p>
            <a:r>
              <a:rPr lang="en-US" altLang="en-US" dirty="0">
                <a:solidFill>
                  <a:srgbClr val="FFFFFF"/>
                </a:solidFill>
              </a:rPr>
              <a:t>To meet engineered specifications </a:t>
            </a:r>
          </a:p>
          <a:p>
            <a:pPr lvl="1"/>
            <a:r>
              <a:rPr lang="en-US" altLang="en-US" sz="2800" dirty="0">
                <a:solidFill>
                  <a:srgbClr val="FFFFFF"/>
                </a:solidFill>
              </a:rPr>
              <a:t>Thermal conductivity </a:t>
            </a:r>
          </a:p>
          <a:p>
            <a:pPr lvl="1"/>
            <a:r>
              <a:rPr lang="en-US" altLang="en-US" sz="2800" dirty="0">
                <a:solidFill>
                  <a:srgbClr val="FFFFFF"/>
                </a:solidFill>
              </a:rPr>
              <a:t>Borefield Integrity </a:t>
            </a:r>
          </a:p>
          <a:p>
            <a:endParaRPr lang="en-US" altLang="en-US" sz="1700" dirty="0">
              <a:solidFill>
                <a:srgbClr val="FFFFFF"/>
              </a:solidFill>
            </a:endParaRPr>
          </a:p>
          <a:p>
            <a:endParaRPr lang="en-US" altLang="en-US" sz="1700" dirty="0">
              <a:solidFill>
                <a:srgbClr val="FFFFFF"/>
              </a:solidFill>
            </a:endParaRPr>
          </a:p>
        </p:txBody>
      </p:sp>
      <p:sp>
        <p:nvSpPr>
          <p:cNvPr id="2" name="Slide Number Placeholder 1">
            <a:extLst>
              <a:ext uri="{FF2B5EF4-FFF2-40B4-BE49-F238E27FC236}">
                <a16:creationId xmlns:a16="http://schemas.microsoft.com/office/drawing/2014/main" id="{0EDE7383-EF57-628E-B846-6DB204C584E8}"/>
              </a:ext>
            </a:extLst>
          </p:cNvPr>
          <p:cNvSpPr>
            <a:spLocks noGrp="1"/>
          </p:cNvSpPr>
          <p:nvPr>
            <p:ph type="sldNum" sz="quarter" idx="12"/>
          </p:nvPr>
        </p:nvSpPr>
        <p:spPr/>
        <p:txBody>
          <a:bodyPr/>
          <a:lstStyle/>
          <a:p>
            <a:fld id="{71279720-2EA9-4D17-B434-AF72138121E0}" type="slidenum">
              <a:rPr lang="en-US" smtClean="0"/>
              <a:t>25</a:t>
            </a:fld>
            <a:endParaRPr lang="en-US" dirty="0"/>
          </a:p>
        </p:txBody>
      </p:sp>
    </p:spTree>
    <p:extLst>
      <p:ext uri="{BB962C8B-B14F-4D97-AF65-F5344CB8AC3E}">
        <p14:creationId xmlns:p14="http://schemas.microsoft.com/office/powerpoint/2010/main" val="40335644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6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69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699">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699">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69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699">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699">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69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EB7ECCE-B88B-EFBD-E91C-BF83BA2778D5}"/>
            </a:ext>
          </a:extLst>
        </p:cNvPr>
        <p:cNvGrpSpPr/>
        <p:nvPr/>
      </p:nvGrpSpPr>
      <p:grpSpPr>
        <a:xfrm>
          <a:off x="0" y="0"/>
          <a:ext cx="0" cy="0"/>
          <a:chOff x="0" y="0"/>
          <a:chExt cx="0" cy="0"/>
        </a:xfrm>
      </p:grpSpPr>
      <p:sp>
        <p:nvSpPr>
          <p:cNvPr id="27" name="Rectangle 26">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close-up of a chart&#10;&#10;Description automatically generated">
            <a:extLst>
              <a:ext uri="{FF2B5EF4-FFF2-40B4-BE49-F238E27FC236}">
                <a16:creationId xmlns:a16="http://schemas.microsoft.com/office/drawing/2014/main" id="{0B412BB8-2FC2-4696-AFAD-BC7862600703}"/>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t="3801" b="21199"/>
          <a:stretch/>
        </p:blipFill>
        <p:spPr>
          <a:xfrm>
            <a:off x="20" y="10"/>
            <a:ext cx="12191980" cy="6857990"/>
          </a:xfrm>
          <a:prstGeom prst="rect">
            <a:avLst/>
          </a:prstGeom>
        </p:spPr>
      </p:pic>
      <p:sp>
        <p:nvSpPr>
          <p:cNvPr id="2" name="Title 1">
            <a:extLst>
              <a:ext uri="{FF2B5EF4-FFF2-40B4-BE49-F238E27FC236}">
                <a16:creationId xmlns:a16="http://schemas.microsoft.com/office/drawing/2014/main" id="{3BB153D8-EBD4-7142-6F24-BEFEE4B1FDE0}"/>
              </a:ext>
            </a:extLst>
          </p:cNvPr>
          <p:cNvSpPr>
            <a:spLocks noGrp="1"/>
          </p:cNvSpPr>
          <p:nvPr>
            <p:ph type="title"/>
          </p:nvPr>
        </p:nvSpPr>
        <p:spPr>
          <a:xfrm>
            <a:off x="740229" y="1388383"/>
            <a:ext cx="10515600" cy="1325563"/>
          </a:xfrm>
        </p:spPr>
        <p:txBody>
          <a:bodyPr>
            <a:normAutofit/>
          </a:bodyPr>
          <a:lstStyle/>
          <a:p>
            <a:r>
              <a:rPr lang="en-US" dirty="0">
                <a:solidFill>
                  <a:srgbClr val="FFFFFF"/>
                </a:solidFill>
              </a:rPr>
              <a:t>Life Cycle of a Borefield   </a:t>
            </a:r>
          </a:p>
        </p:txBody>
      </p:sp>
      <p:graphicFrame>
        <p:nvGraphicFramePr>
          <p:cNvPr id="22" name="Content Placeholder 2">
            <a:extLst>
              <a:ext uri="{FF2B5EF4-FFF2-40B4-BE49-F238E27FC236}">
                <a16:creationId xmlns:a16="http://schemas.microsoft.com/office/drawing/2014/main" id="{E8EEB47E-9DD4-D33D-1E52-B3907473DC53}"/>
              </a:ext>
            </a:extLst>
          </p:cNvPr>
          <p:cNvGraphicFramePr>
            <a:graphicFrameLocks noGrp="1"/>
          </p:cNvGraphicFramePr>
          <p:nvPr>
            <p:ph idx="1"/>
            <p:extLst>
              <p:ext uri="{D42A27DB-BD31-4B8C-83A1-F6EECF244321}">
                <p14:modId xmlns:p14="http://schemas.microsoft.com/office/powerpoint/2010/main" val="4113517968"/>
              </p:ext>
            </p:extLst>
          </p:nvPr>
        </p:nvGraphicFramePr>
        <p:xfrm>
          <a:off x="838200" y="2895599"/>
          <a:ext cx="10515600" cy="3281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A676C775-D300-71E2-DBEC-3222B55040CD}"/>
              </a:ext>
            </a:extLst>
          </p:cNvPr>
          <p:cNvSpPr>
            <a:spLocks noGrp="1"/>
          </p:cNvSpPr>
          <p:nvPr>
            <p:ph type="sldNum" sz="quarter" idx="12"/>
          </p:nvPr>
        </p:nvSpPr>
        <p:spPr/>
        <p:txBody>
          <a:bodyPr/>
          <a:lstStyle/>
          <a:p>
            <a:fld id="{799E8B58-2D5A-4791-B2BA-230E9B9051DC}" type="slidenum">
              <a:rPr lang="en-US" smtClean="0"/>
              <a:t>26</a:t>
            </a:fld>
            <a:endParaRPr lang="en-US" dirty="0"/>
          </a:p>
        </p:txBody>
      </p:sp>
    </p:spTree>
    <p:extLst>
      <p:ext uri="{BB962C8B-B14F-4D97-AF65-F5344CB8AC3E}">
        <p14:creationId xmlns:p14="http://schemas.microsoft.com/office/powerpoint/2010/main" val="404986666"/>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rectangular object with a white background&#10;&#10;Description automatically generated">
            <a:extLst>
              <a:ext uri="{FF2B5EF4-FFF2-40B4-BE49-F238E27FC236}">
                <a16:creationId xmlns:a16="http://schemas.microsoft.com/office/drawing/2014/main" id="{8C1E5B5D-D11C-32C4-4843-39E692E1FBD2}"/>
              </a:ext>
            </a:extLst>
          </p:cNvPr>
          <p:cNvPicPr>
            <a:picLocks noChangeAspect="1"/>
          </p:cNvPicPr>
          <p:nvPr/>
        </p:nvPicPr>
        <p:blipFill rotWithShape="1">
          <a:blip r:embed="rId3">
            <a:extLst>
              <a:ext uri="{28A0092B-C50C-407E-A947-70E740481C1C}">
                <a14:useLocalDpi xmlns:a14="http://schemas.microsoft.com/office/drawing/2010/main" val="0"/>
              </a:ext>
            </a:extLst>
          </a:blip>
          <a:srcRect l="29219" t="25427" r="29219" b="25582"/>
          <a:stretch/>
        </p:blipFill>
        <p:spPr>
          <a:xfrm>
            <a:off x="-2140" y="17819"/>
            <a:ext cx="12192000" cy="6858000"/>
          </a:xfrm>
          <a:prstGeom prst="rect">
            <a:avLst/>
          </a:prstGeom>
        </p:spPr>
      </p:pic>
      <p:sp>
        <p:nvSpPr>
          <p:cNvPr id="2" name="Title 1"/>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100" kern="1200" dirty="0">
                <a:solidFill>
                  <a:srgbClr val="FFFFFF"/>
                </a:solidFill>
                <a:latin typeface="+mj-lt"/>
                <a:ea typeface="+mj-ea"/>
                <a:cs typeface="+mj-cs"/>
              </a:rPr>
              <a:t> </a:t>
            </a:r>
          </a:p>
        </p:txBody>
      </p:sp>
      <p:graphicFrame>
        <p:nvGraphicFramePr>
          <p:cNvPr id="5" name="Content Placeholder 2">
            <a:extLst>
              <a:ext uri="{FF2B5EF4-FFF2-40B4-BE49-F238E27FC236}">
                <a16:creationId xmlns:a16="http://schemas.microsoft.com/office/drawing/2014/main" id="{466A4FA2-4F7F-40BD-8E28-718ECCE8DFAA}"/>
              </a:ext>
            </a:extLst>
          </p:cNvPr>
          <p:cNvGraphicFramePr>
            <a:graphicFrameLocks noGrp="1"/>
          </p:cNvGraphicFramePr>
          <p:nvPr>
            <p:ph idx="1"/>
          </p:nvPr>
        </p:nvGraphicFramePr>
        <p:xfrm>
          <a:off x="4288565" y="189963"/>
          <a:ext cx="7186013" cy="61018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3C9C209F-1141-2FAB-F4D6-1A461DCDA0DF}"/>
              </a:ext>
            </a:extLst>
          </p:cNvPr>
          <p:cNvSpPr txBox="1"/>
          <p:nvPr/>
        </p:nvSpPr>
        <p:spPr>
          <a:xfrm>
            <a:off x="769314" y="1967266"/>
            <a:ext cx="29636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Calibri" panose="020F0502020204030204"/>
              </a:rPr>
              <a:t> </a:t>
            </a: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6" name="TextBox 5">
            <a:extLst>
              <a:ext uri="{FF2B5EF4-FFF2-40B4-BE49-F238E27FC236}">
                <a16:creationId xmlns:a16="http://schemas.microsoft.com/office/drawing/2014/main" id="{0D1B9CBB-D9A5-A08C-5112-745594E86610}"/>
              </a:ext>
            </a:extLst>
          </p:cNvPr>
          <p:cNvSpPr txBox="1"/>
          <p:nvPr/>
        </p:nvSpPr>
        <p:spPr>
          <a:xfrm>
            <a:off x="717422" y="2463800"/>
            <a:ext cx="3067423" cy="1754326"/>
          </a:xfrm>
          <a:prstGeom prst="rect">
            <a:avLst/>
          </a:prstGeom>
          <a:noFill/>
        </p:spPr>
        <p:txBody>
          <a:bodyPr wrap="square" rtlCol="0">
            <a:spAutoFit/>
          </a:bodyPr>
          <a:lstStyle/>
          <a:p>
            <a:r>
              <a:rPr lang="en-US" sz="3600" dirty="0">
                <a:solidFill>
                  <a:schemeClr val="bg1"/>
                </a:solidFill>
              </a:rPr>
              <a:t>Drilling Project Management</a:t>
            </a:r>
          </a:p>
        </p:txBody>
      </p:sp>
      <p:sp>
        <p:nvSpPr>
          <p:cNvPr id="4" name="Slide Number Placeholder 3">
            <a:extLst>
              <a:ext uri="{FF2B5EF4-FFF2-40B4-BE49-F238E27FC236}">
                <a16:creationId xmlns:a16="http://schemas.microsoft.com/office/drawing/2014/main" id="{FBCB2676-E40F-C809-4E45-0568AD238460}"/>
              </a:ext>
            </a:extLst>
          </p:cNvPr>
          <p:cNvSpPr>
            <a:spLocks noGrp="1"/>
          </p:cNvSpPr>
          <p:nvPr>
            <p:ph type="sldNum" sz="quarter" idx="12"/>
          </p:nvPr>
        </p:nvSpPr>
        <p:spPr/>
        <p:txBody>
          <a:bodyPr/>
          <a:lstStyle/>
          <a:p>
            <a:fld id="{71279720-2EA9-4D17-B434-AF72138121E0}" type="slidenum">
              <a:rPr lang="en-US" smtClean="0">
                <a:solidFill>
                  <a:schemeClr val="bg1"/>
                </a:solidFill>
              </a:rPr>
              <a:t>27</a:t>
            </a:fld>
            <a:endParaRPr lang="en-US" dirty="0">
              <a:solidFill>
                <a:schemeClr val="bg1"/>
              </a:solidFill>
            </a:endParaRPr>
          </a:p>
        </p:txBody>
      </p:sp>
    </p:spTree>
    <p:extLst>
      <p:ext uri="{BB962C8B-B14F-4D97-AF65-F5344CB8AC3E}">
        <p14:creationId xmlns:p14="http://schemas.microsoft.com/office/powerpoint/2010/main" val="29720967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31C0C5C-1123-6567-B624-AB1E3018DDB2}"/>
              </a:ext>
            </a:extLst>
          </p:cNvPr>
          <p:cNvSpPr>
            <a:spLocks noGrp="1"/>
          </p:cNvSpPr>
          <p:nvPr>
            <p:ph type="title"/>
          </p:nvPr>
        </p:nvSpPr>
        <p:spPr>
          <a:xfrm>
            <a:off x="4603468" y="4741948"/>
            <a:ext cx="6829520" cy="862031"/>
          </a:xfrm>
        </p:spPr>
        <p:txBody>
          <a:bodyPr vert="horz" lIns="91440" tIns="45720" rIns="91440" bIns="45720" rtlCol="0" anchor="b">
            <a:normAutofit/>
          </a:bodyPr>
          <a:lstStyle/>
          <a:p>
            <a:r>
              <a:rPr lang="en-US" sz="4000" kern="1200" dirty="0">
                <a:solidFill>
                  <a:srgbClr val="FFFFFF"/>
                </a:solidFill>
                <a:latin typeface="+mj-lt"/>
                <a:ea typeface="+mj-ea"/>
                <a:cs typeface="+mj-cs"/>
              </a:rPr>
              <a:t>The Reality of Success </a:t>
            </a:r>
          </a:p>
        </p:txBody>
      </p:sp>
      <p:pic>
        <p:nvPicPr>
          <p:cNvPr id="13" name="Picture 12" descr="A machine with a machine in front of a building&#10;&#10;Description automatically generated">
            <a:extLst>
              <a:ext uri="{FF2B5EF4-FFF2-40B4-BE49-F238E27FC236}">
                <a16:creationId xmlns:a16="http://schemas.microsoft.com/office/drawing/2014/main" id="{1FE9E42D-7E31-B009-105F-6B7E80146D5B}"/>
              </a:ext>
            </a:extLst>
          </p:cNvPr>
          <p:cNvPicPr>
            <a:picLocks noChangeAspect="1"/>
          </p:cNvPicPr>
          <p:nvPr/>
        </p:nvPicPr>
        <p:blipFill>
          <a:blip r:embed="rId2">
            <a:extLst>
              <a:ext uri="{28A0092B-C50C-407E-A947-70E740481C1C}">
                <a14:useLocalDpi xmlns:a14="http://schemas.microsoft.com/office/drawing/2010/main" val="0"/>
              </a:ext>
            </a:extLst>
          </a:blip>
          <a:srcRect t="20368" r="1" b="9041"/>
          <a:stretch/>
        </p:blipFill>
        <p:spPr>
          <a:xfrm>
            <a:off x="317636" y="321734"/>
            <a:ext cx="3797570" cy="2010551"/>
          </a:xfrm>
          <a:prstGeom prst="rect">
            <a:avLst/>
          </a:prstGeom>
        </p:spPr>
      </p:pic>
      <p:pic>
        <p:nvPicPr>
          <p:cNvPr id="9" name="Picture 8" descr="A machine with pipes and hoses&#10;&#10;Description automatically generated">
            <a:extLst>
              <a:ext uri="{FF2B5EF4-FFF2-40B4-BE49-F238E27FC236}">
                <a16:creationId xmlns:a16="http://schemas.microsoft.com/office/drawing/2014/main" id="{1E567F07-D7A2-5368-CA4F-BA44B36CD6E2}"/>
              </a:ext>
            </a:extLst>
          </p:cNvPr>
          <p:cNvPicPr>
            <a:picLocks noChangeAspect="1"/>
          </p:cNvPicPr>
          <p:nvPr/>
        </p:nvPicPr>
        <p:blipFill>
          <a:blip r:embed="rId3">
            <a:extLst>
              <a:ext uri="{28A0092B-C50C-407E-A947-70E740481C1C}">
                <a14:useLocalDpi xmlns:a14="http://schemas.microsoft.com/office/drawing/2010/main" val="0"/>
              </a:ext>
            </a:extLst>
          </a:blip>
          <a:srcRect l="11334" r="53244" b="3"/>
          <a:stretch/>
        </p:blipFill>
        <p:spPr>
          <a:xfrm rot="16200000">
            <a:off x="1208112" y="1531619"/>
            <a:ext cx="2013804" cy="3794760"/>
          </a:xfrm>
          <a:prstGeom prst="rect">
            <a:avLst/>
          </a:prstGeom>
        </p:spPr>
      </p:pic>
      <p:pic>
        <p:nvPicPr>
          <p:cNvPr id="5" name="Content Placeholder 4">
            <a:extLst>
              <a:ext uri="{FF2B5EF4-FFF2-40B4-BE49-F238E27FC236}">
                <a16:creationId xmlns:a16="http://schemas.microsoft.com/office/drawing/2014/main" id="{C8CDBCE3-D8A0-ECA7-CF31-F2CD6D57EEF3}"/>
              </a:ext>
            </a:extLst>
          </p:cNvPr>
          <p:cNvPicPr>
            <a:picLocks noChangeAspect="1"/>
          </p:cNvPicPr>
          <p:nvPr/>
        </p:nvPicPr>
        <p:blipFill>
          <a:blip r:embed="rId4">
            <a:extLst>
              <a:ext uri="{28A0092B-C50C-407E-A947-70E740481C1C}">
                <a14:useLocalDpi xmlns:a14="http://schemas.microsoft.com/office/drawing/2010/main" val="0"/>
              </a:ext>
            </a:extLst>
          </a:blip>
          <a:srcRect l="19264" r="19264"/>
          <a:stretch/>
        </p:blipFill>
        <p:spPr>
          <a:xfrm>
            <a:off x="4202549" y="321732"/>
            <a:ext cx="3793472" cy="4111323"/>
          </a:xfrm>
          <a:prstGeom prst="rect">
            <a:avLst/>
          </a:prstGeom>
        </p:spPr>
      </p:pic>
      <p:pic>
        <p:nvPicPr>
          <p:cNvPr id="15" name="Picture 14" descr="A construction site with a pile of machinery&#10;&#10;Description automatically generated">
            <a:extLst>
              <a:ext uri="{FF2B5EF4-FFF2-40B4-BE49-F238E27FC236}">
                <a16:creationId xmlns:a16="http://schemas.microsoft.com/office/drawing/2014/main" id="{18DCC741-CF12-06DC-096E-639BFCCD8A83}"/>
              </a:ext>
            </a:extLst>
          </p:cNvPr>
          <p:cNvPicPr>
            <a:picLocks noChangeAspect="1"/>
          </p:cNvPicPr>
          <p:nvPr/>
        </p:nvPicPr>
        <p:blipFill>
          <a:blip r:embed="rId5">
            <a:extLst>
              <a:ext uri="{28A0092B-C50C-407E-A947-70E740481C1C}">
                <a14:useLocalDpi xmlns:a14="http://schemas.microsoft.com/office/drawing/2010/main" val="0"/>
              </a:ext>
            </a:extLst>
          </a:blip>
          <a:srcRect r="18813"/>
          <a:stretch/>
        </p:blipFill>
        <p:spPr>
          <a:xfrm rot="5400000">
            <a:off x="7929507" y="478401"/>
            <a:ext cx="4111321" cy="3797984"/>
          </a:xfrm>
          <a:prstGeom prst="rect">
            <a:avLst/>
          </a:prstGeom>
        </p:spPr>
      </p:pic>
      <p:pic>
        <p:nvPicPr>
          <p:cNvPr id="11" name="Picture 10" descr="A group of men working on a construction site&#10;&#10;Description automatically generated">
            <a:extLst>
              <a:ext uri="{FF2B5EF4-FFF2-40B4-BE49-F238E27FC236}">
                <a16:creationId xmlns:a16="http://schemas.microsoft.com/office/drawing/2014/main" id="{FB6E527B-B5A1-ABD6-37B9-4AED097FCB82}"/>
              </a:ext>
            </a:extLst>
          </p:cNvPr>
          <p:cNvPicPr>
            <a:picLocks noChangeAspect="1"/>
          </p:cNvPicPr>
          <p:nvPr/>
        </p:nvPicPr>
        <p:blipFill>
          <a:blip r:embed="rId6">
            <a:extLst>
              <a:ext uri="{28A0092B-C50C-407E-A947-70E740481C1C}">
                <a14:useLocalDpi xmlns:a14="http://schemas.microsoft.com/office/drawing/2010/main" val="0"/>
              </a:ext>
            </a:extLst>
          </a:blip>
          <a:srcRect t="8920" r="1" b="20437"/>
          <a:stretch/>
        </p:blipFill>
        <p:spPr>
          <a:xfrm>
            <a:off x="317634" y="4525715"/>
            <a:ext cx="3794760" cy="2010551"/>
          </a:xfrm>
          <a:prstGeom prst="rect">
            <a:avLst/>
          </a:prstGeom>
        </p:spPr>
      </p:pic>
      <p:cxnSp>
        <p:nvCxnSpPr>
          <p:cNvPr id="38" name="Straight Connector 37">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CE5E12ED-EA90-0623-4B21-056C14F665AC}"/>
              </a:ext>
            </a:extLst>
          </p:cNvPr>
          <p:cNvSpPr>
            <a:spLocks noGrp="1"/>
          </p:cNvSpPr>
          <p:nvPr>
            <p:ph type="sldNum" sz="quarter" idx="12"/>
          </p:nvPr>
        </p:nvSpPr>
        <p:spPr>
          <a:xfrm>
            <a:off x="9131166" y="6492875"/>
            <a:ext cx="2743200" cy="365125"/>
          </a:xfrm>
        </p:spPr>
        <p:txBody>
          <a:bodyPr/>
          <a:lstStyle/>
          <a:p>
            <a:fld id="{71279720-2EA9-4D17-B434-AF72138121E0}" type="slidenum">
              <a:rPr lang="en-US" smtClean="0"/>
              <a:t>28</a:t>
            </a:fld>
            <a:endParaRPr lang="en-US" dirty="0"/>
          </a:p>
        </p:txBody>
      </p:sp>
    </p:spTree>
    <p:extLst>
      <p:ext uri="{BB962C8B-B14F-4D97-AF65-F5344CB8AC3E}">
        <p14:creationId xmlns:p14="http://schemas.microsoft.com/office/powerpoint/2010/main" val="24139325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rectangular object with a white background&#10;&#10;Description automatically generated">
            <a:extLst>
              <a:ext uri="{FF2B5EF4-FFF2-40B4-BE49-F238E27FC236}">
                <a16:creationId xmlns:a16="http://schemas.microsoft.com/office/drawing/2014/main" id="{BB0CA4CF-FACF-2478-FBC6-DBDE1CC3CA86}"/>
              </a:ext>
            </a:extLst>
          </p:cNvPr>
          <p:cNvPicPr>
            <a:picLocks noChangeAspect="1"/>
          </p:cNvPicPr>
          <p:nvPr/>
        </p:nvPicPr>
        <p:blipFill rotWithShape="1">
          <a:blip r:embed="rId3">
            <a:extLst>
              <a:ext uri="{28A0092B-C50C-407E-A947-70E740481C1C}">
                <a14:useLocalDpi xmlns:a14="http://schemas.microsoft.com/office/drawing/2010/main" val="0"/>
              </a:ext>
            </a:extLst>
          </a:blip>
          <a:srcRect l="29219" t="25427" r="29219" b="25582"/>
          <a:stretch/>
        </p:blipFill>
        <p:spPr>
          <a:xfrm>
            <a:off x="-2140" y="17819"/>
            <a:ext cx="12192000" cy="6858000"/>
          </a:xfrm>
          <a:prstGeom prst="rect">
            <a:avLst/>
          </a:prstGeom>
        </p:spPr>
      </p:pic>
      <p:sp>
        <p:nvSpPr>
          <p:cNvPr id="2" name="Title 1"/>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100" kern="1200" dirty="0">
                <a:solidFill>
                  <a:srgbClr val="FFFFFF"/>
                </a:solidFill>
                <a:latin typeface="+mj-lt"/>
                <a:ea typeface="+mj-ea"/>
                <a:cs typeface="+mj-cs"/>
              </a:rPr>
              <a:t> </a:t>
            </a:r>
          </a:p>
        </p:txBody>
      </p:sp>
      <p:graphicFrame>
        <p:nvGraphicFramePr>
          <p:cNvPr id="5" name="Content Placeholder 2">
            <a:extLst>
              <a:ext uri="{FF2B5EF4-FFF2-40B4-BE49-F238E27FC236}">
                <a16:creationId xmlns:a16="http://schemas.microsoft.com/office/drawing/2014/main" id="{466A4FA2-4F7F-40BD-8E28-718ECCE8DFAA}"/>
              </a:ext>
            </a:extLst>
          </p:cNvPr>
          <p:cNvGraphicFramePr>
            <a:graphicFrameLocks noGrp="1"/>
          </p:cNvGraphicFramePr>
          <p:nvPr>
            <p:ph idx="1"/>
            <p:extLst>
              <p:ext uri="{D42A27DB-BD31-4B8C-83A1-F6EECF244321}">
                <p14:modId xmlns:p14="http://schemas.microsoft.com/office/powerpoint/2010/main" val="4003779156"/>
              </p:ext>
            </p:extLst>
          </p:nvPr>
        </p:nvGraphicFramePr>
        <p:xfrm>
          <a:off x="4216526" y="133351"/>
          <a:ext cx="7975474" cy="66151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3C9C209F-1141-2FAB-F4D6-1A461DCDA0DF}"/>
              </a:ext>
            </a:extLst>
          </p:cNvPr>
          <p:cNvSpPr txBox="1"/>
          <p:nvPr/>
        </p:nvSpPr>
        <p:spPr>
          <a:xfrm>
            <a:off x="717423" y="2640729"/>
            <a:ext cx="3244978" cy="1200329"/>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Drilling Program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Calibri" panose="020F0502020204030204"/>
              </a:rPr>
              <a:t>Management</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115C077E-4FCE-81DE-106C-2B309EF83E28}"/>
              </a:ext>
            </a:extLst>
          </p:cNvPr>
          <p:cNvSpPr>
            <a:spLocks noGrp="1"/>
          </p:cNvSpPr>
          <p:nvPr>
            <p:ph type="sldNum" sz="quarter" idx="12"/>
          </p:nvPr>
        </p:nvSpPr>
        <p:spPr>
          <a:xfrm>
            <a:off x="9446660" y="6475056"/>
            <a:ext cx="2743200" cy="365125"/>
          </a:xfrm>
        </p:spPr>
        <p:txBody>
          <a:bodyPr/>
          <a:lstStyle/>
          <a:p>
            <a:fld id="{71279720-2EA9-4D17-B434-AF72138121E0}" type="slidenum">
              <a:rPr lang="en-US" smtClean="0">
                <a:solidFill>
                  <a:schemeClr val="bg1"/>
                </a:solidFill>
              </a:rPr>
              <a:t>29</a:t>
            </a:fld>
            <a:endParaRPr lang="en-US" dirty="0">
              <a:solidFill>
                <a:schemeClr val="bg1"/>
              </a:solidFill>
            </a:endParaRPr>
          </a:p>
        </p:txBody>
      </p:sp>
    </p:spTree>
    <p:extLst>
      <p:ext uri="{BB962C8B-B14F-4D97-AF65-F5344CB8AC3E}">
        <p14:creationId xmlns:p14="http://schemas.microsoft.com/office/powerpoint/2010/main" val="23054272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blackboard with white lines&#10;&#10;Description automatically generated">
            <a:extLst>
              <a:ext uri="{FF2B5EF4-FFF2-40B4-BE49-F238E27FC236}">
                <a16:creationId xmlns:a16="http://schemas.microsoft.com/office/drawing/2014/main" id="{BBB61BB7-774A-3E8F-09A9-F76614049EF2}"/>
              </a:ext>
            </a:extLst>
          </p:cNvPr>
          <p:cNvPicPr>
            <a:picLocks noChangeAspect="1"/>
          </p:cNvPicPr>
          <p:nvPr/>
        </p:nvPicPr>
        <p:blipFill>
          <a:blip r:embed="rId2">
            <a:alphaModFix amt="3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BB96B1B1-8CF6-3613-646D-8AD7A2FAD7B8}"/>
              </a:ext>
            </a:extLst>
          </p:cNvPr>
          <p:cNvSpPr>
            <a:spLocks noGrp="1"/>
          </p:cNvSpPr>
          <p:nvPr>
            <p:ph type="title"/>
          </p:nvPr>
        </p:nvSpPr>
        <p:spPr>
          <a:xfrm>
            <a:off x="838200" y="365125"/>
            <a:ext cx="10515600" cy="1325563"/>
          </a:xfrm>
        </p:spPr>
        <p:txBody>
          <a:bodyPr>
            <a:normAutofit/>
          </a:bodyPr>
          <a:lstStyle/>
          <a:p>
            <a:pPr algn="ctr"/>
            <a:r>
              <a:rPr lang="en-US" sz="8000" b="1" dirty="0">
                <a:solidFill>
                  <a:srgbClr val="FF0000"/>
                </a:solidFill>
              </a:rPr>
              <a:t>WARNING </a:t>
            </a:r>
          </a:p>
        </p:txBody>
      </p:sp>
      <p:pic>
        <p:nvPicPr>
          <p:cNvPr id="12" name="Graphic 11" descr="Wrench outline">
            <a:extLst>
              <a:ext uri="{FF2B5EF4-FFF2-40B4-BE49-F238E27FC236}">
                <a16:creationId xmlns:a16="http://schemas.microsoft.com/office/drawing/2014/main" id="{6A61ACD6-B190-B616-2AA4-5E6CDECACA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800" y="2971800"/>
            <a:ext cx="914400" cy="914400"/>
          </a:xfrm>
          <a:prstGeom prst="rect">
            <a:avLst/>
          </a:prstGeom>
        </p:spPr>
      </p:pic>
      <p:sp>
        <p:nvSpPr>
          <p:cNvPr id="3" name="Content Placeholder 2">
            <a:extLst>
              <a:ext uri="{FF2B5EF4-FFF2-40B4-BE49-F238E27FC236}">
                <a16:creationId xmlns:a16="http://schemas.microsoft.com/office/drawing/2014/main" id="{2E0D4137-5BE7-53FF-CE94-1F06FB5255E3}"/>
              </a:ext>
            </a:extLst>
          </p:cNvPr>
          <p:cNvSpPr>
            <a:spLocks noGrp="1"/>
          </p:cNvSpPr>
          <p:nvPr>
            <p:ph idx="1"/>
          </p:nvPr>
        </p:nvSpPr>
        <p:spPr>
          <a:xfrm>
            <a:off x="925286" y="1643062"/>
            <a:ext cx="10515600" cy="4486275"/>
          </a:xfrm>
        </p:spPr>
        <p:txBody>
          <a:bodyPr>
            <a:normAutofit/>
          </a:bodyPr>
          <a:lstStyle/>
          <a:p>
            <a:pPr marL="0" indent="0" algn="ctr">
              <a:buNone/>
            </a:pPr>
            <a:r>
              <a:rPr lang="en-US" sz="3600" dirty="0">
                <a:solidFill>
                  <a:srgbClr val="FFFFFF"/>
                </a:solidFill>
              </a:rPr>
              <a:t>The following presentation features tribal drilling knowledge acquired by drilling professionals or under the supervision of geothermal professionals.  Accordingly, Brock Yordy must insist that everyone who engages with this presentation consider the following advice. </a:t>
            </a:r>
          </a:p>
          <a:p>
            <a:pPr marL="0" indent="0" algn="ctr">
              <a:buNone/>
            </a:pPr>
            <a:endParaRPr lang="en-US" sz="3600" dirty="0">
              <a:solidFill>
                <a:srgbClr val="FFFFFF"/>
              </a:solidFill>
            </a:endParaRPr>
          </a:p>
          <a:p>
            <a:pPr marL="0" indent="0">
              <a:buNone/>
            </a:pPr>
            <a:endParaRPr lang="en-US" dirty="0">
              <a:solidFill>
                <a:srgbClr val="FFFFFF"/>
              </a:solidFill>
            </a:endParaRPr>
          </a:p>
        </p:txBody>
      </p:sp>
      <p:pic>
        <p:nvPicPr>
          <p:cNvPr id="14" name="Graphic 13" descr="Mining Tools">
            <a:extLst>
              <a:ext uri="{FF2B5EF4-FFF2-40B4-BE49-F238E27FC236}">
                <a16:creationId xmlns:a16="http://schemas.microsoft.com/office/drawing/2014/main" id="{12E96D5C-D8E2-9490-57DD-FDFFD8AB08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16137" y="4847749"/>
            <a:ext cx="1645920" cy="1645920"/>
          </a:xfrm>
          <a:prstGeom prst="rect">
            <a:avLst/>
          </a:prstGeom>
        </p:spPr>
      </p:pic>
      <p:sp>
        <p:nvSpPr>
          <p:cNvPr id="4" name="Slide Number Placeholder 3">
            <a:extLst>
              <a:ext uri="{FF2B5EF4-FFF2-40B4-BE49-F238E27FC236}">
                <a16:creationId xmlns:a16="http://schemas.microsoft.com/office/drawing/2014/main" id="{3AA69DE7-1C6D-BA89-9364-9E2CA915D979}"/>
              </a:ext>
            </a:extLst>
          </p:cNvPr>
          <p:cNvSpPr>
            <a:spLocks noGrp="1"/>
          </p:cNvSpPr>
          <p:nvPr>
            <p:ph type="sldNum" sz="quarter" idx="12"/>
          </p:nvPr>
        </p:nvSpPr>
        <p:spPr/>
        <p:txBody>
          <a:bodyPr/>
          <a:lstStyle/>
          <a:p>
            <a:fld id="{799E8B58-2D5A-4791-B2BA-230E9B9051DC}" type="slidenum">
              <a:rPr lang="en-US" smtClean="0"/>
              <a:t>3</a:t>
            </a:fld>
            <a:endParaRPr lang="en-US" dirty="0"/>
          </a:p>
        </p:txBody>
      </p:sp>
    </p:spTree>
    <p:extLst>
      <p:ext uri="{BB962C8B-B14F-4D97-AF65-F5344CB8AC3E}">
        <p14:creationId xmlns:p14="http://schemas.microsoft.com/office/powerpoint/2010/main" val="4133742442"/>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24F467-45BE-184F-3341-4CDCAC53D2F1}"/>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p:cNvSpPr>
            <a:spLocks noGrp="1"/>
          </p:cNvSpPr>
          <p:nvPr>
            <p:ph type="title"/>
          </p:nvPr>
        </p:nvSpPr>
        <p:spPr>
          <a:xfrm>
            <a:off x="400175" y="399245"/>
            <a:ext cx="4661222" cy="560991"/>
          </a:xfrm>
        </p:spPr>
        <p:txBody>
          <a:bodyPr anchor="b">
            <a:normAutofit/>
          </a:bodyPr>
          <a:lstStyle/>
          <a:p>
            <a:r>
              <a:rPr lang="en-US" sz="3200" b="1" dirty="0">
                <a:solidFill>
                  <a:schemeClr val="bg2"/>
                </a:solidFill>
              </a:rPr>
              <a:t>Contractor Qualifications </a:t>
            </a:r>
          </a:p>
        </p:txBody>
      </p:sp>
      <p:sp>
        <p:nvSpPr>
          <p:cNvPr id="3" name="Content Placeholder 2"/>
          <p:cNvSpPr>
            <a:spLocks noGrp="1"/>
          </p:cNvSpPr>
          <p:nvPr>
            <p:ph idx="1"/>
          </p:nvPr>
        </p:nvSpPr>
        <p:spPr>
          <a:xfrm>
            <a:off x="90152" y="1114023"/>
            <a:ext cx="5821251" cy="5608749"/>
          </a:xfrm>
        </p:spPr>
        <p:txBody>
          <a:bodyPr anchor="t">
            <a:normAutofit lnSpcReduction="10000"/>
          </a:bodyPr>
          <a:lstStyle/>
          <a:p>
            <a:r>
              <a:rPr lang="en-US" sz="1600" dirty="0">
                <a:solidFill>
                  <a:schemeClr val="bg1"/>
                </a:solidFill>
              </a:rPr>
              <a:t>Equipment</a:t>
            </a:r>
          </a:p>
          <a:p>
            <a:pPr lvl="1"/>
            <a:r>
              <a:rPr lang="en-US" sz="1600" dirty="0">
                <a:solidFill>
                  <a:schemeClr val="bg1"/>
                </a:solidFill>
              </a:rPr>
              <a:t> Availability </a:t>
            </a:r>
          </a:p>
          <a:p>
            <a:pPr lvl="1"/>
            <a:r>
              <a:rPr lang="en-US" sz="1600" dirty="0">
                <a:solidFill>
                  <a:schemeClr val="bg1"/>
                </a:solidFill>
              </a:rPr>
              <a:t>Tooling </a:t>
            </a:r>
          </a:p>
          <a:p>
            <a:pPr lvl="1"/>
            <a:r>
              <a:rPr lang="en-US" sz="1600" dirty="0">
                <a:solidFill>
                  <a:schemeClr val="bg1"/>
                </a:solidFill>
              </a:rPr>
              <a:t>Drilling Method </a:t>
            </a:r>
          </a:p>
          <a:p>
            <a:r>
              <a:rPr lang="en-US" sz="1600" dirty="0">
                <a:solidFill>
                  <a:schemeClr val="bg1"/>
                </a:solidFill>
              </a:rPr>
              <a:t>Compatibility Location </a:t>
            </a:r>
          </a:p>
          <a:p>
            <a:pPr lvl="1"/>
            <a:r>
              <a:rPr lang="en-US" sz="1600" dirty="0">
                <a:solidFill>
                  <a:schemeClr val="bg1"/>
                </a:solidFill>
              </a:rPr>
              <a:t>Geology </a:t>
            </a:r>
          </a:p>
          <a:p>
            <a:pPr lvl="1"/>
            <a:r>
              <a:rPr lang="en-US" sz="1600" dirty="0">
                <a:solidFill>
                  <a:schemeClr val="bg1"/>
                </a:solidFill>
              </a:rPr>
              <a:t>Site Footprint</a:t>
            </a:r>
          </a:p>
          <a:p>
            <a:pPr lvl="1"/>
            <a:r>
              <a:rPr lang="en-US" sz="1600" dirty="0">
                <a:solidFill>
                  <a:schemeClr val="bg1"/>
                </a:solidFill>
              </a:rPr>
              <a:t>Environmental Demands </a:t>
            </a:r>
          </a:p>
          <a:p>
            <a:pPr lvl="1"/>
            <a:r>
              <a:rPr lang="en-US" sz="1600" dirty="0">
                <a:solidFill>
                  <a:schemeClr val="bg1"/>
                </a:solidFill>
              </a:rPr>
              <a:t>Site Management </a:t>
            </a:r>
          </a:p>
          <a:p>
            <a:r>
              <a:rPr lang="en-US" sz="1600" dirty="0">
                <a:solidFill>
                  <a:schemeClr val="bg1"/>
                </a:solidFill>
              </a:rPr>
              <a:t>Project Timeline  </a:t>
            </a:r>
          </a:p>
          <a:p>
            <a:r>
              <a:rPr lang="en-US" sz="1600" dirty="0">
                <a:solidFill>
                  <a:schemeClr val="bg1"/>
                </a:solidFill>
              </a:rPr>
              <a:t>Borehole Design </a:t>
            </a:r>
          </a:p>
          <a:p>
            <a:pPr lvl="1"/>
            <a:r>
              <a:rPr lang="en-US" sz="1600" dirty="0">
                <a:solidFill>
                  <a:schemeClr val="bg1"/>
                </a:solidFill>
              </a:rPr>
              <a:t>Diameter </a:t>
            </a:r>
          </a:p>
          <a:p>
            <a:pPr lvl="1"/>
            <a:r>
              <a:rPr lang="en-US" sz="1600" dirty="0">
                <a:solidFill>
                  <a:schemeClr val="bg1"/>
                </a:solidFill>
              </a:rPr>
              <a:t>Loop Type</a:t>
            </a:r>
          </a:p>
          <a:p>
            <a:pPr lvl="1"/>
            <a:r>
              <a:rPr lang="en-US" sz="1600" dirty="0">
                <a:solidFill>
                  <a:schemeClr val="bg1"/>
                </a:solidFill>
              </a:rPr>
              <a:t>Grout  </a:t>
            </a:r>
          </a:p>
          <a:p>
            <a:r>
              <a:rPr lang="en-US" sz="1600" dirty="0">
                <a:solidFill>
                  <a:schemeClr val="bg1"/>
                </a:solidFill>
              </a:rPr>
              <a:t>Project Restoration, Clean up and Disposal  </a:t>
            </a:r>
          </a:p>
          <a:p>
            <a:r>
              <a:rPr lang="en-US" sz="1600" dirty="0">
                <a:solidFill>
                  <a:schemeClr val="bg1"/>
                </a:solidFill>
              </a:rPr>
              <a:t>Workforce </a:t>
            </a:r>
          </a:p>
          <a:p>
            <a:pPr lvl="1"/>
            <a:r>
              <a:rPr lang="en-US" sz="1600" dirty="0">
                <a:solidFill>
                  <a:schemeClr val="bg1"/>
                </a:solidFill>
              </a:rPr>
              <a:t>License Qualifications, State Drilling License, IGSHPA </a:t>
            </a:r>
          </a:p>
          <a:p>
            <a:pPr lvl="1"/>
            <a:r>
              <a:rPr lang="en-US" sz="1600" dirty="0">
                <a:solidFill>
                  <a:schemeClr val="bg1"/>
                </a:solidFill>
              </a:rPr>
              <a:t>Safety Certifications</a:t>
            </a:r>
          </a:p>
          <a:p>
            <a:pPr lvl="1"/>
            <a:r>
              <a:rPr lang="en-US" sz="1600" dirty="0">
                <a:solidFill>
                  <a:schemeClr val="bg1"/>
                </a:solidFill>
              </a:rPr>
              <a:t>Insurance Standards</a:t>
            </a:r>
          </a:p>
          <a:p>
            <a:pPr lvl="1"/>
            <a:r>
              <a:rPr lang="en-US" sz="1600" dirty="0">
                <a:solidFill>
                  <a:schemeClr val="bg1"/>
                </a:solidFill>
              </a:rPr>
              <a:t>Quality Installations </a:t>
            </a:r>
          </a:p>
          <a:p>
            <a:pPr lvl="1"/>
            <a:endParaRPr lang="en-US" sz="700" dirty="0"/>
          </a:p>
        </p:txBody>
      </p:sp>
      <p:pic>
        <p:nvPicPr>
          <p:cNvPr id="5" name="Picture 4">
            <a:extLst>
              <a:ext uri="{FF2B5EF4-FFF2-40B4-BE49-F238E27FC236}">
                <a16:creationId xmlns:a16="http://schemas.microsoft.com/office/drawing/2014/main" id="{8FB5C300-6385-B06E-BB6D-F8E5A2BA7949}"/>
              </a:ext>
            </a:extLst>
          </p:cNvPr>
          <p:cNvPicPr>
            <a:picLocks noChangeAspect="1"/>
          </p:cNvPicPr>
          <p:nvPr/>
        </p:nvPicPr>
        <p:blipFill>
          <a:blip r:embed="rId3">
            <a:extLst>
              <a:ext uri="{28A0092B-C50C-407E-A947-70E740481C1C}">
                <a14:useLocalDpi xmlns:a14="http://schemas.microsoft.com/office/drawing/2010/main" val="0"/>
              </a:ext>
            </a:extLst>
          </a:blip>
          <a:srcRect l="16667" r="16667"/>
          <a:stretch/>
        </p:blipFill>
        <p:spPr>
          <a:xfrm>
            <a:off x="6096000" y="10"/>
            <a:ext cx="6095999" cy="6857990"/>
          </a:xfrm>
          <a:prstGeom prst="rect">
            <a:avLst/>
          </a:prstGeom>
        </p:spPr>
      </p:pic>
      <p:sp>
        <p:nvSpPr>
          <p:cNvPr id="6" name="Slide Number Placeholder 5">
            <a:extLst>
              <a:ext uri="{FF2B5EF4-FFF2-40B4-BE49-F238E27FC236}">
                <a16:creationId xmlns:a16="http://schemas.microsoft.com/office/drawing/2014/main" id="{C6C81CDE-8B32-588A-4500-955E1D65EBD1}"/>
              </a:ext>
            </a:extLst>
          </p:cNvPr>
          <p:cNvSpPr>
            <a:spLocks noGrp="1"/>
          </p:cNvSpPr>
          <p:nvPr>
            <p:ph type="sldNum" sz="quarter" idx="12"/>
          </p:nvPr>
        </p:nvSpPr>
        <p:spPr>
          <a:xfrm>
            <a:off x="9264203" y="6492865"/>
            <a:ext cx="2743200" cy="365125"/>
          </a:xfrm>
        </p:spPr>
        <p:txBody>
          <a:bodyPr/>
          <a:lstStyle/>
          <a:p>
            <a:fld id="{71279720-2EA9-4D17-B434-AF72138121E0}" type="slidenum">
              <a:rPr lang="en-US" smtClean="0">
                <a:solidFill>
                  <a:schemeClr val="bg1"/>
                </a:solidFill>
              </a:rPr>
              <a:t>30</a:t>
            </a:fld>
            <a:endParaRPr lang="en-US" dirty="0">
              <a:solidFill>
                <a:schemeClr val="bg1"/>
              </a:solidFill>
            </a:endParaRPr>
          </a:p>
        </p:txBody>
      </p:sp>
    </p:spTree>
    <p:extLst>
      <p:ext uri="{BB962C8B-B14F-4D97-AF65-F5344CB8AC3E}">
        <p14:creationId xmlns:p14="http://schemas.microsoft.com/office/powerpoint/2010/main" val="42307905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E08E262-3DEC-BBD7-1791-A966D6437B71}"/>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black rectangular object with a white background&#10;&#10;Description automatically generated">
            <a:extLst>
              <a:ext uri="{FF2B5EF4-FFF2-40B4-BE49-F238E27FC236}">
                <a16:creationId xmlns:a16="http://schemas.microsoft.com/office/drawing/2014/main" id="{6D5F1EC5-C941-CF2F-CF5A-AE3FA250DC62}"/>
              </a:ext>
            </a:extLst>
          </p:cNvPr>
          <p:cNvPicPr>
            <a:picLocks noChangeAspect="1"/>
          </p:cNvPicPr>
          <p:nvPr/>
        </p:nvPicPr>
        <p:blipFill rotWithShape="1">
          <a:blip r:embed="rId2">
            <a:extLst>
              <a:ext uri="{28A0092B-C50C-407E-A947-70E740481C1C}">
                <a14:useLocalDpi xmlns:a14="http://schemas.microsoft.com/office/drawing/2010/main" val="0"/>
              </a:ext>
            </a:extLst>
          </a:blip>
          <a:srcRect l="29219" t="25427" r="29219" b="25582"/>
          <a:stretch/>
        </p:blipFill>
        <p:spPr>
          <a:xfrm>
            <a:off x="0" y="-10"/>
            <a:ext cx="12192000" cy="6858000"/>
          </a:xfrm>
          <a:prstGeom prst="rect">
            <a:avLst/>
          </a:prstGeom>
        </p:spPr>
      </p:pic>
      <p:sp>
        <p:nvSpPr>
          <p:cNvPr id="5" name="Title 4">
            <a:extLst>
              <a:ext uri="{FF2B5EF4-FFF2-40B4-BE49-F238E27FC236}">
                <a16:creationId xmlns:a16="http://schemas.microsoft.com/office/drawing/2014/main" id="{6D8FD158-0DF1-136F-0E37-7FA1D676A36A}"/>
              </a:ext>
            </a:extLst>
          </p:cNvPr>
          <p:cNvSpPr>
            <a:spLocks noGrp="1"/>
          </p:cNvSpPr>
          <p:nvPr>
            <p:ph type="title"/>
          </p:nvPr>
        </p:nvSpPr>
        <p:spPr>
          <a:xfrm>
            <a:off x="838200" y="365125"/>
            <a:ext cx="10515600" cy="1860400"/>
          </a:xfrm>
        </p:spPr>
        <p:txBody>
          <a:bodyPr vert="horz" lIns="91440" tIns="45720" rIns="91440" bIns="45720" rtlCol="0" anchor="ctr">
            <a:normAutofit/>
          </a:bodyPr>
          <a:lstStyle/>
          <a:p>
            <a:pPr algn="ctr"/>
            <a:r>
              <a:rPr lang="en-US" sz="5200" dirty="0">
                <a:solidFill>
                  <a:schemeClr val="bg2"/>
                </a:solidFill>
              </a:rPr>
              <a:t>Surgical</a:t>
            </a:r>
            <a:r>
              <a:rPr lang="en-US" sz="5200" kern="1200" dirty="0">
                <a:solidFill>
                  <a:schemeClr val="bg2"/>
                </a:solidFill>
                <a:latin typeface="+mj-lt"/>
                <a:ea typeface="+mj-ea"/>
                <a:cs typeface="+mj-cs"/>
              </a:rPr>
              <a:t>  Execution  </a:t>
            </a:r>
          </a:p>
        </p:txBody>
      </p:sp>
      <p:pic>
        <p:nvPicPr>
          <p:cNvPr id="8" name="Content Placeholder 7" descr="A large farm field&#10;&#10;Description automatically generated">
            <a:extLst>
              <a:ext uri="{FF2B5EF4-FFF2-40B4-BE49-F238E27FC236}">
                <a16:creationId xmlns:a16="http://schemas.microsoft.com/office/drawing/2014/main" id="{3A8C5AF8-A933-40DA-B456-754D390C90B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p:blipFill>
        <p:spPr>
          <a:xfrm>
            <a:off x="469528" y="2365285"/>
            <a:ext cx="5251673" cy="3938756"/>
          </a:xfrm>
          <a:prstGeom prst="rect">
            <a:avLst/>
          </a:prstGeom>
        </p:spPr>
      </p:pic>
      <p:pic>
        <p:nvPicPr>
          <p:cNvPr id="10" name="Picture 9" descr="A truck is parked on the side of a building&#10;&#10;Description automatically generated">
            <a:extLst>
              <a:ext uri="{FF2B5EF4-FFF2-40B4-BE49-F238E27FC236}">
                <a16:creationId xmlns:a16="http://schemas.microsoft.com/office/drawing/2014/main" id="{D6179FEB-5855-5A02-0B1D-3F14F567BE45}"/>
              </a:ext>
            </a:extLst>
          </p:cNvPr>
          <p:cNvPicPr>
            <a:picLocks noChangeAspect="1"/>
          </p:cNvPicPr>
          <p:nvPr/>
        </p:nvPicPr>
        <p:blipFill>
          <a:blip r:embed="rId4" cstate="print">
            <a:extLst>
              <a:ext uri="{28A0092B-C50C-407E-A947-70E740481C1C}">
                <a14:useLocalDpi xmlns:a14="http://schemas.microsoft.com/office/drawing/2010/main" val="0"/>
              </a:ext>
            </a:extLst>
          </a:blip>
          <a:srcRect t="3064" r="-2" b="7552"/>
          <a:stretch/>
        </p:blipFill>
        <p:spPr>
          <a:xfrm>
            <a:off x="6182505" y="2381127"/>
            <a:ext cx="5828261" cy="3907072"/>
          </a:xfrm>
          <a:prstGeom prst="rect">
            <a:avLst/>
          </a:prstGeom>
        </p:spPr>
      </p:pic>
      <p:sp>
        <p:nvSpPr>
          <p:cNvPr id="3" name="Slide Number Placeholder 2">
            <a:extLst>
              <a:ext uri="{FF2B5EF4-FFF2-40B4-BE49-F238E27FC236}">
                <a16:creationId xmlns:a16="http://schemas.microsoft.com/office/drawing/2014/main" id="{7F4ADD55-7CC1-AEF0-5922-7E2A9653BF2F}"/>
              </a:ext>
            </a:extLst>
          </p:cNvPr>
          <p:cNvSpPr>
            <a:spLocks noGrp="1"/>
          </p:cNvSpPr>
          <p:nvPr>
            <p:ph type="sldNum" sz="quarter" idx="12"/>
          </p:nvPr>
        </p:nvSpPr>
        <p:spPr/>
        <p:txBody>
          <a:bodyPr/>
          <a:lstStyle/>
          <a:p>
            <a:fld id="{799E8B58-2D5A-4791-B2BA-230E9B9051DC}" type="slidenum">
              <a:rPr lang="en-US" smtClean="0"/>
              <a:t>31</a:t>
            </a:fld>
            <a:endParaRPr lang="en-US" dirty="0"/>
          </a:p>
        </p:txBody>
      </p:sp>
    </p:spTree>
    <p:extLst>
      <p:ext uri="{BB962C8B-B14F-4D97-AF65-F5344CB8AC3E}">
        <p14:creationId xmlns:p14="http://schemas.microsoft.com/office/powerpoint/2010/main" val="2254340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19DFCD-C232-C9E3-3F4C-AE99F74DB9F7}"/>
            </a:ext>
          </a:extLst>
        </p:cNvPr>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BF25FB-ACC2-5F2C-3684-4354344361B2}"/>
              </a:ext>
            </a:extLst>
          </p:cNvPr>
          <p:cNvSpPr>
            <a:spLocks noGrp="1"/>
          </p:cNvSpPr>
          <p:nvPr>
            <p:ph type="title"/>
          </p:nvPr>
        </p:nvSpPr>
        <p:spPr>
          <a:xfrm>
            <a:off x="7532479" y="185058"/>
            <a:ext cx="4140014" cy="1330839"/>
          </a:xfrm>
        </p:spPr>
        <p:txBody>
          <a:bodyPr>
            <a:normAutofit/>
          </a:bodyPr>
          <a:lstStyle/>
          <a:p>
            <a:r>
              <a:rPr lang="en-US" dirty="0"/>
              <a:t>Lessons Learned </a:t>
            </a:r>
          </a:p>
        </p:txBody>
      </p:sp>
      <p:pic>
        <p:nvPicPr>
          <p:cNvPr id="5" name="Picture 4" descr="A drill bit on a metal surface&#10;&#10;Description automatically generated">
            <a:extLst>
              <a:ext uri="{FF2B5EF4-FFF2-40B4-BE49-F238E27FC236}">
                <a16:creationId xmlns:a16="http://schemas.microsoft.com/office/drawing/2014/main" id="{8C61D2A8-4098-CCF4-F60F-446774671F0A}"/>
              </a:ext>
            </a:extLst>
          </p:cNvPr>
          <p:cNvPicPr>
            <a:picLocks noChangeAspect="1"/>
          </p:cNvPicPr>
          <p:nvPr/>
        </p:nvPicPr>
        <p:blipFill>
          <a:blip r:embed="rId2">
            <a:extLst>
              <a:ext uri="{28A0092B-C50C-407E-A947-70E740481C1C}">
                <a14:useLocalDpi xmlns:a14="http://schemas.microsoft.com/office/drawing/2010/main" val="0"/>
              </a:ext>
            </a:extLst>
          </a:blip>
          <a:srcRect l="11865" r="12657"/>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p:spPr>
      </p:pic>
      <p:sp>
        <p:nvSpPr>
          <p:cNvPr id="3" name="Content Placeholder 2">
            <a:extLst>
              <a:ext uri="{FF2B5EF4-FFF2-40B4-BE49-F238E27FC236}">
                <a16:creationId xmlns:a16="http://schemas.microsoft.com/office/drawing/2014/main" id="{51CEF077-34CC-17A4-56DF-C1D04FF2CC0A}"/>
              </a:ext>
            </a:extLst>
          </p:cNvPr>
          <p:cNvSpPr>
            <a:spLocks noGrp="1"/>
          </p:cNvSpPr>
          <p:nvPr>
            <p:ph idx="1"/>
          </p:nvPr>
        </p:nvSpPr>
        <p:spPr>
          <a:xfrm>
            <a:off x="6901731" y="1839685"/>
            <a:ext cx="5290249" cy="4833257"/>
          </a:xfrm>
        </p:spPr>
        <p:txBody>
          <a:bodyPr>
            <a:normAutofit fontScale="92500" lnSpcReduction="10000"/>
          </a:bodyPr>
          <a:lstStyle/>
          <a:p>
            <a:pPr marL="0" indent="0">
              <a:buNone/>
            </a:pPr>
            <a:r>
              <a:rPr lang="en-US" sz="2200" kern="100" dirty="0">
                <a:effectLst/>
                <a:latin typeface="Aptos" panose="020B0004020202020204" pitchFamily="34" charset="0"/>
                <a:ea typeface="Aptos" panose="020B0004020202020204" pitchFamily="34" charset="0"/>
                <a:cs typeface="Times New Roman" panose="02020603050405020304" pitchFamily="18" charset="0"/>
              </a:rPr>
              <a:t>Regardless of the geographic location or geologic conditions, a competent drilling company will approach a project with the following objective: </a:t>
            </a:r>
          </a:p>
          <a:p>
            <a:pPr marL="0" indent="0" algn="ctr">
              <a:buNone/>
            </a:pPr>
            <a:endParaRPr lang="en-US" sz="2000" b="1" i="1"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gn="ctr">
              <a:buNone/>
            </a:pPr>
            <a:r>
              <a:rPr lang="en-US" sz="2600" b="1" i="1" kern="100" dirty="0">
                <a:effectLst/>
                <a:latin typeface="Aptos" panose="020B0004020202020204" pitchFamily="34" charset="0"/>
                <a:ea typeface="Aptos" panose="020B0004020202020204" pitchFamily="34" charset="0"/>
                <a:cs typeface="Times New Roman" panose="02020603050405020304" pitchFamily="18" charset="0"/>
              </a:rPr>
              <a:t>To safely complete the project with the best drilling methods, equipment, and tooling available while minimizing risk to the company and client. </a:t>
            </a:r>
          </a:p>
          <a:p>
            <a:pPr marL="0" indent="0">
              <a:buNone/>
            </a:pPr>
            <a:endParaRPr lang="en-US"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2200" kern="100" dirty="0">
                <a:effectLst/>
                <a:latin typeface="Aptos" panose="020B0004020202020204" pitchFamily="34" charset="0"/>
                <a:ea typeface="Aptos" panose="020B0004020202020204" pitchFamily="34" charset="0"/>
                <a:cs typeface="Times New Roman" panose="02020603050405020304" pitchFamily="18" charset="0"/>
              </a:rPr>
              <a:t>Every project has the opportunity for a more optimized drilling method, equipment, </a:t>
            </a:r>
            <a:r>
              <a:rPr lang="en-US" sz="2200" kern="100" dirty="0">
                <a:latin typeface="Aptos" panose="020B0004020202020204" pitchFamily="34" charset="0"/>
                <a:ea typeface="Aptos" panose="020B0004020202020204" pitchFamily="34" charset="0"/>
                <a:cs typeface="Times New Roman" panose="02020603050405020304" pitchFamily="18" charset="0"/>
              </a:rPr>
              <a:t>or</a:t>
            </a:r>
            <a:r>
              <a:rPr lang="en-US" sz="2200" kern="100" dirty="0">
                <a:effectLst/>
                <a:latin typeface="Aptos" panose="020B0004020202020204" pitchFamily="34" charset="0"/>
                <a:ea typeface="Aptos" panose="020B0004020202020204" pitchFamily="34" charset="0"/>
                <a:cs typeface="Times New Roman" panose="02020603050405020304" pitchFamily="18" charset="0"/>
              </a:rPr>
              <a:t> tools to increase productivity. Often, equipment availability and cost supersede maximizing drilling efficacy.  </a:t>
            </a:r>
          </a:p>
          <a:p>
            <a:pPr marL="0" indent="0">
              <a:buNone/>
            </a:pPr>
            <a:endParaRPr lang="en-US" sz="1700" dirty="0"/>
          </a:p>
        </p:txBody>
      </p:sp>
      <p:sp>
        <p:nvSpPr>
          <p:cNvPr id="4" name="Slide Number Placeholder 3">
            <a:extLst>
              <a:ext uri="{FF2B5EF4-FFF2-40B4-BE49-F238E27FC236}">
                <a16:creationId xmlns:a16="http://schemas.microsoft.com/office/drawing/2014/main" id="{C04018C0-5823-D559-EB29-8C088D6B9E3A}"/>
              </a:ext>
            </a:extLst>
          </p:cNvPr>
          <p:cNvSpPr>
            <a:spLocks noGrp="1"/>
          </p:cNvSpPr>
          <p:nvPr>
            <p:ph type="sldNum" sz="quarter" idx="12"/>
          </p:nvPr>
        </p:nvSpPr>
        <p:spPr/>
        <p:txBody>
          <a:bodyPr/>
          <a:lstStyle/>
          <a:p>
            <a:fld id="{799E8B58-2D5A-4791-B2BA-230E9B9051DC}" type="slidenum">
              <a:rPr lang="en-US" smtClean="0"/>
              <a:t>32</a:t>
            </a:fld>
            <a:endParaRPr lang="en-US" dirty="0"/>
          </a:p>
        </p:txBody>
      </p:sp>
    </p:spTree>
    <p:extLst>
      <p:ext uri="{BB962C8B-B14F-4D97-AF65-F5344CB8AC3E}">
        <p14:creationId xmlns:p14="http://schemas.microsoft.com/office/powerpoint/2010/main" val="8252755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19E3D7-5115-8EAD-C92F-84399A0E1FB1}"/>
              </a:ext>
            </a:extLst>
          </p:cNvPr>
          <p:cNvPicPr>
            <a:picLocks noChangeAspect="1"/>
          </p:cNvPicPr>
          <p:nvPr/>
        </p:nvPicPr>
        <p:blipFill>
          <a:blip r:embed="rId2"/>
          <a:stretch>
            <a:fillRect/>
          </a:stretch>
        </p:blipFill>
        <p:spPr>
          <a:xfrm>
            <a:off x="0" y="0"/>
            <a:ext cx="12192000" cy="6857999"/>
          </a:xfrm>
          <a:prstGeom prst="rect">
            <a:avLst/>
          </a:prstGeom>
        </p:spPr>
      </p:pic>
      <p:sp>
        <p:nvSpPr>
          <p:cNvPr id="2" name="Title 1">
            <a:extLst>
              <a:ext uri="{FF2B5EF4-FFF2-40B4-BE49-F238E27FC236}">
                <a16:creationId xmlns:a16="http://schemas.microsoft.com/office/drawing/2014/main" id="{4E2AAEB9-2ADD-CD1F-830D-EB9FB40B8E62}"/>
              </a:ext>
            </a:extLst>
          </p:cNvPr>
          <p:cNvSpPr>
            <a:spLocks noGrp="1"/>
          </p:cNvSpPr>
          <p:nvPr>
            <p:ph type="title"/>
          </p:nvPr>
        </p:nvSpPr>
        <p:spPr>
          <a:xfrm>
            <a:off x="609600" y="274638"/>
            <a:ext cx="10972800" cy="1143000"/>
          </a:xfrm>
        </p:spPr>
        <p:txBody>
          <a:bodyPr anchor="ctr">
            <a:normAutofit/>
          </a:bodyPr>
          <a:lstStyle/>
          <a:p>
            <a:r>
              <a:rPr lang="en-US" dirty="0">
                <a:solidFill>
                  <a:schemeClr val="bg1"/>
                </a:solidFill>
              </a:rPr>
              <a:t>Lessons Learned in the Past 22 Years </a:t>
            </a:r>
          </a:p>
        </p:txBody>
      </p:sp>
      <p:sp>
        <p:nvSpPr>
          <p:cNvPr id="3" name="Content Placeholder 2">
            <a:extLst>
              <a:ext uri="{FF2B5EF4-FFF2-40B4-BE49-F238E27FC236}">
                <a16:creationId xmlns:a16="http://schemas.microsoft.com/office/drawing/2014/main" id="{DBD894A2-1D3F-B91A-8BFC-423F814ABE50}"/>
              </a:ext>
            </a:extLst>
          </p:cNvPr>
          <p:cNvSpPr>
            <a:spLocks noGrp="1"/>
          </p:cNvSpPr>
          <p:nvPr>
            <p:ph sz="half" idx="1"/>
          </p:nvPr>
        </p:nvSpPr>
        <p:spPr>
          <a:xfrm>
            <a:off x="609600" y="1600205"/>
            <a:ext cx="5384800" cy="4525963"/>
          </a:xfrm>
        </p:spPr>
        <p:txBody>
          <a:bodyPr>
            <a:normAutofit lnSpcReduction="10000"/>
          </a:bodyPr>
          <a:lstStyle/>
          <a:p>
            <a:pPr>
              <a:lnSpc>
                <a:spcPct val="90000"/>
              </a:lnSpc>
            </a:pPr>
            <a:r>
              <a:rPr lang="en-US" sz="2200" dirty="0">
                <a:solidFill>
                  <a:schemeClr val="bg1"/>
                </a:solidFill>
              </a:rPr>
              <a:t>Trust in the Qualified Contractors </a:t>
            </a:r>
          </a:p>
          <a:p>
            <a:pPr>
              <a:lnSpc>
                <a:spcPct val="90000"/>
              </a:lnSpc>
            </a:pPr>
            <a:r>
              <a:rPr lang="en-US" sz="2200" dirty="0">
                <a:solidFill>
                  <a:schemeClr val="bg1"/>
                </a:solidFill>
              </a:rPr>
              <a:t>Specified Drilling Method &amp; Driller Recommendation </a:t>
            </a:r>
          </a:p>
          <a:p>
            <a:pPr>
              <a:lnSpc>
                <a:spcPct val="90000"/>
              </a:lnSpc>
            </a:pPr>
            <a:r>
              <a:rPr lang="en-US" sz="2200" dirty="0">
                <a:solidFill>
                  <a:schemeClr val="bg1"/>
                </a:solidFill>
              </a:rPr>
              <a:t>Test Holes &amp; Representative Samples </a:t>
            </a:r>
          </a:p>
          <a:p>
            <a:pPr>
              <a:lnSpc>
                <a:spcPct val="90000"/>
              </a:lnSpc>
            </a:pPr>
            <a:r>
              <a:rPr lang="en-US" sz="2200" dirty="0">
                <a:solidFill>
                  <a:schemeClr val="bg1"/>
                </a:solidFill>
              </a:rPr>
              <a:t>Test Holes vs Test Wells </a:t>
            </a:r>
          </a:p>
          <a:p>
            <a:pPr lvl="1">
              <a:lnSpc>
                <a:spcPct val="90000"/>
              </a:lnSpc>
            </a:pPr>
            <a:r>
              <a:rPr lang="en-US" sz="2200" dirty="0">
                <a:solidFill>
                  <a:schemeClr val="bg1"/>
                </a:solidFill>
              </a:rPr>
              <a:t>What we can learn from the municipal water well approach. </a:t>
            </a:r>
          </a:p>
          <a:p>
            <a:pPr>
              <a:lnSpc>
                <a:spcPct val="90000"/>
              </a:lnSpc>
            </a:pPr>
            <a:r>
              <a:rPr lang="en-US" sz="2200" dirty="0">
                <a:solidFill>
                  <a:schemeClr val="bg1"/>
                </a:solidFill>
              </a:rPr>
              <a:t>Bore Fields &amp; Bore Hole Specifications </a:t>
            </a:r>
          </a:p>
          <a:p>
            <a:pPr lvl="1">
              <a:lnSpc>
                <a:spcPct val="90000"/>
              </a:lnSpc>
            </a:pPr>
            <a:r>
              <a:rPr lang="en-US" sz="2200" dirty="0">
                <a:solidFill>
                  <a:schemeClr val="bg1"/>
                </a:solidFill>
              </a:rPr>
              <a:t>Early 2000s to Today </a:t>
            </a:r>
          </a:p>
          <a:p>
            <a:pPr>
              <a:lnSpc>
                <a:spcPct val="90000"/>
              </a:lnSpc>
            </a:pPr>
            <a:r>
              <a:rPr lang="en-US" sz="2200" dirty="0">
                <a:solidFill>
                  <a:schemeClr val="bg1"/>
                </a:solidFill>
              </a:rPr>
              <a:t>Equipment Capabilities &amp; Limitations </a:t>
            </a:r>
          </a:p>
          <a:p>
            <a:pPr>
              <a:lnSpc>
                <a:spcPct val="90000"/>
              </a:lnSpc>
            </a:pPr>
            <a:r>
              <a:rPr lang="en-US" sz="2200" dirty="0">
                <a:solidFill>
                  <a:schemeClr val="bg1"/>
                </a:solidFill>
              </a:rPr>
              <a:t>Loop &amp; Grout Installation shallow to deep. </a:t>
            </a:r>
          </a:p>
          <a:p>
            <a:pPr>
              <a:lnSpc>
                <a:spcPct val="90000"/>
              </a:lnSpc>
            </a:pPr>
            <a:endParaRPr lang="en-US" sz="2200" dirty="0"/>
          </a:p>
        </p:txBody>
      </p:sp>
      <p:pic>
        <p:nvPicPr>
          <p:cNvPr id="5" name="Picture 4" descr="A drill bit on a metal surface&#10;&#10;Description automatically generated">
            <a:extLst>
              <a:ext uri="{FF2B5EF4-FFF2-40B4-BE49-F238E27FC236}">
                <a16:creationId xmlns:a16="http://schemas.microsoft.com/office/drawing/2014/main" id="{0B57A2A7-797E-A48F-BD79-2263FD088FD6}"/>
              </a:ext>
            </a:extLst>
          </p:cNvPr>
          <p:cNvPicPr>
            <a:picLocks noChangeAspect="1"/>
          </p:cNvPicPr>
          <p:nvPr/>
        </p:nvPicPr>
        <p:blipFill>
          <a:blip r:embed="rId3">
            <a:extLst>
              <a:ext uri="{28A0092B-C50C-407E-A947-70E740481C1C}">
                <a14:useLocalDpi xmlns:a14="http://schemas.microsoft.com/office/drawing/2010/main" val="0"/>
              </a:ext>
            </a:extLst>
          </a:blip>
          <a:srcRect l="4944" r="5827" b="3"/>
          <a:stretch/>
        </p:blipFill>
        <p:spPr>
          <a:xfrm>
            <a:off x="6197602" y="1166018"/>
            <a:ext cx="5384800" cy="4525963"/>
          </a:xfrm>
          <a:prstGeom prst="rect">
            <a:avLst/>
          </a:prstGeom>
          <a:noFill/>
        </p:spPr>
      </p:pic>
      <p:sp>
        <p:nvSpPr>
          <p:cNvPr id="6" name="Slide Number Placeholder 5">
            <a:extLst>
              <a:ext uri="{FF2B5EF4-FFF2-40B4-BE49-F238E27FC236}">
                <a16:creationId xmlns:a16="http://schemas.microsoft.com/office/drawing/2014/main" id="{893DDAE8-5971-D7A8-4B61-A9F1D9EFC222}"/>
              </a:ext>
            </a:extLst>
          </p:cNvPr>
          <p:cNvSpPr>
            <a:spLocks noGrp="1"/>
          </p:cNvSpPr>
          <p:nvPr>
            <p:ph type="sldNum" sz="quarter" idx="12"/>
          </p:nvPr>
        </p:nvSpPr>
        <p:spPr/>
        <p:txBody>
          <a:bodyPr/>
          <a:lstStyle/>
          <a:p>
            <a:fld id="{799E8B58-2D5A-4791-B2BA-230E9B9051DC}" type="slidenum">
              <a:rPr lang="en-US" smtClean="0"/>
              <a:t>33</a:t>
            </a:fld>
            <a:endParaRPr lang="en-US" dirty="0"/>
          </a:p>
        </p:txBody>
      </p:sp>
    </p:spTree>
    <p:extLst>
      <p:ext uri="{BB962C8B-B14F-4D97-AF65-F5344CB8AC3E}">
        <p14:creationId xmlns:p14="http://schemas.microsoft.com/office/powerpoint/2010/main" val="38119564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24AF339C-EB13-3F51-617E-20F1E7664EBC}"/>
              </a:ext>
            </a:extLst>
          </p:cNvPr>
          <p:cNvPicPr>
            <a:picLocks noChangeAspect="1"/>
          </p:cNvPicPr>
          <p:nvPr/>
        </p:nvPicPr>
        <p:blipFill>
          <a:blip r:embed="rId2">
            <a:alphaModFix amt="40000"/>
          </a:blip>
          <a:srcRect l="8778" r="21912"/>
          <a:stretch/>
        </p:blipFill>
        <p:spPr>
          <a:xfrm>
            <a:off x="20" y="10"/>
            <a:ext cx="8450297" cy="6857990"/>
          </a:xfrm>
          <a:prstGeom prst="rect">
            <a:avLst/>
          </a:prstGeom>
        </p:spPr>
      </p:pic>
      <p:sp>
        <p:nvSpPr>
          <p:cNvPr id="5" name="Title 4">
            <a:extLst>
              <a:ext uri="{FF2B5EF4-FFF2-40B4-BE49-F238E27FC236}">
                <a16:creationId xmlns:a16="http://schemas.microsoft.com/office/drawing/2014/main" id="{67D661C2-25F5-476F-B4FF-999D257B4A78}"/>
              </a:ext>
            </a:extLst>
          </p:cNvPr>
          <p:cNvSpPr>
            <a:spLocks noGrp="1"/>
          </p:cNvSpPr>
          <p:nvPr>
            <p:ph type="ctrTitle"/>
          </p:nvPr>
        </p:nvSpPr>
        <p:spPr>
          <a:xfrm>
            <a:off x="838201" y="365125"/>
            <a:ext cx="5251316" cy="1627636"/>
          </a:xfrm>
        </p:spPr>
        <p:txBody>
          <a:bodyPr vert="horz" lIns="91440" tIns="45720" rIns="91440" bIns="45720" rtlCol="0" anchor="ctr">
            <a:normAutofit/>
          </a:bodyPr>
          <a:lstStyle/>
          <a:p>
            <a:pPr algn="l"/>
            <a:r>
              <a:rPr lang="en-US" sz="4400" kern="1200" dirty="0">
                <a:solidFill>
                  <a:srgbClr val="FFFFFF"/>
                </a:solidFill>
                <a:latin typeface="+mj-lt"/>
                <a:ea typeface="+mj-ea"/>
                <a:cs typeface="+mj-cs"/>
              </a:rPr>
              <a:t>Thanks </a:t>
            </a:r>
          </a:p>
        </p:txBody>
      </p:sp>
      <p:sp>
        <p:nvSpPr>
          <p:cNvPr id="6" name="Subtitle 5">
            <a:extLst>
              <a:ext uri="{FF2B5EF4-FFF2-40B4-BE49-F238E27FC236}">
                <a16:creationId xmlns:a16="http://schemas.microsoft.com/office/drawing/2014/main" id="{A260A96A-7F39-09AC-B676-C3F67527DD29}"/>
              </a:ext>
            </a:extLst>
          </p:cNvPr>
          <p:cNvSpPr>
            <a:spLocks noGrp="1"/>
          </p:cNvSpPr>
          <p:nvPr>
            <p:ph type="subTitle" idx="1"/>
          </p:nvPr>
        </p:nvSpPr>
        <p:spPr>
          <a:xfrm>
            <a:off x="174171" y="1871442"/>
            <a:ext cx="4619621" cy="3957178"/>
          </a:xfrm>
        </p:spPr>
        <p:txBody>
          <a:bodyPr vert="horz" lIns="91440" tIns="45720" rIns="91440" bIns="45720" rtlCol="0">
            <a:normAutofit/>
          </a:bodyPr>
          <a:lstStyle/>
          <a:p>
            <a:pPr indent="-228600" algn="l">
              <a:buFont typeface="Arial" panose="020B0604020202020204" pitchFamily="34" charset="0"/>
              <a:buChar char="•"/>
            </a:pPr>
            <a:r>
              <a:rPr lang="en-US" sz="2000" dirty="0">
                <a:solidFill>
                  <a:srgbClr val="FFFFFF"/>
                </a:solidFill>
              </a:rPr>
              <a:t>Brock Yordy </a:t>
            </a:r>
          </a:p>
          <a:p>
            <a:pPr indent="-228600" algn="l">
              <a:buFont typeface="Arial" panose="020B0604020202020204" pitchFamily="34" charset="0"/>
              <a:buChar char="•"/>
            </a:pPr>
            <a:r>
              <a:rPr lang="en-US" sz="2000" dirty="0">
                <a:solidFill>
                  <a:srgbClr val="FFFFFF"/>
                </a:solidFill>
              </a:rPr>
              <a:t>Co-Founder The Geothermal Drillers Association </a:t>
            </a:r>
          </a:p>
          <a:p>
            <a:pPr indent="-228600" algn="l">
              <a:buFont typeface="Arial" panose="020B0604020202020204" pitchFamily="34" charset="0"/>
              <a:buChar char="•"/>
            </a:pPr>
            <a:r>
              <a:rPr lang="en-US" sz="2000" dirty="0">
                <a:solidFill>
                  <a:srgbClr val="FFFFFF"/>
                </a:solidFill>
              </a:rPr>
              <a:t>Geothermal Drilling SME, Educator, Trainer, and Journalist </a:t>
            </a:r>
          </a:p>
        </p:txBody>
      </p:sp>
      <p:pic>
        <p:nvPicPr>
          <p:cNvPr id="19" name="Picture 18" descr="A logo with text and colors&#10;&#10;Description automatically generated with medium confidence">
            <a:extLst>
              <a:ext uri="{FF2B5EF4-FFF2-40B4-BE49-F238E27FC236}">
                <a16:creationId xmlns:a16="http://schemas.microsoft.com/office/drawing/2014/main" id="{AC556940-9CE3-2488-14AE-F66917A38284}"/>
              </a:ext>
            </a:extLst>
          </p:cNvPr>
          <p:cNvPicPr>
            <a:picLocks noChangeAspect="1"/>
          </p:cNvPicPr>
          <p:nvPr/>
        </p:nvPicPr>
        <p:blipFill>
          <a:blip r:embed="rId3">
            <a:extLst>
              <a:ext uri="{28A0092B-C50C-407E-A947-70E740481C1C}">
                <a14:useLocalDpi xmlns:a14="http://schemas.microsoft.com/office/drawing/2010/main" val="0"/>
              </a:ext>
            </a:extLst>
          </a:blip>
          <a:srcRect l="-53969" r="-1067"/>
          <a:stretch/>
        </p:blipFill>
        <p:spPr>
          <a:xfrm>
            <a:off x="1589315" y="10"/>
            <a:ext cx="1063229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20" name="Content Placeholder 24" descr="A logo of a television show&#10;&#10;Description automatically generated">
            <a:extLst>
              <a:ext uri="{FF2B5EF4-FFF2-40B4-BE49-F238E27FC236}">
                <a16:creationId xmlns:a16="http://schemas.microsoft.com/office/drawing/2014/main" id="{ADDB7E98-A2EA-BCD4-B0EF-E780E982834E}"/>
              </a:ext>
            </a:extLst>
          </p:cNvPr>
          <p:cNvPicPr>
            <a:picLocks noChangeAspect="1"/>
          </p:cNvPicPr>
          <p:nvPr/>
        </p:nvPicPr>
        <p:blipFill>
          <a:blip r:embed="rId4">
            <a:extLst>
              <a:ext uri="{28A0092B-C50C-407E-A947-70E740481C1C}">
                <a14:useLocalDpi xmlns:a14="http://schemas.microsoft.com/office/drawing/2010/main" val="0"/>
              </a:ext>
            </a:extLst>
          </a:blip>
          <a:srcRect l="93" r="554" b="-4"/>
          <a:stretch/>
        </p:blipFill>
        <p:spPr>
          <a:xfrm>
            <a:off x="1245247" y="4255424"/>
            <a:ext cx="2477468" cy="2493709"/>
          </a:xfrm>
          <a:prstGeom prst="rect">
            <a:avLst/>
          </a:prstGeom>
        </p:spPr>
      </p:pic>
      <p:sp>
        <p:nvSpPr>
          <p:cNvPr id="2" name="Slide Number Placeholder 1">
            <a:extLst>
              <a:ext uri="{FF2B5EF4-FFF2-40B4-BE49-F238E27FC236}">
                <a16:creationId xmlns:a16="http://schemas.microsoft.com/office/drawing/2014/main" id="{9C136A20-0F70-285D-8782-89F7191BB30C}"/>
              </a:ext>
            </a:extLst>
          </p:cNvPr>
          <p:cNvSpPr>
            <a:spLocks noGrp="1"/>
          </p:cNvSpPr>
          <p:nvPr>
            <p:ph type="sldNum" sz="quarter" idx="12"/>
          </p:nvPr>
        </p:nvSpPr>
        <p:spPr/>
        <p:txBody>
          <a:bodyPr/>
          <a:lstStyle/>
          <a:p>
            <a:fld id="{799E8B58-2D5A-4791-B2BA-230E9B9051DC}" type="slidenum">
              <a:rPr lang="en-US" smtClean="0"/>
              <a:t>34</a:t>
            </a:fld>
            <a:endParaRPr lang="en-US" dirty="0"/>
          </a:p>
        </p:txBody>
      </p:sp>
    </p:spTree>
    <p:extLst>
      <p:ext uri="{BB962C8B-B14F-4D97-AF65-F5344CB8AC3E}">
        <p14:creationId xmlns:p14="http://schemas.microsoft.com/office/powerpoint/2010/main" val="1568324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D44D60-00A9-FDA1-F5E0-BC5807E69308}"/>
              </a:ext>
            </a:extLst>
          </p:cNvPr>
          <p:cNvSpPr>
            <a:spLocks noGrp="1"/>
          </p:cNvSpPr>
          <p:nvPr>
            <p:ph type="body" idx="1"/>
          </p:nvPr>
        </p:nvSpPr>
        <p:spPr/>
        <p:txBody>
          <a:bodyPr>
            <a:normAutofit/>
          </a:bodyPr>
          <a:lstStyle/>
          <a:p>
            <a:pPr marL="152396" indent="0">
              <a:buNone/>
            </a:pPr>
            <a:r>
              <a:rPr lang="en-US" sz="1867" dirty="0"/>
              <a:t>MIT </a:t>
            </a:r>
            <a:r>
              <a:rPr lang="en-US" sz="1867" dirty="0" err="1"/>
              <a:t>OpenCourseWare</a:t>
            </a:r>
            <a:endParaRPr lang="en-US" sz="1867" dirty="0"/>
          </a:p>
          <a:p>
            <a:pPr marL="152396" indent="0">
              <a:buNone/>
            </a:pPr>
            <a:r>
              <a:rPr lang="en-US" sz="1867" u="sng" dirty="0">
                <a:hlinkClick r:id="rId2"/>
              </a:rPr>
              <a:t>https://ocw.mit.edu/</a:t>
            </a:r>
            <a:endParaRPr lang="en-US" sz="1867" dirty="0"/>
          </a:p>
          <a:p>
            <a:pPr marL="152396" indent="0">
              <a:buNone/>
            </a:pPr>
            <a:r>
              <a:rPr lang="en-US" dirty="0"/>
              <a:t> </a:t>
            </a:r>
          </a:p>
          <a:p>
            <a:pPr marL="152396" indent="0">
              <a:buNone/>
            </a:pPr>
            <a:r>
              <a:rPr lang="en-US" dirty="0"/>
              <a:t> </a:t>
            </a:r>
          </a:p>
          <a:p>
            <a:pPr marL="152396" indent="0">
              <a:buNone/>
            </a:pPr>
            <a:r>
              <a:rPr lang="en-US" dirty="0"/>
              <a:t> </a:t>
            </a:r>
          </a:p>
          <a:p>
            <a:pPr marL="152396" indent="0">
              <a:buNone/>
            </a:pPr>
            <a:r>
              <a:rPr lang="en-US" dirty="0"/>
              <a:t>RES.ENV 007 Geothermal Energy Networks (GENs): Transforming our Thermal Energy System</a:t>
            </a:r>
          </a:p>
          <a:p>
            <a:pPr marL="152396" indent="0">
              <a:buNone/>
            </a:pPr>
            <a:r>
              <a:rPr lang="en-US" sz="2000" dirty="0"/>
              <a:t>IAP 2025 </a:t>
            </a:r>
          </a:p>
          <a:p>
            <a:pPr marL="152396" indent="0">
              <a:buNone/>
            </a:pPr>
            <a:r>
              <a:rPr lang="en-US" dirty="0"/>
              <a:t> </a:t>
            </a:r>
          </a:p>
          <a:p>
            <a:pPr marL="152396" indent="0">
              <a:buNone/>
            </a:pPr>
            <a:r>
              <a:rPr lang="en-US" dirty="0"/>
              <a:t> </a:t>
            </a:r>
          </a:p>
          <a:p>
            <a:pPr marL="152396" indent="0">
              <a:buNone/>
            </a:pPr>
            <a:r>
              <a:rPr lang="en-US" sz="2000" dirty="0"/>
              <a:t>For information about citing these materials or our Terms of Use, visit: </a:t>
            </a:r>
            <a:r>
              <a:rPr lang="en-US" sz="2000" u="sng" dirty="0">
                <a:hlinkClick r:id="rId3"/>
              </a:rPr>
              <a:t>https://ocw.mit.edu/terms</a:t>
            </a:r>
            <a:r>
              <a:rPr lang="en-US" sz="2000" dirty="0"/>
              <a:t>. </a:t>
            </a:r>
          </a:p>
          <a:p>
            <a:endParaRPr lang="en-US" dirty="0"/>
          </a:p>
        </p:txBody>
      </p:sp>
      <p:sp>
        <p:nvSpPr>
          <p:cNvPr id="2" name="Slide Number Placeholder 1">
            <a:extLst>
              <a:ext uri="{FF2B5EF4-FFF2-40B4-BE49-F238E27FC236}">
                <a16:creationId xmlns:a16="http://schemas.microsoft.com/office/drawing/2014/main" id="{9B54CC20-4E12-F4EC-8EB3-6D6EDA041066}"/>
              </a:ext>
            </a:extLst>
          </p:cNvPr>
          <p:cNvSpPr>
            <a:spLocks noGrp="1"/>
          </p:cNvSpPr>
          <p:nvPr>
            <p:ph type="sldNum" idx="12"/>
          </p:nvPr>
        </p:nvSpPr>
        <p:spPr/>
        <p:txBody>
          <a:bodyPr/>
          <a:lstStyle/>
          <a:p>
            <a:fld id="{00000000-1234-1234-1234-123412341234}" type="slidenum">
              <a:rPr lang="en-US" smtClean="0"/>
              <a:pPr/>
              <a:t>35</a:t>
            </a:fld>
            <a:endParaRPr lang="en-US"/>
          </a:p>
        </p:txBody>
      </p:sp>
    </p:spTree>
    <p:extLst>
      <p:ext uri="{BB962C8B-B14F-4D97-AF65-F5344CB8AC3E}">
        <p14:creationId xmlns:p14="http://schemas.microsoft.com/office/powerpoint/2010/main" val="2685042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lackboard with white lines&#10;&#10;Description automatically generated">
            <a:extLst>
              <a:ext uri="{FF2B5EF4-FFF2-40B4-BE49-F238E27FC236}">
                <a16:creationId xmlns:a16="http://schemas.microsoft.com/office/drawing/2014/main" id="{57F0492D-25A0-717C-4E16-5A8A438DC5DD}"/>
              </a:ext>
            </a:extLst>
          </p:cNvPr>
          <p:cNvPicPr>
            <a:picLocks noChangeAspect="1"/>
          </p:cNvPicPr>
          <p:nvPr/>
        </p:nvPicPr>
        <p:blipFill>
          <a:blip r:embed="rId2">
            <a:alphaModFix amt="3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C3E828C7-4C8F-0466-629E-03CF50B70236}"/>
              </a:ext>
            </a:extLst>
          </p:cNvPr>
          <p:cNvSpPr>
            <a:spLocks noGrp="1"/>
          </p:cNvSpPr>
          <p:nvPr>
            <p:ph type="title"/>
          </p:nvPr>
        </p:nvSpPr>
        <p:spPr>
          <a:xfrm>
            <a:off x="838200" y="365125"/>
            <a:ext cx="10515600" cy="1325563"/>
          </a:xfrm>
        </p:spPr>
        <p:txBody>
          <a:bodyPr>
            <a:normAutofit/>
          </a:bodyPr>
          <a:lstStyle/>
          <a:p>
            <a:pPr algn="ctr"/>
            <a:r>
              <a:rPr lang="en-US" dirty="0">
                <a:solidFill>
                  <a:srgbClr val="FFFFFF"/>
                </a:solidFill>
              </a:rPr>
              <a:t>Applying Tribal Knowledge to Engineered Specifications </a:t>
            </a:r>
          </a:p>
        </p:txBody>
      </p:sp>
      <p:sp>
        <p:nvSpPr>
          <p:cNvPr id="3" name="Content Placeholder 2">
            <a:extLst>
              <a:ext uri="{FF2B5EF4-FFF2-40B4-BE49-F238E27FC236}">
                <a16:creationId xmlns:a16="http://schemas.microsoft.com/office/drawing/2014/main" id="{7BB27BE8-3BEC-D365-EDCF-2B418CF2BA42}"/>
              </a:ext>
            </a:extLst>
          </p:cNvPr>
          <p:cNvSpPr>
            <a:spLocks noGrp="1"/>
          </p:cNvSpPr>
          <p:nvPr>
            <p:ph idx="1"/>
          </p:nvPr>
        </p:nvSpPr>
        <p:spPr>
          <a:xfrm>
            <a:off x="838200" y="1825625"/>
            <a:ext cx="10515600" cy="4351338"/>
          </a:xfrm>
        </p:spPr>
        <p:txBody>
          <a:bodyPr>
            <a:normAutofit fontScale="92500"/>
          </a:bodyPr>
          <a:lstStyle/>
          <a:p>
            <a:pPr marL="342900" marR="0" lvl="0" indent="-342900">
              <a:lnSpc>
                <a:spcPct val="115000"/>
              </a:lnSpc>
              <a:buFont typeface="+mj-lt"/>
              <a:buAutoNum type="arabicPeriod"/>
            </a:pPr>
            <a:r>
              <a:rPr lang="en-US" kern="100" dirty="0">
                <a:effectLst/>
                <a:latin typeface="Aptos" panose="020B0004020202020204" pitchFamily="34" charset="0"/>
                <a:ea typeface="Aptos" panose="020B0004020202020204" pitchFamily="34" charset="0"/>
                <a:cs typeface="Times New Roman" panose="02020603050405020304" pitchFamily="18" charset="0"/>
              </a:rPr>
              <a:t>Drilling is the imperfect combination of science, physics, and self-taught tribal knowledge compounded over years of success and failure. </a:t>
            </a:r>
          </a:p>
          <a:p>
            <a:pPr marL="342900" marR="0" lvl="0" indent="-342900">
              <a:lnSpc>
                <a:spcPct val="115000"/>
              </a:lnSpc>
              <a:buFont typeface="+mj-lt"/>
              <a:buAutoNum type="arabicPeriod"/>
            </a:pPr>
            <a:r>
              <a:rPr lang="en-US" kern="100" dirty="0">
                <a:effectLst/>
                <a:latin typeface="Aptos" panose="020B0004020202020204" pitchFamily="34" charset="0"/>
                <a:ea typeface="Aptos" panose="020B0004020202020204" pitchFamily="34" charset="0"/>
                <a:cs typeface="Times New Roman" panose="02020603050405020304" pitchFamily="18" charset="0"/>
              </a:rPr>
              <a:t>Drilling is a disruptive process; the key to success lies in your conscious choice of the drilling program that minimizes the impact on the surrounding environment. </a:t>
            </a:r>
          </a:p>
          <a:p>
            <a:pPr marL="342900" marR="0" lvl="0" indent="-342900">
              <a:lnSpc>
                <a:spcPct val="115000"/>
              </a:lnSpc>
              <a:spcAft>
                <a:spcPts val="800"/>
              </a:spcAft>
              <a:buFont typeface="+mj-lt"/>
              <a:buAutoNum type="arabicPeriod"/>
            </a:pPr>
            <a:r>
              <a:rPr lang="en-US" kern="100" dirty="0">
                <a:effectLst/>
                <a:latin typeface="Aptos" panose="020B0004020202020204" pitchFamily="34" charset="0"/>
                <a:ea typeface="Aptos" panose="020B0004020202020204" pitchFamily="34" charset="0"/>
                <a:cs typeface="Times New Roman" panose="02020603050405020304" pitchFamily="18" charset="0"/>
              </a:rPr>
              <a:t>Drillers, Contractors, Engineers, Scientists, and Clients have entered a powerful partnership to uncover the mysteries of the subsurface. </a:t>
            </a:r>
          </a:p>
          <a:p>
            <a:pPr marL="0" indent="0">
              <a:buNone/>
            </a:pPr>
            <a:endParaRPr lang="en-US" dirty="0">
              <a:solidFill>
                <a:srgbClr val="FFFFFF"/>
              </a:solidFill>
            </a:endParaRPr>
          </a:p>
        </p:txBody>
      </p:sp>
      <p:sp>
        <p:nvSpPr>
          <p:cNvPr id="5" name="Slide Number Placeholder 4">
            <a:extLst>
              <a:ext uri="{FF2B5EF4-FFF2-40B4-BE49-F238E27FC236}">
                <a16:creationId xmlns:a16="http://schemas.microsoft.com/office/drawing/2014/main" id="{F1C7A39D-73F1-36BA-2024-5C2A89574D21}"/>
              </a:ext>
            </a:extLst>
          </p:cNvPr>
          <p:cNvSpPr>
            <a:spLocks noGrp="1"/>
          </p:cNvSpPr>
          <p:nvPr>
            <p:ph type="sldNum" sz="quarter" idx="12"/>
          </p:nvPr>
        </p:nvSpPr>
        <p:spPr/>
        <p:txBody>
          <a:bodyPr/>
          <a:lstStyle/>
          <a:p>
            <a:fld id="{799E8B58-2D5A-4791-B2BA-230E9B9051DC}" type="slidenum">
              <a:rPr lang="en-US" smtClean="0"/>
              <a:t>4</a:t>
            </a:fld>
            <a:endParaRPr lang="en-US" dirty="0"/>
          </a:p>
        </p:txBody>
      </p:sp>
    </p:spTree>
    <p:extLst>
      <p:ext uri="{BB962C8B-B14F-4D97-AF65-F5344CB8AC3E}">
        <p14:creationId xmlns:p14="http://schemas.microsoft.com/office/powerpoint/2010/main" val="336734639"/>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0C43B0-4EE9-7F9A-7C64-EB10B1007A4B}"/>
              </a:ext>
            </a:extLst>
          </p:cNvPr>
          <p:cNvPicPr>
            <a:picLocks noChangeAspect="1"/>
          </p:cNvPicPr>
          <p:nvPr/>
        </p:nvPicPr>
        <p:blipFill>
          <a:blip r:embed="rId2"/>
          <a:stretch>
            <a:fillRect/>
          </a:stretch>
        </p:blipFill>
        <p:spPr>
          <a:xfrm>
            <a:off x="130628" y="0"/>
            <a:ext cx="12192000" cy="6858000"/>
          </a:xfrm>
          <a:prstGeom prst="rect">
            <a:avLst/>
          </a:prstGeom>
        </p:spPr>
      </p:pic>
      <p:pic>
        <p:nvPicPr>
          <p:cNvPr id="5" name="Picture 4">
            <a:extLst>
              <a:ext uri="{FF2B5EF4-FFF2-40B4-BE49-F238E27FC236}">
                <a16:creationId xmlns:a16="http://schemas.microsoft.com/office/drawing/2014/main" id="{39CF5E70-228D-F27B-367A-57119D91F9B8}"/>
              </a:ext>
            </a:extLst>
          </p:cNvPr>
          <p:cNvPicPr>
            <a:picLocks noChangeAspect="1"/>
          </p:cNvPicPr>
          <p:nvPr/>
        </p:nvPicPr>
        <p:blipFill>
          <a:blip r:embed="rId3"/>
          <a:stretch>
            <a:fillRect/>
          </a:stretch>
        </p:blipFill>
        <p:spPr>
          <a:xfrm>
            <a:off x="10886" y="0"/>
            <a:ext cx="4572000" cy="6858000"/>
          </a:xfrm>
          <a:prstGeom prst="rect">
            <a:avLst/>
          </a:prstGeom>
        </p:spPr>
      </p:pic>
      <p:pic>
        <p:nvPicPr>
          <p:cNvPr id="11" name="Picture 10">
            <a:extLst>
              <a:ext uri="{FF2B5EF4-FFF2-40B4-BE49-F238E27FC236}">
                <a16:creationId xmlns:a16="http://schemas.microsoft.com/office/drawing/2014/main" id="{468D4C91-0587-56A2-F193-652D21AB9F10}"/>
              </a:ext>
            </a:extLst>
          </p:cNvPr>
          <p:cNvPicPr>
            <a:picLocks noChangeAspect="1"/>
          </p:cNvPicPr>
          <p:nvPr/>
        </p:nvPicPr>
        <p:blipFill>
          <a:blip r:embed="rId4"/>
          <a:stretch>
            <a:fillRect/>
          </a:stretch>
        </p:blipFill>
        <p:spPr>
          <a:xfrm>
            <a:off x="5259257" y="453447"/>
            <a:ext cx="6572058" cy="6212362"/>
          </a:xfrm>
          <a:prstGeom prst="rect">
            <a:avLst/>
          </a:prstGeom>
        </p:spPr>
      </p:pic>
      <p:sp>
        <p:nvSpPr>
          <p:cNvPr id="2" name="Slide Number Placeholder 1">
            <a:extLst>
              <a:ext uri="{FF2B5EF4-FFF2-40B4-BE49-F238E27FC236}">
                <a16:creationId xmlns:a16="http://schemas.microsoft.com/office/drawing/2014/main" id="{4CFF8A06-C159-1263-93AA-443147ABFAD4}"/>
              </a:ext>
            </a:extLst>
          </p:cNvPr>
          <p:cNvSpPr>
            <a:spLocks noGrp="1"/>
          </p:cNvSpPr>
          <p:nvPr>
            <p:ph type="sldNum" sz="quarter" idx="12"/>
          </p:nvPr>
        </p:nvSpPr>
        <p:spPr/>
        <p:txBody>
          <a:bodyPr/>
          <a:lstStyle/>
          <a:p>
            <a:fld id="{799E8B58-2D5A-4791-B2BA-230E9B9051DC}" type="slidenum">
              <a:rPr lang="en-US" smtClean="0"/>
              <a:t>5</a:t>
            </a:fld>
            <a:endParaRPr lang="en-US" dirty="0"/>
          </a:p>
        </p:txBody>
      </p:sp>
    </p:spTree>
    <p:extLst>
      <p:ext uri="{BB962C8B-B14F-4D97-AF65-F5344CB8AC3E}">
        <p14:creationId xmlns:p14="http://schemas.microsoft.com/office/powerpoint/2010/main" val="722782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46312A-D4A9-1CE3-C4F0-0ED973867DB1}"/>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B36A7776-6447-B42D-4B6A-71DE5F98F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6" name="Content Placeholder 5">
            <a:extLst>
              <a:ext uri="{FF2B5EF4-FFF2-40B4-BE49-F238E27FC236}">
                <a16:creationId xmlns:a16="http://schemas.microsoft.com/office/drawing/2014/main" id="{4723373F-A586-8606-E443-91D7A055BDA3}"/>
              </a:ext>
            </a:extLst>
          </p:cNvPr>
          <p:cNvPicPr>
            <a:picLocks noGrp="1" noChangeAspect="1"/>
          </p:cNvPicPr>
          <p:nvPr>
            <p:ph sz="half" idx="2"/>
          </p:nvPr>
        </p:nvPicPr>
        <p:blipFill>
          <a:blip r:embed="rId2">
            <a:alphaModFix amt="35000"/>
            <a:extLst>
              <a:ext uri="{28A0092B-C50C-407E-A947-70E740481C1C}">
                <a14:useLocalDpi xmlns:a14="http://schemas.microsoft.com/office/drawing/2010/main" val="0"/>
              </a:ext>
            </a:extLst>
          </a:blip>
          <a:srcRect t="9900" b="5513"/>
          <a:stretch/>
        </p:blipFill>
        <p:spPr>
          <a:xfrm>
            <a:off x="20" y="10"/>
            <a:ext cx="12191980" cy="6857990"/>
          </a:xfrm>
          <a:prstGeom prst="rect">
            <a:avLst/>
          </a:prstGeom>
        </p:spPr>
      </p:pic>
      <p:sp>
        <p:nvSpPr>
          <p:cNvPr id="2" name="Title 1">
            <a:extLst>
              <a:ext uri="{FF2B5EF4-FFF2-40B4-BE49-F238E27FC236}">
                <a16:creationId xmlns:a16="http://schemas.microsoft.com/office/drawing/2014/main" id="{623DDAB5-825F-2AA9-C18F-3C58B6EBF8AB}"/>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dirty="0">
                <a:solidFill>
                  <a:srgbClr val="FFFFFF"/>
                </a:solidFill>
              </a:rPr>
              <a:t>The Drill Crew – Critical System Operation  </a:t>
            </a:r>
          </a:p>
        </p:txBody>
      </p:sp>
      <p:sp>
        <p:nvSpPr>
          <p:cNvPr id="3" name="Content Placeholder 2">
            <a:extLst>
              <a:ext uri="{FF2B5EF4-FFF2-40B4-BE49-F238E27FC236}">
                <a16:creationId xmlns:a16="http://schemas.microsoft.com/office/drawing/2014/main" id="{8E09ACCF-F60A-0CD3-5DC3-96282C5071E3}"/>
              </a:ext>
            </a:extLst>
          </p:cNvPr>
          <p:cNvSpPr>
            <a:spLocks noGrp="1"/>
          </p:cNvSpPr>
          <p:nvPr>
            <p:ph sz="half" idx="1"/>
          </p:nvPr>
        </p:nvSpPr>
        <p:spPr>
          <a:xfrm>
            <a:off x="838200" y="1825625"/>
            <a:ext cx="10515600" cy="4351338"/>
          </a:xfrm>
        </p:spPr>
        <p:txBody>
          <a:bodyPr vert="horz" lIns="91440" tIns="45720" rIns="91440" bIns="45720" rtlCol="0">
            <a:normAutofit/>
          </a:bodyPr>
          <a:lstStyle/>
          <a:p>
            <a:r>
              <a:rPr lang="en-US" dirty="0">
                <a:solidFill>
                  <a:srgbClr val="FFFFFF"/>
                </a:solidFill>
              </a:rPr>
              <a:t>Safety First  </a:t>
            </a:r>
          </a:p>
          <a:p>
            <a:r>
              <a:rPr lang="en-US" dirty="0">
                <a:solidFill>
                  <a:srgbClr val="FFFFFF"/>
                </a:solidFill>
              </a:rPr>
              <a:t>Goal for the day </a:t>
            </a:r>
          </a:p>
          <a:p>
            <a:r>
              <a:rPr lang="en-US" dirty="0">
                <a:solidFill>
                  <a:srgbClr val="FFFFFF"/>
                </a:solidFill>
              </a:rPr>
              <a:t>Quality Installations </a:t>
            </a:r>
          </a:p>
          <a:p>
            <a:r>
              <a:rPr lang="en-US" dirty="0">
                <a:solidFill>
                  <a:srgbClr val="FFFFFF"/>
                </a:solidFill>
              </a:rPr>
              <a:t>Site &amp; Environment Management </a:t>
            </a:r>
          </a:p>
          <a:p>
            <a:r>
              <a:rPr lang="en-US" dirty="0">
                <a:solidFill>
                  <a:srgbClr val="FFFFFF"/>
                </a:solidFill>
              </a:rPr>
              <a:t>Goal for project completion </a:t>
            </a:r>
          </a:p>
          <a:p>
            <a:r>
              <a:rPr lang="en-US" dirty="0">
                <a:solidFill>
                  <a:srgbClr val="FFFFFF"/>
                </a:solidFill>
              </a:rPr>
              <a:t>Preparation &amp; Planning</a:t>
            </a:r>
          </a:p>
          <a:p>
            <a:pPr lvl="1"/>
            <a:r>
              <a:rPr lang="en-US" dirty="0">
                <a:solidFill>
                  <a:srgbClr val="FFFFFF"/>
                </a:solidFill>
              </a:rPr>
              <a:t>Foreseen Issues </a:t>
            </a:r>
          </a:p>
          <a:p>
            <a:pPr lvl="1"/>
            <a:r>
              <a:rPr lang="en-US" dirty="0">
                <a:solidFill>
                  <a:srgbClr val="FFFFFF"/>
                </a:solidFill>
              </a:rPr>
              <a:t>Unforeseen Issues </a:t>
            </a:r>
          </a:p>
          <a:p>
            <a:pPr marL="457200" lvl="1" indent="0">
              <a:buNone/>
            </a:pPr>
            <a:endParaRPr lang="en-US" dirty="0">
              <a:solidFill>
                <a:srgbClr val="FFFFFF"/>
              </a:solidFill>
            </a:endParaRPr>
          </a:p>
        </p:txBody>
      </p:sp>
      <p:sp>
        <p:nvSpPr>
          <p:cNvPr id="4" name="Slide Number Placeholder 3">
            <a:extLst>
              <a:ext uri="{FF2B5EF4-FFF2-40B4-BE49-F238E27FC236}">
                <a16:creationId xmlns:a16="http://schemas.microsoft.com/office/drawing/2014/main" id="{D91BFF74-F800-860A-E691-D407FC24D665}"/>
              </a:ext>
            </a:extLst>
          </p:cNvPr>
          <p:cNvSpPr>
            <a:spLocks noGrp="1"/>
          </p:cNvSpPr>
          <p:nvPr>
            <p:ph type="sldNum" sz="quarter" idx="12"/>
          </p:nvPr>
        </p:nvSpPr>
        <p:spPr/>
        <p:txBody>
          <a:bodyPr/>
          <a:lstStyle/>
          <a:p>
            <a:fld id="{71279720-2EA9-4D17-B434-AF72138121E0}" type="slidenum">
              <a:rPr lang="en-US" smtClean="0"/>
              <a:t>6</a:t>
            </a:fld>
            <a:endParaRPr lang="en-US" dirty="0"/>
          </a:p>
        </p:txBody>
      </p:sp>
    </p:spTree>
    <p:extLst>
      <p:ext uri="{BB962C8B-B14F-4D97-AF65-F5344CB8AC3E}">
        <p14:creationId xmlns:p14="http://schemas.microsoft.com/office/powerpoint/2010/main" val="3241058884"/>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FB7981-27D7-182E-2509-BB97DBA7E257}"/>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4EFDFB6-99A4-8032-650C-A3DB5C59B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A black rectangular object with a white background&#10;&#10;Description automatically generated">
            <a:extLst>
              <a:ext uri="{FF2B5EF4-FFF2-40B4-BE49-F238E27FC236}">
                <a16:creationId xmlns:a16="http://schemas.microsoft.com/office/drawing/2014/main" id="{51E24DDF-0A7A-AE9D-9FF7-E6D52C4D4CC5}"/>
              </a:ext>
            </a:extLst>
          </p:cNvPr>
          <p:cNvPicPr>
            <a:picLocks noChangeAspect="1"/>
          </p:cNvPicPr>
          <p:nvPr/>
        </p:nvPicPr>
        <p:blipFill rotWithShape="1">
          <a:blip r:embed="rId2">
            <a:extLst>
              <a:ext uri="{28A0092B-C50C-407E-A947-70E740481C1C}">
                <a14:useLocalDpi xmlns:a14="http://schemas.microsoft.com/office/drawing/2010/main" val="0"/>
              </a:ext>
            </a:extLst>
          </a:blip>
          <a:srcRect l="29219" t="25427" r="29219" b="25582"/>
          <a:stretch/>
        </p:blipFill>
        <p:spPr>
          <a:xfrm>
            <a:off x="-2140" y="17819"/>
            <a:ext cx="12192000" cy="6858000"/>
          </a:xfrm>
          <a:prstGeom prst="rect">
            <a:avLst/>
          </a:prstGeom>
        </p:spPr>
      </p:pic>
      <p:sp>
        <p:nvSpPr>
          <p:cNvPr id="2" name="Title 1">
            <a:extLst>
              <a:ext uri="{FF2B5EF4-FFF2-40B4-BE49-F238E27FC236}">
                <a16:creationId xmlns:a16="http://schemas.microsoft.com/office/drawing/2014/main" id="{852CCE0C-E1FA-84CD-05FD-B3D8E9B8311F}"/>
              </a:ext>
            </a:extLst>
          </p:cNvPr>
          <p:cNvSpPr>
            <a:spLocks noGrp="1"/>
          </p:cNvSpPr>
          <p:nvPr>
            <p:ph type="title"/>
          </p:nvPr>
        </p:nvSpPr>
        <p:spPr>
          <a:xfrm>
            <a:off x="838200" y="557188"/>
            <a:ext cx="10515600" cy="1133499"/>
          </a:xfrm>
        </p:spPr>
        <p:txBody>
          <a:bodyPr>
            <a:normAutofit/>
          </a:bodyPr>
          <a:lstStyle/>
          <a:p>
            <a:pPr algn="ctr"/>
            <a:r>
              <a:rPr lang="en-US" sz="5200" dirty="0">
                <a:solidFill>
                  <a:schemeClr val="bg2"/>
                </a:solidFill>
                <a:latin typeface="Aptos Display" panose="020B0004020202020204" pitchFamily="34" charset="0"/>
              </a:rPr>
              <a:t>Roles &amp; Responsibilities </a:t>
            </a:r>
          </a:p>
        </p:txBody>
      </p:sp>
      <p:graphicFrame>
        <p:nvGraphicFramePr>
          <p:cNvPr id="8" name="Content Placeholder 2">
            <a:extLst>
              <a:ext uri="{FF2B5EF4-FFF2-40B4-BE49-F238E27FC236}">
                <a16:creationId xmlns:a16="http://schemas.microsoft.com/office/drawing/2014/main" id="{14F1A73B-940B-3BB3-2CD4-38BF4571551B}"/>
              </a:ext>
            </a:extLst>
          </p:cNvPr>
          <p:cNvGraphicFramePr>
            <a:graphicFrameLocks noGrp="1"/>
          </p:cNvGraphicFramePr>
          <p:nvPr>
            <p:ph idx="1"/>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360C230C-A6AE-82FC-9611-5A2BC38C713D}"/>
              </a:ext>
            </a:extLst>
          </p:cNvPr>
          <p:cNvSpPr>
            <a:spLocks noGrp="1"/>
          </p:cNvSpPr>
          <p:nvPr>
            <p:ph type="sldNum" sz="quarter" idx="12"/>
          </p:nvPr>
        </p:nvSpPr>
        <p:spPr/>
        <p:txBody>
          <a:bodyPr/>
          <a:lstStyle/>
          <a:p>
            <a:fld id="{71761973-3C36-4DF1-86E3-E499023A4D89}" type="slidenum">
              <a:rPr lang="en-US" smtClean="0"/>
              <a:t>7</a:t>
            </a:fld>
            <a:endParaRPr lang="en-US" dirty="0"/>
          </a:p>
        </p:txBody>
      </p:sp>
    </p:spTree>
    <p:extLst>
      <p:ext uri="{BB962C8B-B14F-4D97-AF65-F5344CB8AC3E}">
        <p14:creationId xmlns:p14="http://schemas.microsoft.com/office/powerpoint/2010/main" val="1223369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black rectangular object with a white background&#10;&#10;Description automatically generated">
            <a:extLst>
              <a:ext uri="{FF2B5EF4-FFF2-40B4-BE49-F238E27FC236}">
                <a16:creationId xmlns:a16="http://schemas.microsoft.com/office/drawing/2014/main" id="{C7B7B751-6399-B343-F4DE-1BD5CD63ECEE}"/>
              </a:ext>
            </a:extLst>
          </p:cNvPr>
          <p:cNvPicPr>
            <a:picLocks noChangeAspect="1"/>
          </p:cNvPicPr>
          <p:nvPr/>
        </p:nvPicPr>
        <p:blipFill rotWithShape="1">
          <a:blip r:embed="rId3">
            <a:extLst>
              <a:ext uri="{28A0092B-C50C-407E-A947-70E740481C1C}">
                <a14:useLocalDpi xmlns:a14="http://schemas.microsoft.com/office/drawing/2010/main" val="0"/>
              </a:ext>
            </a:extLst>
          </a:blip>
          <a:srcRect l="29219" t="25427" r="29219" b="25582"/>
          <a:stretch/>
        </p:blipFill>
        <p:spPr>
          <a:xfrm>
            <a:off x="-2140" y="17819"/>
            <a:ext cx="12192000" cy="6858000"/>
          </a:xfrm>
          <a:prstGeom prst="rect">
            <a:avLst/>
          </a:prstGeom>
        </p:spPr>
      </p:pic>
      <p:pic>
        <p:nvPicPr>
          <p:cNvPr id="2" name="Picture 2" descr="1">
            <a:extLst>
              <a:ext uri="{FF2B5EF4-FFF2-40B4-BE49-F238E27FC236}">
                <a16:creationId xmlns:a16="http://schemas.microsoft.com/office/drawing/2014/main" id="{1B4CD1E0-FFD0-449D-8FE8-912A314EA1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39" t="23430" b="8550"/>
          <a:stretch/>
        </p:blipFill>
        <p:spPr bwMode="auto">
          <a:xfrm>
            <a:off x="5255808" y="-26342"/>
            <a:ext cx="6936192" cy="6837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n 6"/>
          <p:cNvSpPr/>
          <p:nvPr/>
        </p:nvSpPr>
        <p:spPr>
          <a:xfrm>
            <a:off x="6986042" y="-99343"/>
            <a:ext cx="2971800" cy="6858000"/>
          </a:xfrm>
          <a:prstGeom prst="can">
            <a:avLst>
              <a:gd name="adj" fmla="val 34987"/>
            </a:avLst>
          </a:prstGeom>
          <a:solidFill>
            <a:schemeClr val="accent2">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8" name="Group 5"/>
          <p:cNvGrpSpPr>
            <a:grpSpLocks/>
          </p:cNvGrpSpPr>
          <p:nvPr/>
        </p:nvGrpSpPr>
        <p:grpSpPr bwMode="auto">
          <a:xfrm>
            <a:off x="7293777" y="163502"/>
            <a:ext cx="2432986" cy="6720840"/>
            <a:chOff x="2410" y="0"/>
            <a:chExt cx="1054" cy="4051"/>
          </a:xfrm>
        </p:grpSpPr>
        <p:sp>
          <p:nvSpPr>
            <p:cNvPr id="9" name="Rectangle 6"/>
            <p:cNvSpPr>
              <a:spLocks noChangeArrowheads="1"/>
            </p:cNvSpPr>
            <p:nvPr/>
          </p:nvSpPr>
          <p:spPr bwMode="auto">
            <a:xfrm>
              <a:off x="2784" y="0"/>
              <a:ext cx="288" cy="1527"/>
            </a:xfrm>
            <a:prstGeom prst="rect">
              <a:avLst/>
            </a:prstGeom>
            <a:gradFill rotWithShape="1">
              <a:gsLst>
                <a:gs pos="0">
                  <a:srgbClr val="9A9A9A"/>
                </a:gs>
                <a:gs pos="50000">
                  <a:srgbClr val="9A9A9A">
                    <a:gamma/>
                    <a:tint val="33725"/>
                    <a:invGamma/>
                  </a:srgbClr>
                </a:gs>
                <a:gs pos="100000">
                  <a:srgbClr val="9A9A9A"/>
                </a:gs>
              </a:gsLst>
              <a:lin ang="0" scaled="1"/>
            </a:gradFill>
            <a:ln w="12700" cap="sq">
              <a:noFill/>
              <a:miter lim="800000"/>
              <a:headEnd type="none" w="sm" len="sm"/>
              <a:tailEnd type="none" w="lg" len="med"/>
            </a:ln>
            <a:effectLst/>
          </p:spPr>
          <p:txBody>
            <a:bodyPr wrap="none" lIns="92075" tIns="46038" rIns="92075" bIns="4603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Oval 7"/>
            <p:cNvSpPr>
              <a:spLocks noChangeArrowheads="1"/>
            </p:cNvSpPr>
            <p:nvPr/>
          </p:nvSpPr>
          <p:spPr bwMode="auto">
            <a:xfrm>
              <a:off x="2672" y="1450"/>
              <a:ext cx="518" cy="375"/>
            </a:xfrm>
            <a:prstGeom prst="ellipse">
              <a:avLst/>
            </a:prstGeom>
            <a:gradFill rotWithShape="1">
              <a:gsLst>
                <a:gs pos="0">
                  <a:srgbClr val="9A9A9A"/>
                </a:gs>
                <a:gs pos="50000">
                  <a:srgbClr val="9A9A9A">
                    <a:gamma/>
                    <a:tint val="33725"/>
                    <a:invGamma/>
                  </a:srgbClr>
                </a:gs>
                <a:gs pos="100000">
                  <a:srgbClr val="9A9A9A"/>
                </a:gs>
              </a:gsLst>
              <a:lin ang="0" scaled="1"/>
            </a:gradFill>
            <a:ln w="12700" cap="sq">
              <a:noFill/>
              <a:round/>
              <a:headEnd type="none" w="sm" len="sm"/>
              <a:tailEnd type="none" w="lg" len="med"/>
            </a:ln>
            <a:effectLst/>
          </p:spPr>
          <p:txBody>
            <a:bodyPr wrap="none" lIns="92075" tIns="46038" rIns="92075" bIns="4603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8"/>
            <p:cNvSpPr>
              <a:spLocks noChangeArrowheads="1"/>
            </p:cNvSpPr>
            <p:nvPr/>
          </p:nvSpPr>
          <p:spPr bwMode="auto">
            <a:xfrm>
              <a:off x="2678" y="1646"/>
              <a:ext cx="518" cy="730"/>
            </a:xfrm>
            <a:prstGeom prst="rect">
              <a:avLst/>
            </a:prstGeom>
            <a:gradFill rotWithShape="1">
              <a:gsLst>
                <a:gs pos="0">
                  <a:srgbClr val="9A9A9A"/>
                </a:gs>
                <a:gs pos="50000">
                  <a:srgbClr val="9A9A9A">
                    <a:gamma/>
                    <a:tint val="33725"/>
                    <a:invGamma/>
                  </a:srgbClr>
                </a:gs>
                <a:gs pos="100000">
                  <a:srgbClr val="9A9A9A"/>
                </a:gs>
              </a:gsLst>
              <a:lin ang="0" scaled="1"/>
            </a:gradFill>
            <a:ln w="12700" cap="sq">
              <a:noFill/>
              <a:miter lim="800000"/>
              <a:headEnd type="none" w="sm" len="sm"/>
              <a:tailEnd type="none" w="lg" len="med"/>
            </a:ln>
            <a:effectLst/>
          </p:spPr>
          <p:txBody>
            <a:bodyPr wrap="none" lIns="92075" tIns="46038" rIns="92075" bIns="4603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9" descr="bit mirror"/>
            <p:cNvPicPr>
              <a:picLocks noChangeAspect="1" noChangeArrowheads="1"/>
            </p:cNvPicPr>
            <p:nvPr/>
          </p:nvPicPr>
          <p:blipFill>
            <a:blip r:embed="rId5" cstate="print"/>
            <a:srcRect/>
            <a:stretch>
              <a:fillRect/>
            </a:stretch>
          </p:blipFill>
          <p:spPr bwMode="auto">
            <a:xfrm>
              <a:off x="2410" y="2263"/>
              <a:ext cx="1054" cy="1788"/>
            </a:xfrm>
            <a:prstGeom prst="rect">
              <a:avLst/>
            </a:prstGeom>
            <a:noFill/>
          </p:spPr>
        </p:pic>
      </p:grpSp>
      <p:sp>
        <p:nvSpPr>
          <p:cNvPr id="21" name="6-Point Star 20"/>
          <p:cNvSpPr/>
          <p:nvPr/>
        </p:nvSpPr>
        <p:spPr>
          <a:xfrm>
            <a:off x="7150970" y="5267153"/>
            <a:ext cx="334937" cy="358317"/>
          </a:xfrm>
          <a:prstGeom prst="star6">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sp>
        <p:nvSpPr>
          <p:cNvPr id="23" name="6-Point Star 22"/>
          <p:cNvSpPr/>
          <p:nvPr/>
        </p:nvSpPr>
        <p:spPr>
          <a:xfrm>
            <a:off x="8281767" y="5869512"/>
            <a:ext cx="334937" cy="358317"/>
          </a:xfrm>
          <a:prstGeom prst="star6">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6-Point Star 23"/>
          <p:cNvSpPr/>
          <p:nvPr/>
        </p:nvSpPr>
        <p:spPr>
          <a:xfrm>
            <a:off x="7690295" y="5787962"/>
            <a:ext cx="334937" cy="358317"/>
          </a:xfrm>
          <a:prstGeom prst="star6">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sp>
        <p:nvSpPr>
          <p:cNvPr id="25" name="6-Point Star 24"/>
          <p:cNvSpPr/>
          <p:nvPr/>
        </p:nvSpPr>
        <p:spPr>
          <a:xfrm>
            <a:off x="7018221" y="6146279"/>
            <a:ext cx="334937" cy="358317"/>
          </a:xfrm>
          <a:prstGeom prst="star6">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6-Point Star 25"/>
          <p:cNvSpPr/>
          <p:nvPr/>
        </p:nvSpPr>
        <p:spPr>
          <a:xfrm>
            <a:off x="9452366" y="5311366"/>
            <a:ext cx="334937" cy="358317"/>
          </a:xfrm>
          <a:prstGeom prst="star6">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sp>
        <p:nvSpPr>
          <p:cNvPr id="27" name="6-Point Star 26"/>
          <p:cNvSpPr/>
          <p:nvPr/>
        </p:nvSpPr>
        <p:spPr>
          <a:xfrm>
            <a:off x="9565648" y="6241442"/>
            <a:ext cx="334937" cy="358317"/>
          </a:xfrm>
          <a:prstGeom prst="star6">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6-Point Star 27"/>
          <p:cNvSpPr/>
          <p:nvPr/>
        </p:nvSpPr>
        <p:spPr>
          <a:xfrm>
            <a:off x="7785427" y="163502"/>
            <a:ext cx="334937" cy="358317"/>
          </a:xfrm>
          <a:prstGeom prst="star6">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sp>
        <p:nvSpPr>
          <p:cNvPr id="29" name="6-Point Star 28"/>
          <p:cNvSpPr/>
          <p:nvPr/>
        </p:nvSpPr>
        <p:spPr>
          <a:xfrm>
            <a:off x="9201884" y="1517302"/>
            <a:ext cx="334937" cy="358317"/>
          </a:xfrm>
          <a:prstGeom prst="star6">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sp>
        <p:nvSpPr>
          <p:cNvPr id="30" name="6-Point Star 29"/>
          <p:cNvSpPr/>
          <p:nvPr/>
        </p:nvSpPr>
        <p:spPr>
          <a:xfrm>
            <a:off x="8773511" y="85358"/>
            <a:ext cx="334937" cy="358317"/>
          </a:xfrm>
          <a:prstGeom prst="star6">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6-Point Star 30"/>
          <p:cNvSpPr/>
          <p:nvPr/>
        </p:nvSpPr>
        <p:spPr>
          <a:xfrm>
            <a:off x="7729220" y="950569"/>
            <a:ext cx="334937" cy="358317"/>
          </a:xfrm>
          <a:prstGeom prst="star6">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sp>
        <p:nvSpPr>
          <p:cNvPr id="32" name="6-Point Star 31"/>
          <p:cNvSpPr/>
          <p:nvPr/>
        </p:nvSpPr>
        <p:spPr>
          <a:xfrm>
            <a:off x="7115556" y="1470328"/>
            <a:ext cx="334937" cy="358317"/>
          </a:xfrm>
          <a:prstGeom prst="star6">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sp>
        <p:nvSpPr>
          <p:cNvPr id="33" name="6-Point Star 32"/>
          <p:cNvSpPr/>
          <p:nvPr/>
        </p:nvSpPr>
        <p:spPr>
          <a:xfrm>
            <a:off x="9369353" y="3264647"/>
            <a:ext cx="334937" cy="358317"/>
          </a:xfrm>
          <a:prstGeom prst="star6">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sp>
        <p:nvSpPr>
          <p:cNvPr id="34" name="6-Point Star 33"/>
          <p:cNvSpPr/>
          <p:nvPr/>
        </p:nvSpPr>
        <p:spPr>
          <a:xfrm>
            <a:off x="7448583" y="3085489"/>
            <a:ext cx="334937" cy="358317"/>
          </a:xfrm>
          <a:prstGeom prst="star6">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sp>
        <p:nvSpPr>
          <p:cNvPr id="35" name="6-Point Star 34"/>
          <p:cNvSpPr/>
          <p:nvPr/>
        </p:nvSpPr>
        <p:spPr>
          <a:xfrm>
            <a:off x="7283025" y="3613113"/>
            <a:ext cx="334937" cy="358317"/>
          </a:xfrm>
          <a:prstGeom prst="star6">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sp>
        <p:nvSpPr>
          <p:cNvPr id="36" name="6-Point Star 35"/>
          <p:cNvSpPr/>
          <p:nvPr/>
        </p:nvSpPr>
        <p:spPr>
          <a:xfrm>
            <a:off x="8978471" y="5772120"/>
            <a:ext cx="334937" cy="358317"/>
          </a:xfrm>
          <a:prstGeom prst="star6">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sp>
        <p:nvSpPr>
          <p:cNvPr id="38" name="Up Arrow 37"/>
          <p:cNvSpPr/>
          <p:nvPr/>
        </p:nvSpPr>
        <p:spPr>
          <a:xfrm>
            <a:off x="7229370" y="342661"/>
            <a:ext cx="438425" cy="953539"/>
          </a:xfrm>
          <a:prstGeom prst="up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sp>
        <p:nvSpPr>
          <p:cNvPr id="39" name="Up Arrow 38"/>
          <p:cNvSpPr/>
          <p:nvPr/>
        </p:nvSpPr>
        <p:spPr>
          <a:xfrm>
            <a:off x="9337048" y="3971430"/>
            <a:ext cx="438425" cy="953539"/>
          </a:xfrm>
          <a:prstGeom prst="up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sp>
        <p:nvSpPr>
          <p:cNvPr id="40" name="Up Arrow 39"/>
          <p:cNvSpPr/>
          <p:nvPr/>
        </p:nvSpPr>
        <p:spPr>
          <a:xfrm>
            <a:off x="7251870" y="1902863"/>
            <a:ext cx="438425" cy="953539"/>
          </a:xfrm>
          <a:prstGeom prst="up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sp>
        <p:nvSpPr>
          <p:cNvPr id="41" name="Up Arrow 40"/>
          <p:cNvSpPr/>
          <p:nvPr/>
        </p:nvSpPr>
        <p:spPr>
          <a:xfrm>
            <a:off x="9215842" y="2131950"/>
            <a:ext cx="438425" cy="953539"/>
          </a:xfrm>
          <a:prstGeom prst="up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sp>
        <p:nvSpPr>
          <p:cNvPr id="42" name="Up Arrow 41"/>
          <p:cNvSpPr/>
          <p:nvPr/>
        </p:nvSpPr>
        <p:spPr>
          <a:xfrm>
            <a:off x="7168388" y="4187935"/>
            <a:ext cx="438425" cy="953539"/>
          </a:xfrm>
          <a:prstGeom prst="up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sp>
        <p:nvSpPr>
          <p:cNvPr id="43" name="Up Arrow 42"/>
          <p:cNvSpPr/>
          <p:nvPr/>
        </p:nvSpPr>
        <p:spPr>
          <a:xfrm>
            <a:off x="9098397" y="326312"/>
            <a:ext cx="438425" cy="953539"/>
          </a:xfrm>
          <a:prstGeom prst="up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sp>
        <p:nvSpPr>
          <p:cNvPr id="44" name="Right Arrow 43"/>
          <p:cNvSpPr/>
          <p:nvPr/>
        </p:nvSpPr>
        <p:spPr>
          <a:xfrm>
            <a:off x="9108447" y="6333789"/>
            <a:ext cx="457200" cy="274320"/>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ight Arrow 44"/>
          <p:cNvSpPr/>
          <p:nvPr/>
        </p:nvSpPr>
        <p:spPr>
          <a:xfrm rot="10800000">
            <a:off x="7318438" y="6325437"/>
            <a:ext cx="548640" cy="274320"/>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2702F84-17AF-D3F6-653D-6ECE3D45218A}"/>
              </a:ext>
            </a:extLst>
          </p:cNvPr>
          <p:cNvSpPr txBox="1"/>
          <p:nvPr/>
        </p:nvSpPr>
        <p:spPr>
          <a:xfrm>
            <a:off x="63843" y="109895"/>
            <a:ext cx="5255808" cy="86485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2"/>
                </a:solidFill>
                <a:effectLst/>
                <a:uLnTx/>
                <a:uFillTx/>
                <a:latin typeface="+mj-lt"/>
                <a:ea typeface="Calibri" panose="020F0502020204030204" pitchFamily="34" charset="0"/>
                <a:cs typeface="Calibri" panose="020F0502020204030204" pitchFamily="34" charset="0"/>
              </a:rPr>
              <a:t>Borehole Creation</a:t>
            </a:r>
            <a:endParaRPr lang="en-US" sz="4400" b="1" dirty="0">
              <a:solidFill>
                <a:schemeClr val="bg2"/>
              </a:solidFill>
              <a:latin typeface="+mj-lt"/>
              <a:ea typeface="Calibri" panose="020F0502020204030204" pitchFamily="34" charset="0"/>
              <a:cs typeface="Calibri" panose="020F0502020204030204" pitchFamily="34" charset="0"/>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sz="3200" b="1" dirty="0">
                <a:solidFill>
                  <a:schemeClr val="bg2"/>
                </a:solidFill>
                <a:latin typeface="Calibri" panose="020F0502020204030204" pitchFamily="34" charset="0"/>
                <a:ea typeface="Calibri" panose="020F0502020204030204" pitchFamily="34" charset="0"/>
                <a:cs typeface="Calibri" panose="020F0502020204030204" pitchFamily="34" charset="0"/>
              </a:rPr>
              <a:t>   </a:t>
            </a:r>
            <a:r>
              <a:rPr lang="en-US" sz="3200" b="1" dirty="0">
                <a:solidFill>
                  <a:schemeClr val="bg2"/>
                </a:solidFill>
                <a:ea typeface="Calibri" panose="020F0502020204030204" pitchFamily="34" charset="0"/>
                <a:cs typeface="Calibri" panose="020F0502020204030204" pitchFamily="34" charset="0"/>
              </a:rPr>
              <a:t>Pressure + Cutting Force</a:t>
            </a:r>
            <a:endParaRPr lang="en-US" sz="4000" b="1" dirty="0">
              <a:solidFill>
                <a:schemeClr val="bg2"/>
              </a:solidFill>
              <a:ea typeface="Calibri" panose="020F0502020204030204" pitchFamily="34" charset="0"/>
              <a:cs typeface="Calibri" panose="020F0502020204030204" pitchFamily="34" charset="0"/>
            </a:endParaRPr>
          </a:p>
          <a:p>
            <a:pPr marL="1485900" lvl="1" indent="-1028700">
              <a:buFont typeface="+mj-lt"/>
              <a:buAutoNum type="alphaLcParenR"/>
              <a:defRPr/>
            </a:pPr>
            <a:r>
              <a:rPr kumimoji="0" lang="en-US" sz="2800" b="1" i="0" u="none" strike="noStrike" kern="1200" cap="none" spc="0" normalizeH="0" baseline="0" noProof="0" dirty="0">
                <a:ln>
                  <a:noFill/>
                </a:ln>
                <a:solidFill>
                  <a:schemeClr val="bg2"/>
                </a:solidFill>
                <a:effectLst/>
                <a:uLnTx/>
                <a:uFillTx/>
                <a:ea typeface="Calibri" panose="020F0502020204030204" pitchFamily="34" charset="0"/>
                <a:cs typeface="Calibri" panose="020F0502020204030204" pitchFamily="34" charset="0"/>
              </a:rPr>
              <a:t>Rotation </a:t>
            </a:r>
          </a:p>
          <a:p>
            <a:pPr marL="1485900" lvl="1" indent="-1028700">
              <a:buFont typeface="+mj-lt"/>
              <a:buAutoNum type="alphaLcParenR"/>
              <a:defRPr/>
            </a:pPr>
            <a:r>
              <a:rPr lang="en-US" sz="2800" b="1" dirty="0">
                <a:solidFill>
                  <a:schemeClr val="bg2"/>
                </a:solidFill>
                <a:ea typeface="Calibri" panose="020F0502020204030204" pitchFamily="34" charset="0"/>
                <a:cs typeface="Calibri" panose="020F0502020204030204" pitchFamily="34" charset="0"/>
              </a:rPr>
              <a:t>Percussion</a:t>
            </a:r>
          </a:p>
          <a:p>
            <a:pPr marL="1485900" lvl="1" indent="-1028700">
              <a:buFont typeface="+mj-lt"/>
              <a:buAutoNum type="alphaLcParenR"/>
              <a:defRPr/>
            </a:pPr>
            <a:r>
              <a:rPr lang="en-US" sz="2800" b="1" dirty="0">
                <a:solidFill>
                  <a:schemeClr val="bg2"/>
                </a:solidFill>
                <a:ea typeface="Calibri" panose="020F0502020204030204" pitchFamily="34" charset="0"/>
                <a:cs typeface="Calibri" panose="020F0502020204030204" pitchFamily="34" charset="0"/>
              </a:rPr>
              <a:t>Velocity </a:t>
            </a:r>
          </a:p>
          <a:p>
            <a:pPr marL="1485900" lvl="1" indent="-1028700">
              <a:buFont typeface="+mj-lt"/>
              <a:buAutoNum type="alphaLcParenR"/>
              <a:defRPr/>
            </a:pPr>
            <a:r>
              <a:rPr kumimoji="0" lang="en-US" sz="2800" b="1" i="0" u="none" strike="noStrike" kern="1200" cap="none" spc="0" normalizeH="0" baseline="0" noProof="0" dirty="0">
                <a:ln>
                  <a:noFill/>
                </a:ln>
                <a:solidFill>
                  <a:schemeClr val="bg2"/>
                </a:solidFill>
                <a:effectLst/>
                <a:uLnTx/>
                <a:uFillTx/>
                <a:ea typeface="Calibri" panose="020F0502020204030204" pitchFamily="34" charset="0"/>
                <a:cs typeface="Calibri" panose="020F0502020204030204" pitchFamily="34" charset="0"/>
              </a:rPr>
              <a:t>Frequency</a:t>
            </a:r>
          </a:p>
          <a:p>
            <a:pPr marL="1028700" indent="-1028700">
              <a:buFont typeface="+mj-lt"/>
              <a:buAutoNum type="arabicPeriod"/>
              <a:defRPr/>
            </a:pPr>
            <a:r>
              <a:rPr lang="en-US" sz="3200" b="1" dirty="0">
                <a:solidFill>
                  <a:schemeClr val="bg2"/>
                </a:solidFill>
                <a:ea typeface="Calibri" panose="020F0502020204030204" pitchFamily="34" charset="0"/>
                <a:cs typeface="Calibri" panose="020F0502020204030204" pitchFamily="34" charset="0"/>
              </a:rPr>
              <a:t>Cuttings Removal </a:t>
            </a:r>
          </a:p>
          <a:p>
            <a:pPr marL="1485900" lvl="1" indent="-1028700">
              <a:buFont typeface="+mj-lt"/>
              <a:buAutoNum type="alphaLcParenR"/>
              <a:defRPr/>
            </a:pPr>
            <a:r>
              <a:rPr lang="en-US" sz="3200" b="1" dirty="0">
                <a:solidFill>
                  <a:schemeClr val="bg2"/>
                </a:solidFill>
                <a:ea typeface="Calibri" panose="020F0502020204030204" pitchFamily="34" charset="0"/>
                <a:cs typeface="Calibri" panose="020F0502020204030204" pitchFamily="34" charset="0"/>
              </a:rPr>
              <a:t>Mechanical</a:t>
            </a:r>
          </a:p>
          <a:p>
            <a:pPr marL="1485900" lvl="1" indent="-1028700">
              <a:buFont typeface="+mj-lt"/>
              <a:buAutoNum type="alphaLcParenR"/>
              <a:defRPr/>
            </a:pPr>
            <a:r>
              <a:rPr lang="en-US" sz="3200" b="1" dirty="0">
                <a:solidFill>
                  <a:schemeClr val="bg2"/>
                </a:solidFill>
                <a:ea typeface="Calibri" panose="020F0502020204030204" pitchFamily="34" charset="0"/>
                <a:cs typeface="Calibri" panose="020F0502020204030204" pitchFamily="34" charset="0"/>
              </a:rPr>
              <a:t>Flushing </a:t>
            </a:r>
          </a:p>
          <a:p>
            <a:pPr marL="1943100" lvl="2" indent="-1028700">
              <a:buFont typeface="+mj-lt"/>
              <a:buAutoNum type="romanLcPeriod"/>
              <a:defRPr/>
            </a:pPr>
            <a:r>
              <a:rPr lang="en-US" sz="3200" b="1" dirty="0">
                <a:solidFill>
                  <a:schemeClr val="bg2"/>
                </a:solidFill>
                <a:ea typeface="Calibri" panose="020F0502020204030204" pitchFamily="34" charset="0"/>
                <a:cs typeface="Calibri" panose="020F0502020204030204" pitchFamily="34" charset="0"/>
              </a:rPr>
              <a:t>Water </a:t>
            </a:r>
          </a:p>
          <a:p>
            <a:pPr marL="1943100" lvl="2" indent="-1028700">
              <a:buFont typeface="+mj-lt"/>
              <a:buAutoNum type="romanLcPeriod"/>
              <a:defRPr/>
            </a:pPr>
            <a:r>
              <a:rPr lang="en-US" sz="3200" b="1" dirty="0">
                <a:solidFill>
                  <a:schemeClr val="bg2"/>
                </a:solidFill>
                <a:ea typeface="Calibri" panose="020F0502020204030204" pitchFamily="34" charset="0"/>
                <a:cs typeface="Calibri" panose="020F0502020204030204" pitchFamily="34" charset="0"/>
              </a:rPr>
              <a:t>Air </a:t>
            </a:r>
          </a:p>
          <a:p>
            <a:pPr marL="1943100" lvl="2" indent="-1028700">
              <a:buFont typeface="+mj-lt"/>
              <a:buAutoNum type="romanLcPeriod"/>
              <a:defRPr/>
            </a:pPr>
            <a:r>
              <a:rPr lang="en-US" sz="3200" b="1" dirty="0">
                <a:solidFill>
                  <a:schemeClr val="bg2"/>
                </a:solidFill>
                <a:ea typeface="Calibri" panose="020F0502020204030204" pitchFamily="34" charset="0"/>
                <a:cs typeface="Calibri" panose="020F0502020204030204" pitchFamily="34" charset="0"/>
              </a:rPr>
              <a:t>Drilling Fluids  </a:t>
            </a:r>
          </a:p>
          <a:p>
            <a:pPr marL="1485900" lvl="1" indent="-1028700">
              <a:buFont typeface="+mj-lt"/>
              <a:buAutoNum type="alphaLcParenR"/>
              <a:defRPr/>
            </a:pPr>
            <a:endParaRPr kumimoji="0" lang="en-US" sz="3200" b="1" i="0" u="none" strike="noStrike" kern="1200" cap="none" spc="0" normalizeH="0" baseline="0" noProof="0" dirty="0">
              <a:ln>
                <a:noFill/>
              </a:ln>
              <a:solidFill>
                <a:schemeClr val="bg2"/>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028700" indent="-1028700">
              <a:buFont typeface="+mj-lt"/>
              <a:buAutoNum type="arabicPeriod"/>
              <a:defRPr/>
            </a:pPr>
            <a:endParaRPr kumimoji="0" lang="en-US" sz="3200" b="1" i="0" u="none" strike="noStrike" kern="1200" cap="none" spc="0" normalizeH="0" baseline="0" noProof="0" dirty="0">
              <a:ln>
                <a:noFill/>
              </a:ln>
              <a:solidFill>
                <a:schemeClr val="bg2"/>
              </a:solidFill>
              <a:effectLst/>
              <a:uLnTx/>
              <a:uFillTx/>
              <a:latin typeface="Calibri" panose="020F0502020204030204" pitchFamily="34" charset="0"/>
              <a:ea typeface="Calibri" panose="020F0502020204030204" pitchFamily="34" charset="0"/>
              <a:cs typeface="Calibri" panose="020F0502020204030204" pitchFamily="34" charset="0"/>
            </a:endParaRPr>
          </a:p>
          <a:p>
            <a:pPr marL="1485900" lvl="1" indent="-1028700">
              <a:buFont typeface="+mj-lt"/>
              <a:buAutoNum type="alphaLcParenR"/>
              <a:defRPr/>
            </a:pPr>
            <a:endParaRPr kumimoji="0" lang="en-US" sz="3200" b="1" i="0" u="none" strike="noStrike" kern="1200" cap="none" spc="0" normalizeH="0" baseline="0" noProof="0" dirty="0">
              <a:ln>
                <a:noFill/>
              </a:ln>
              <a:solidFill>
                <a:schemeClr val="bg2"/>
              </a:solidFill>
              <a:effectLst/>
              <a:uLnTx/>
              <a:uFillTx/>
              <a:latin typeface="Calibri" panose="020F0502020204030204" pitchFamily="34" charset="0"/>
              <a:ea typeface="Calibri" panose="020F0502020204030204" pitchFamily="34" charset="0"/>
              <a:cs typeface="Calibri" panose="020F0502020204030204" pitchFamily="34" charset="0"/>
            </a:endParaRPr>
          </a:p>
          <a:p>
            <a:pPr marR="0" lvl="0" algn="l" defTabSz="914400" rtl="0" eaLnBrk="1" fontAlgn="auto" latinLnBrk="0" hangingPunct="1">
              <a:lnSpc>
                <a:spcPct val="100000"/>
              </a:lnSpc>
              <a:spcBef>
                <a:spcPts val="0"/>
              </a:spcBef>
              <a:spcAft>
                <a:spcPts val="0"/>
              </a:spcAft>
              <a:buClrTx/>
              <a:buSzTx/>
              <a:tabLst/>
              <a:defRPr/>
            </a:pPr>
            <a:endParaRPr lang="en-US" sz="48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FB4AE069-263C-6888-857D-278725D760EB}"/>
              </a:ext>
            </a:extLst>
          </p:cNvPr>
          <p:cNvSpPr>
            <a:spLocks noGrp="1"/>
          </p:cNvSpPr>
          <p:nvPr>
            <p:ph type="sldNum" sz="quarter" idx="12"/>
          </p:nvPr>
        </p:nvSpPr>
        <p:spPr>
          <a:xfrm>
            <a:off x="9062123" y="6377971"/>
            <a:ext cx="2743200" cy="365125"/>
          </a:xfrm>
        </p:spPr>
        <p:txBody>
          <a:bodyPr/>
          <a:lstStyle/>
          <a:p>
            <a:fld id="{799E8B58-2D5A-4791-B2BA-230E9B9051DC}" type="slidenum">
              <a:rPr lang="en-US" smtClean="0">
                <a:solidFill>
                  <a:schemeClr val="bg1"/>
                </a:solidFill>
              </a:rPr>
              <a:t>8</a:t>
            </a:fld>
            <a:endParaRPr lang="en-US" dirty="0">
              <a:solidFill>
                <a:schemeClr val="bg1"/>
              </a:solidFill>
            </a:endParaRPr>
          </a:p>
        </p:txBody>
      </p:sp>
    </p:spTree>
    <p:extLst>
      <p:ext uri="{BB962C8B-B14F-4D97-AF65-F5344CB8AC3E}">
        <p14:creationId xmlns:p14="http://schemas.microsoft.com/office/powerpoint/2010/main" val="1904395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pic>
        <p:nvPicPr>
          <p:cNvPr id="4" name="Picture 3">
            <a:extLst>
              <a:ext uri="{FF2B5EF4-FFF2-40B4-BE49-F238E27FC236}">
                <a16:creationId xmlns:a16="http://schemas.microsoft.com/office/drawing/2014/main" id="{44D290AE-41C1-A325-C178-84521DBD188D}"/>
              </a:ext>
            </a:extLst>
          </p:cNvPr>
          <p:cNvPicPr>
            <a:picLocks noChangeAspect="1"/>
          </p:cNvPicPr>
          <p:nvPr/>
        </p:nvPicPr>
        <p:blipFill>
          <a:blip r:embed="rId2">
            <a:alphaModFix amt="60000"/>
          </a:blip>
          <a:srcRect l="25111" r="24864"/>
          <a:stretch/>
        </p:blipFill>
        <p:spPr>
          <a:xfrm>
            <a:off x="-4084" y="10"/>
            <a:ext cx="6099050" cy="6857990"/>
          </a:xfrm>
          <a:prstGeom prst="rect">
            <a:avLst/>
          </a:prstGeom>
        </p:spPr>
      </p:pic>
      <p:pic>
        <p:nvPicPr>
          <p:cNvPr id="5" name="Picture 4" descr="A picture containing outdoor, water, man, nature&#10;&#10;Description automatically generated">
            <a:extLst>
              <a:ext uri="{FF2B5EF4-FFF2-40B4-BE49-F238E27FC236}">
                <a16:creationId xmlns:a16="http://schemas.microsoft.com/office/drawing/2014/main" id="{70D484C6-0E1C-9180-4A0E-B545F435839A}"/>
              </a:ext>
            </a:extLst>
          </p:cNvPr>
          <p:cNvPicPr>
            <a:picLocks noChangeAspect="1"/>
          </p:cNvPicPr>
          <p:nvPr/>
        </p:nvPicPr>
        <p:blipFill>
          <a:blip r:embed="rId3" cstate="print">
            <a:alphaModFix amt="60000"/>
            <a:extLst>
              <a:ext uri="{28A0092B-C50C-407E-A947-70E740481C1C}">
                <a14:useLocalDpi xmlns:a14="http://schemas.microsoft.com/office/drawing/2010/main" val="0"/>
              </a:ext>
            </a:extLst>
          </a:blip>
          <a:srcRect r="15613" b="-1"/>
          <a:stretch/>
        </p:blipFill>
        <p:spPr>
          <a:xfrm rot="5400000">
            <a:off x="5715422" y="381422"/>
            <a:ext cx="6858000" cy="6095156"/>
          </a:xfrm>
          <a:prstGeom prst="rect">
            <a:avLst/>
          </a:prstGeom>
        </p:spPr>
      </p:pic>
      <p:sp>
        <p:nvSpPr>
          <p:cNvPr id="2" name="Title 1">
            <a:extLst>
              <a:ext uri="{FF2B5EF4-FFF2-40B4-BE49-F238E27FC236}">
                <a16:creationId xmlns:a16="http://schemas.microsoft.com/office/drawing/2014/main" id="{FCED77DC-D08A-CE1F-C1AB-6903FA5562F5}"/>
              </a:ext>
            </a:extLst>
          </p:cNvPr>
          <p:cNvSpPr>
            <a:spLocks noGrp="1"/>
          </p:cNvSpPr>
          <p:nvPr>
            <p:ph type="title"/>
          </p:nvPr>
        </p:nvSpPr>
        <p:spPr>
          <a:xfrm>
            <a:off x="1198181" y="1122363"/>
            <a:ext cx="9795637" cy="2215884"/>
          </a:xfrm>
        </p:spPr>
        <p:txBody>
          <a:bodyPr vert="horz" lIns="91440" tIns="45720" rIns="91440" bIns="45720" rtlCol="0" anchor="b">
            <a:normAutofit/>
          </a:bodyPr>
          <a:lstStyle/>
          <a:p>
            <a:pPr algn="ctr"/>
            <a:r>
              <a:rPr lang="en-US" sz="5200" kern="1200" dirty="0">
                <a:solidFill>
                  <a:srgbClr val="FFFFFF"/>
                </a:solidFill>
                <a:latin typeface="+mj-lt"/>
                <a:ea typeface="+mj-ea"/>
                <a:cs typeface="+mj-cs"/>
              </a:rPr>
              <a:t>Direct Air Rotary</a:t>
            </a:r>
          </a:p>
        </p:txBody>
      </p:sp>
      <p:sp>
        <p:nvSpPr>
          <p:cNvPr id="3" name="Slide Number Placeholder 2">
            <a:extLst>
              <a:ext uri="{FF2B5EF4-FFF2-40B4-BE49-F238E27FC236}">
                <a16:creationId xmlns:a16="http://schemas.microsoft.com/office/drawing/2014/main" id="{2358A169-662C-FE5C-59D2-2AF86C25BA3D}"/>
              </a:ext>
            </a:extLst>
          </p:cNvPr>
          <p:cNvSpPr>
            <a:spLocks noGrp="1"/>
          </p:cNvSpPr>
          <p:nvPr>
            <p:ph type="sldNum" sz="quarter" idx="12"/>
          </p:nvPr>
        </p:nvSpPr>
        <p:spPr/>
        <p:txBody>
          <a:bodyPr/>
          <a:lstStyle/>
          <a:p>
            <a:fld id="{799E8B58-2D5A-4791-B2BA-230E9B9051DC}" type="slidenum">
              <a:rPr lang="en-US" smtClean="0"/>
              <a:t>9</a:t>
            </a:fld>
            <a:endParaRPr lang="en-US" dirty="0"/>
          </a:p>
        </p:txBody>
      </p:sp>
      <p:sp>
        <p:nvSpPr>
          <p:cNvPr id="7" name="Slide Number Placeholder 2">
            <a:extLst>
              <a:ext uri="{FF2B5EF4-FFF2-40B4-BE49-F238E27FC236}">
                <a16:creationId xmlns:a16="http://schemas.microsoft.com/office/drawing/2014/main" id="{D1D317E1-6FAA-728B-4C0F-947D41FACF53}"/>
              </a:ext>
            </a:extLst>
          </p:cNvPr>
          <p:cNvSpPr txBox="1">
            <a:spLocks/>
          </p:cNvSpPr>
          <p:nvPr/>
        </p:nvSpPr>
        <p:spPr>
          <a:xfrm>
            <a:off x="9062123" y="637797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99E8B58-2D5A-4791-B2BA-230E9B9051DC}" type="slidenum">
              <a:rPr lang="en-US" smtClean="0">
                <a:solidFill>
                  <a:schemeClr val="bg1"/>
                </a:solidFill>
              </a:rPr>
              <a:pPr/>
              <a:t>9</a:t>
            </a:fld>
            <a:endParaRPr lang="en-US" dirty="0">
              <a:solidFill>
                <a:schemeClr val="bg1"/>
              </a:solidFill>
            </a:endParaRPr>
          </a:p>
        </p:txBody>
      </p:sp>
    </p:spTree>
    <p:extLst>
      <p:ext uri="{BB962C8B-B14F-4D97-AF65-F5344CB8AC3E}">
        <p14:creationId xmlns:p14="http://schemas.microsoft.com/office/powerpoint/2010/main" val="12933691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754</TotalTime>
  <Words>1067</Words>
  <Application>Microsoft Macintosh PowerPoint</Application>
  <PresentationFormat>Widescreen</PresentationFormat>
  <Paragraphs>228</Paragraphs>
  <Slides>35</Slides>
  <Notes>5</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35</vt:i4>
      </vt:variant>
    </vt:vector>
  </HeadingPairs>
  <TitlesOfParts>
    <vt:vector size="43" baseType="lpstr">
      <vt:lpstr>Aptos</vt:lpstr>
      <vt:lpstr>Aptos Display</vt:lpstr>
      <vt:lpstr>Arial</vt:lpstr>
      <vt:lpstr>Calibri</vt:lpstr>
      <vt:lpstr>Calibri Light</vt:lpstr>
      <vt:lpstr>Office Theme</vt:lpstr>
      <vt:lpstr>2_Office Theme</vt:lpstr>
      <vt:lpstr>1_Office Theme</vt:lpstr>
      <vt:lpstr>“Introduction to Drilling Geothermal Boreholes" </vt:lpstr>
      <vt:lpstr>Proud Father, Husband &amp;, 3rd Generation Driller Water - Geothermal- Construction Drilling SME  Prof Experience – Baroid, Suez, Veolia  Drilling Workforce Development   DoL – IGSHPA – HEET  NYSERDA: Geothermal Drilling SME  HEET: Advisory Board Member Co-Founder Geothermal Drillers Association  Owner Developed Well Group  Drilling Programs, Consulting, &amp; Training     </vt:lpstr>
      <vt:lpstr>WARNING </vt:lpstr>
      <vt:lpstr>Applying Tribal Knowledge to Engineered Specifications </vt:lpstr>
      <vt:lpstr>PowerPoint Presentation</vt:lpstr>
      <vt:lpstr>The Drill Crew – Critical System Operation  </vt:lpstr>
      <vt:lpstr>Roles &amp; Responsibilities </vt:lpstr>
      <vt:lpstr>PowerPoint Presentation</vt:lpstr>
      <vt:lpstr>Direct Air Rotary</vt:lpstr>
      <vt:lpstr>Conventional Mud Rotary </vt:lpstr>
      <vt:lpstr>PowerPoint Presentation</vt:lpstr>
      <vt:lpstr>PowerPoint Presentation</vt:lpstr>
      <vt:lpstr>Drilling Program Objectives </vt:lpstr>
      <vt:lpstr>Results of Proper Borehole Creation </vt:lpstr>
      <vt:lpstr>  Drilling Cuttings Drill Solids Spoils   Results of Borehole Creation    </vt:lpstr>
      <vt:lpstr>6” x 400’ = 2.9 CY     6” x 850’ = 6.17 CY   Dump truck  = 10 CY </vt:lpstr>
      <vt:lpstr>Loop Specifications   1.25 - 1.5 HDPE U-Bends or Alternative Engineered Designs   </vt:lpstr>
      <vt:lpstr>The Grouting Process </vt:lpstr>
      <vt:lpstr>PowerPoint Presentation</vt:lpstr>
      <vt:lpstr>PowerPoint Presentation</vt:lpstr>
      <vt:lpstr>PowerPoint Presentation</vt:lpstr>
      <vt:lpstr>PowerPoint Presentation</vt:lpstr>
      <vt:lpstr>PowerPoint Presentation</vt:lpstr>
      <vt:lpstr>PowerPoint Presentation</vt:lpstr>
      <vt:lpstr>Grouting  Geothermal Boreholes </vt:lpstr>
      <vt:lpstr>Life Cycle of a Borefield   </vt:lpstr>
      <vt:lpstr> </vt:lpstr>
      <vt:lpstr>The Reality of Success </vt:lpstr>
      <vt:lpstr> </vt:lpstr>
      <vt:lpstr>Contractor Qualifications </vt:lpstr>
      <vt:lpstr>Surgical  Execution  </vt:lpstr>
      <vt:lpstr>Lessons Learned </vt:lpstr>
      <vt:lpstr>Lessons Learned in the Past 22 Years </vt:lpstr>
      <vt:lpstr>Thanks </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Drilling Geothermal Boreholes</dc:title>
  <dc:subject/>
  <dc:creator>Brock Yordy</dc:creator>
  <cp:keywords/>
  <dc:description/>
  <cp:lastModifiedBy>H. Sharon Lin</cp:lastModifiedBy>
  <cp:revision>8</cp:revision>
  <dcterms:created xsi:type="dcterms:W3CDTF">2025-01-27T19:36:31Z</dcterms:created>
  <dcterms:modified xsi:type="dcterms:W3CDTF">2025-07-10T19:21:20Z</dcterms:modified>
  <cp:category/>
</cp:coreProperties>
</file>