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6"/>
  </p:notesMasterIdLst>
  <p:handoutMasterIdLst>
    <p:handoutMasterId r:id="rId37"/>
  </p:handoutMasterIdLst>
  <p:sldIdLst>
    <p:sldId id="501" r:id="rId5"/>
    <p:sldId id="402" r:id="rId6"/>
    <p:sldId id="452" r:id="rId7"/>
    <p:sldId id="467" r:id="rId8"/>
    <p:sldId id="453" r:id="rId9"/>
    <p:sldId id="468" r:id="rId10"/>
    <p:sldId id="469" r:id="rId11"/>
    <p:sldId id="470" r:id="rId12"/>
    <p:sldId id="471" r:id="rId13"/>
    <p:sldId id="472" r:id="rId14"/>
    <p:sldId id="473" r:id="rId15"/>
    <p:sldId id="474" r:id="rId16"/>
    <p:sldId id="494" r:id="rId17"/>
    <p:sldId id="502" r:id="rId18"/>
    <p:sldId id="479" r:id="rId19"/>
    <p:sldId id="480" r:id="rId20"/>
    <p:sldId id="481" r:id="rId21"/>
    <p:sldId id="483" r:id="rId22"/>
    <p:sldId id="476" r:id="rId23"/>
    <p:sldId id="267" r:id="rId24"/>
    <p:sldId id="268" r:id="rId25"/>
    <p:sldId id="270" r:id="rId26"/>
    <p:sldId id="271" r:id="rId27"/>
    <p:sldId id="500" r:id="rId28"/>
    <p:sldId id="274" r:id="rId29"/>
    <p:sldId id="275" r:id="rId30"/>
    <p:sldId id="484" r:id="rId31"/>
    <p:sldId id="488" r:id="rId32"/>
    <p:sldId id="464" r:id="rId33"/>
    <p:sldId id="450"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B3"/>
    <a:srgbClr val="235EA1"/>
    <a:srgbClr val="00498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87945" autoAdjust="0"/>
  </p:normalViewPr>
  <p:slideViewPr>
    <p:cSldViewPr snapToGrid="0" snapToObjects="1" showGuides="1">
      <p:cViewPr>
        <p:scale>
          <a:sx n="112" d="100"/>
          <a:sy n="112" d="100"/>
        </p:scale>
        <p:origin x="1792" y="168"/>
      </p:cViewPr>
      <p:guideLst>
        <p:guide orient="horz" pos="2160"/>
        <p:guide pos="2880"/>
      </p:guideLst>
    </p:cSldViewPr>
  </p:slideViewPr>
  <p:outlineViewPr>
    <p:cViewPr>
      <p:scale>
        <a:sx n="33" d="100"/>
        <a:sy n="33" d="100"/>
      </p:scale>
      <p:origin x="0" y="-4944"/>
    </p:cViewPr>
  </p:outlineViewPr>
  <p:notesTextViewPr>
    <p:cViewPr>
      <p:scale>
        <a:sx n="1" d="1"/>
        <a:sy n="1" d="1"/>
      </p:scale>
      <p:origin x="0" y="0"/>
    </p:cViewPr>
  </p:notesTextViewPr>
  <p:sorterViewPr>
    <p:cViewPr>
      <p:scale>
        <a:sx n="100" d="100"/>
        <a:sy n="100" d="100"/>
      </p:scale>
      <p:origin x="0" y="-2592"/>
    </p:cViewPr>
  </p:sorterViewPr>
  <p:notesViewPr>
    <p:cSldViewPr snapToGrid="0" snapToObjects="1">
      <p:cViewPr varScale="1">
        <p:scale>
          <a:sx n="82" d="100"/>
          <a:sy n="82" d="100"/>
        </p:scale>
        <p:origin x="20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9EC826-B1B9-4BC1-960B-17934535591A}" type="datetimeFigureOut">
              <a:rPr lang="en-US" smtClean="0"/>
              <a:t>7/10/25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322F30-49AC-4292-AD03-DEE7AB328D5C}" type="slidenum">
              <a:rPr lang="en-US" smtClean="0"/>
              <a:t>‹#›</a:t>
            </a:fld>
            <a:endParaRPr lang="en-US" dirty="0"/>
          </a:p>
        </p:txBody>
      </p:sp>
    </p:spTree>
    <p:extLst>
      <p:ext uri="{BB962C8B-B14F-4D97-AF65-F5344CB8AC3E}">
        <p14:creationId xmlns:p14="http://schemas.microsoft.com/office/powerpoint/2010/main" val="420761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64BB4-87BC-A640-9833-99FA5B37AC88}" type="datetimeFigureOut">
              <a:rPr lang="en-US" smtClean="0"/>
              <a:t>7/10/25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1C535-331A-0A41-8E61-136129D03195}" type="slidenum">
              <a:rPr lang="en-US" smtClean="0"/>
              <a:t>‹#›</a:t>
            </a:fld>
            <a:endParaRPr lang="en-US" dirty="0"/>
          </a:p>
        </p:txBody>
      </p:sp>
    </p:spTree>
    <p:extLst>
      <p:ext uri="{BB962C8B-B14F-4D97-AF65-F5344CB8AC3E}">
        <p14:creationId xmlns:p14="http://schemas.microsoft.com/office/powerpoint/2010/main" val="98161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10"/>
          </p:nvPr>
        </p:nvSpPr>
        <p:spPr/>
        <p:txBody>
          <a:bodyPr/>
          <a:lstStyle/>
          <a:p>
            <a:fld id="{AFC4E3CD-DCC5-7446-B21A-A2F8F459B8C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667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10</a:t>
            </a:fld>
            <a:endParaRPr lang="en-US" dirty="0"/>
          </a:p>
        </p:txBody>
      </p:sp>
    </p:spTree>
    <p:extLst>
      <p:ext uri="{BB962C8B-B14F-4D97-AF65-F5344CB8AC3E}">
        <p14:creationId xmlns:p14="http://schemas.microsoft.com/office/powerpoint/2010/main" val="205644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11</a:t>
            </a:fld>
            <a:endParaRPr lang="en-US" dirty="0"/>
          </a:p>
        </p:txBody>
      </p:sp>
    </p:spTree>
    <p:extLst>
      <p:ext uri="{BB962C8B-B14F-4D97-AF65-F5344CB8AC3E}">
        <p14:creationId xmlns:p14="http://schemas.microsoft.com/office/powerpoint/2010/main" val="98999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12</a:t>
            </a:fld>
            <a:endParaRPr lang="en-US" dirty="0"/>
          </a:p>
        </p:txBody>
      </p:sp>
    </p:spTree>
    <p:extLst>
      <p:ext uri="{BB962C8B-B14F-4D97-AF65-F5344CB8AC3E}">
        <p14:creationId xmlns:p14="http://schemas.microsoft.com/office/powerpoint/2010/main" val="405971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13</a:t>
            </a:fld>
            <a:endParaRPr lang="en-US" dirty="0"/>
          </a:p>
        </p:txBody>
      </p:sp>
    </p:spTree>
    <p:extLst>
      <p:ext uri="{BB962C8B-B14F-4D97-AF65-F5344CB8AC3E}">
        <p14:creationId xmlns:p14="http://schemas.microsoft.com/office/powerpoint/2010/main" val="7100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14</a:t>
            </a:fld>
            <a:endParaRPr lang="en-US" dirty="0"/>
          </a:p>
        </p:txBody>
      </p:sp>
    </p:spTree>
    <p:extLst>
      <p:ext uri="{BB962C8B-B14F-4D97-AF65-F5344CB8AC3E}">
        <p14:creationId xmlns:p14="http://schemas.microsoft.com/office/powerpoint/2010/main" val="361365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15</a:t>
            </a:fld>
            <a:endParaRPr lang="en-US" dirty="0"/>
          </a:p>
        </p:txBody>
      </p:sp>
    </p:spTree>
    <p:extLst>
      <p:ext uri="{BB962C8B-B14F-4D97-AF65-F5344CB8AC3E}">
        <p14:creationId xmlns:p14="http://schemas.microsoft.com/office/powerpoint/2010/main" val="327009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16</a:t>
            </a:fld>
            <a:endParaRPr lang="en-US" dirty="0"/>
          </a:p>
        </p:txBody>
      </p:sp>
    </p:spTree>
    <p:extLst>
      <p:ext uri="{BB962C8B-B14F-4D97-AF65-F5344CB8AC3E}">
        <p14:creationId xmlns:p14="http://schemas.microsoft.com/office/powerpoint/2010/main" val="421104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17</a:t>
            </a:fld>
            <a:endParaRPr lang="en-US" dirty="0"/>
          </a:p>
        </p:txBody>
      </p:sp>
    </p:spTree>
    <p:extLst>
      <p:ext uri="{BB962C8B-B14F-4D97-AF65-F5344CB8AC3E}">
        <p14:creationId xmlns:p14="http://schemas.microsoft.com/office/powerpoint/2010/main" val="128513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18</a:t>
            </a:fld>
            <a:endParaRPr lang="en-US" dirty="0"/>
          </a:p>
        </p:txBody>
      </p:sp>
    </p:spTree>
    <p:extLst>
      <p:ext uri="{BB962C8B-B14F-4D97-AF65-F5344CB8AC3E}">
        <p14:creationId xmlns:p14="http://schemas.microsoft.com/office/powerpoint/2010/main" val="49508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19</a:t>
            </a:fld>
            <a:endParaRPr lang="en-US" dirty="0"/>
          </a:p>
        </p:txBody>
      </p:sp>
    </p:spTree>
    <p:extLst>
      <p:ext uri="{BB962C8B-B14F-4D97-AF65-F5344CB8AC3E}">
        <p14:creationId xmlns:p14="http://schemas.microsoft.com/office/powerpoint/2010/main" val="27816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C1C535-331A-0A41-8E61-136129D03195}" type="slidenum">
              <a:rPr lang="en-US" smtClean="0"/>
              <a:t>2</a:t>
            </a:fld>
            <a:endParaRPr lang="en-US" dirty="0"/>
          </a:p>
        </p:txBody>
      </p:sp>
    </p:spTree>
    <p:extLst>
      <p:ext uri="{BB962C8B-B14F-4D97-AF65-F5344CB8AC3E}">
        <p14:creationId xmlns:p14="http://schemas.microsoft.com/office/powerpoint/2010/main" val="1239134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24</a:t>
            </a:fld>
            <a:endParaRPr lang="en-US" dirty="0"/>
          </a:p>
        </p:txBody>
      </p:sp>
    </p:spTree>
    <p:extLst>
      <p:ext uri="{BB962C8B-B14F-4D97-AF65-F5344CB8AC3E}">
        <p14:creationId xmlns:p14="http://schemas.microsoft.com/office/powerpoint/2010/main" val="45579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27</a:t>
            </a:fld>
            <a:endParaRPr lang="en-US" dirty="0"/>
          </a:p>
        </p:txBody>
      </p:sp>
    </p:spTree>
    <p:extLst>
      <p:ext uri="{BB962C8B-B14F-4D97-AF65-F5344CB8AC3E}">
        <p14:creationId xmlns:p14="http://schemas.microsoft.com/office/powerpoint/2010/main" val="226418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10"/>
          </p:nvPr>
        </p:nvSpPr>
        <p:spPr/>
        <p:txBody>
          <a:bodyPr/>
          <a:lstStyle/>
          <a:p>
            <a:fld id="{AFC4E3CD-DCC5-7446-B21A-A2F8F459B8C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8314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29</a:t>
            </a:fld>
            <a:endParaRPr lang="en-US" dirty="0"/>
          </a:p>
        </p:txBody>
      </p:sp>
    </p:spTree>
    <p:extLst>
      <p:ext uri="{BB962C8B-B14F-4D97-AF65-F5344CB8AC3E}">
        <p14:creationId xmlns:p14="http://schemas.microsoft.com/office/powerpoint/2010/main" val="987419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4E3CD-DCC5-7446-B21A-A2F8F459B8C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4774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C1C535-331A-0A41-8E61-136129D03195}" type="slidenum">
              <a:rPr lang="en-US" smtClean="0"/>
              <a:t>3</a:t>
            </a:fld>
            <a:endParaRPr lang="en-US" dirty="0"/>
          </a:p>
        </p:txBody>
      </p:sp>
    </p:spTree>
    <p:extLst>
      <p:ext uri="{BB962C8B-B14F-4D97-AF65-F5344CB8AC3E}">
        <p14:creationId xmlns:p14="http://schemas.microsoft.com/office/powerpoint/2010/main" val="239113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C1C535-331A-0A41-8E61-136129D03195}" type="slidenum">
              <a:rPr lang="en-US" smtClean="0"/>
              <a:t>4</a:t>
            </a:fld>
            <a:endParaRPr lang="en-US" dirty="0"/>
          </a:p>
        </p:txBody>
      </p:sp>
    </p:spTree>
    <p:extLst>
      <p:ext uri="{BB962C8B-B14F-4D97-AF65-F5344CB8AC3E}">
        <p14:creationId xmlns:p14="http://schemas.microsoft.com/office/powerpoint/2010/main" val="385001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5</a:t>
            </a:fld>
            <a:endParaRPr lang="en-US" dirty="0"/>
          </a:p>
        </p:txBody>
      </p:sp>
    </p:spTree>
    <p:extLst>
      <p:ext uri="{BB962C8B-B14F-4D97-AF65-F5344CB8AC3E}">
        <p14:creationId xmlns:p14="http://schemas.microsoft.com/office/powerpoint/2010/main" val="185793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6</a:t>
            </a:fld>
            <a:endParaRPr lang="en-US" dirty="0"/>
          </a:p>
        </p:txBody>
      </p:sp>
    </p:spTree>
    <p:extLst>
      <p:ext uri="{BB962C8B-B14F-4D97-AF65-F5344CB8AC3E}">
        <p14:creationId xmlns:p14="http://schemas.microsoft.com/office/powerpoint/2010/main" val="138404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7</a:t>
            </a:fld>
            <a:endParaRPr lang="en-US" dirty="0"/>
          </a:p>
        </p:txBody>
      </p:sp>
    </p:spTree>
    <p:extLst>
      <p:ext uri="{BB962C8B-B14F-4D97-AF65-F5344CB8AC3E}">
        <p14:creationId xmlns:p14="http://schemas.microsoft.com/office/powerpoint/2010/main" val="17414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8</a:t>
            </a:fld>
            <a:endParaRPr lang="en-US" dirty="0"/>
          </a:p>
        </p:txBody>
      </p:sp>
    </p:spTree>
    <p:extLst>
      <p:ext uri="{BB962C8B-B14F-4D97-AF65-F5344CB8AC3E}">
        <p14:creationId xmlns:p14="http://schemas.microsoft.com/office/powerpoint/2010/main" val="115682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pPr marL="0" indent="0">
              <a:buFont typeface="Arial" panose="020B0604020202020204" pitchFamily="34" charset="0"/>
              <a:buNone/>
            </a:pPr>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fld id="{EFC1C535-331A-0A41-8E61-136129D03195}" type="slidenum">
              <a:rPr lang="en-US" smtClean="0"/>
              <a:t>9</a:t>
            </a:fld>
            <a:endParaRPr lang="en-US" dirty="0"/>
          </a:p>
        </p:txBody>
      </p:sp>
    </p:spTree>
    <p:extLst>
      <p:ext uri="{BB962C8B-B14F-4D97-AF65-F5344CB8AC3E}">
        <p14:creationId xmlns:p14="http://schemas.microsoft.com/office/powerpoint/2010/main" val="376484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p:bg>
      <p:bgPr>
        <a:pattFill prst="dkUpDiag">
          <a:fgClr>
            <a:schemeClr val="tx1"/>
          </a:fgClr>
          <a:bgClr>
            <a:schemeClr val="bg1"/>
          </a:bgClr>
        </a:patt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05C07334-5FA3-3146-AD3C-7A8D881D0DBB}"/>
              </a:ext>
            </a:extLst>
          </p:cNvPr>
          <p:cNvSpPr>
            <a:spLocks noGrp="1"/>
          </p:cNvSpPr>
          <p:nvPr>
            <p:ph type="pic" sz="quarter" idx="13" hasCustomPrompt="1"/>
          </p:nvPr>
        </p:nvSpPr>
        <p:spPr>
          <a:xfrm>
            <a:off x="0" y="0"/>
            <a:ext cx="9144000" cy="6858000"/>
          </a:xfrm>
          <a:prstGeom prst="rect">
            <a:avLst/>
          </a:prstGeom>
          <a:solidFill>
            <a:schemeClr val="tx1">
              <a:alpha val="71000"/>
            </a:schemeClr>
          </a:solidFill>
        </p:spPr>
        <p:txBody>
          <a:bodyPr tIns="1920240" bIns="0" anchor="ctr" anchorCtr="0"/>
          <a:lstStyle>
            <a:lvl1pPr marL="0" indent="0" algn="ctr">
              <a:buNone/>
              <a:defRPr>
                <a:solidFill>
                  <a:schemeClr val="bg1"/>
                </a:solidFill>
              </a:defRPr>
            </a:lvl1pPr>
          </a:lstStyle>
          <a:p>
            <a:r>
              <a:rPr lang="en-US" dirty="0"/>
              <a:t>Drag and drop photo here. Right click, send to back </a:t>
            </a:r>
          </a:p>
        </p:txBody>
      </p:sp>
      <p:sp>
        <p:nvSpPr>
          <p:cNvPr id="15" name="Rectangle 14">
            <a:extLst>
              <a:ext uri="{FF2B5EF4-FFF2-40B4-BE49-F238E27FC236}">
                <a16:creationId xmlns:a16="http://schemas.microsoft.com/office/drawing/2014/main" id="{F2A2BF2B-5C87-6744-8E95-8E640BB16C5D}"/>
              </a:ext>
            </a:extLst>
          </p:cNvPr>
          <p:cNvSpPr/>
          <p:nvPr userDrawn="1"/>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solidFill>
                <a:srgbClr val="FFFFFF"/>
              </a:solidFill>
            </a:endParaRPr>
          </a:p>
        </p:txBody>
      </p:sp>
      <p:sp>
        <p:nvSpPr>
          <p:cNvPr id="9" name="Title 1">
            <a:extLst>
              <a:ext uri="{FF2B5EF4-FFF2-40B4-BE49-F238E27FC236}">
                <a16:creationId xmlns:a16="http://schemas.microsoft.com/office/drawing/2014/main" id="{3216DBEF-20EF-F74A-B211-CFFD2BDB56F3}"/>
              </a:ext>
            </a:extLst>
          </p:cNvPr>
          <p:cNvSpPr>
            <a:spLocks noGrp="1"/>
          </p:cNvSpPr>
          <p:nvPr>
            <p:ph type="ctrTitle"/>
          </p:nvPr>
        </p:nvSpPr>
        <p:spPr>
          <a:xfrm>
            <a:off x="457511" y="2380129"/>
            <a:ext cx="5185250" cy="1245208"/>
          </a:xfrm>
        </p:spPr>
        <p:txBody>
          <a:bodyPr anchor="b" anchorCtr="0"/>
          <a:lstStyle>
            <a:lvl1pPr algn="l">
              <a:defRPr sz="4400">
                <a:solidFill>
                  <a:schemeClr val="bg1"/>
                </a:solidFill>
              </a:defRPr>
            </a:lvl1pPr>
          </a:lstStyle>
          <a:p>
            <a:r>
              <a:rPr lang="en-US" dirty="0"/>
              <a:t>Click to edit Master title</a:t>
            </a:r>
          </a:p>
        </p:txBody>
      </p:sp>
      <p:sp>
        <p:nvSpPr>
          <p:cNvPr id="10" name="Subtitle 2">
            <a:extLst>
              <a:ext uri="{FF2B5EF4-FFF2-40B4-BE49-F238E27FC236}">
                <a16:creationId xmlns:a16="http://schemas.microsoft.com/office/drawing/2014/main" id="{3B9E4320-32F3-F942-8169-AE7F5C56303A}"/>
              </a:ext>
            </a:extLst>
          </p:cNvPr>
          <p:cNvSpPr>
            <a:spLocks noGrp="1"/>
          </p:cNvSpPr>
          <p:nvPr>
            <p:ph type="subTitle" idx="1"/>
          </p:nvPr>
        </p:nvSpPr>
        <p:spPr>
          <a:xfrm>
            <a:off x="457511" y="3799033"/>
            <a:ext cx="5185250" cy="349476"/>
          </a:xfrm>
          <a:prstGeom prst="rect">
            <a:avLst/>
          </a:prstGeom>
        </p:spPr>
        <p:txBody>
          <a:bodyPr/>
          <a:lstStyle>
            <a:lvl1pPr marL="0" indent="0" algn="l">
              <a:buNone/>
              <a:defRPr sz="140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9" name="Date Placeholder 3">
            <a:extLst>
              <a:ext uri="{FF2B5EF4-FFF2-40B4-BE49-F238E27FC236}">
                <a16:creationId xmlns:a16="http://schemas.microsoft.com/office/drawing/2014/main" id="{1B71B319-BFC1-634A-94F5-A365661A1B7F}"/>
              </a:ext>
            </a:extLst>
          </p:cNvPr>
          <p:cNvSpPr>
            <a:spLocks noGrp="1"/>
          </p:cNvSpPr>
          <p:nvPr>
            <p:ph type="dt" sz="half" idx="10"/>
          </p:nvPr>
        </p:nvSpPr>
        <p:spPr>
          <a:xfrm>
            <a:off x="457511" y="1907187"/>
            <a:ext cx="2996889" cy="148952"/>
          </a:xfrm>
          <a:prstGeom prst="rect">
            <a:avLst/>
          </a:prstGeom>
        </p:spPr>
        <p:txBody>
          <a:bodyPr anchor="ctr"/>
          <a:lstStyle>
            <a:lvl1pPr algn="l">
              <a:defRPr sz="1000" b="0" cap="all" baseline="0">
                <a:solidFill>
                  <a:schemeClr val="bg1"/>
                </a:solidFill>
              </a:defRPr>
            </a:lvl1pPr>
          </a:lstStyle>
          <a:p>
            <a:r>
              <a:rPr lang="en-US"/>
              <a:t>MIT / HEET  Geothermal energy networks</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Body">
    <p:spTree>
      <p:nvGrpSpPr>
        <p:cNvPr id="1" name=""/>
        <p:cNvGrpSpPr/>
        <p:nvPr/>
      </p:nvGrpSpPr>
      <p:grpSpPr>
        <a:xfrm>
          <a:off x="0" y="0"/>
          <a:ext cx="0" cy="0"/>
          <a:chOff x="0" y="0"/>
          <a:chExt cx="0" cy="0"/>
        </a:xfrm>
      </p:grpSpPr>
      <p:sp>
        <p:nvSpPr>
          <p:cNvPr id="2" name="Title 1"/>
          <p:cNvSpPr>
            <a:spLocks noGrp="1"/>
          </p:cNvSpPr>
          <p:nvPr>
            <p:ph type="title"/>
          </p:nvPr>
        </p:nvSpPr>
        <p:spPr>
          <a:xfrm>
            <a:off x="457511" y="476440"/>
            <a:ext cx="8210903" cy="328304"/>
          </a:xfrm>
        </p:spPr>
        <p:txBody>
          <a:bodyPr/>
          <a:lstStyle/>
          <a:p>
            <a:r>
              <a:rPr lang="en-US" dirty="0"/>
              <a:t>Click to edit Master title style</a:t>
            </a:r>
          </a:p>
        </p:txBody>
      </p:sp>
      <p:sp>
        <p:nvSpPr>
          <p:cNvPr id="7" name="Rectangle 6"/>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8" name="Rectangle 7"/>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2" name="TextBox 11">
            <a:extLst>
              <a:ext uri="{FF2B5EF4-FFF2-40B4-BE49-F238E27FC236}">
                <a16:creationId xmlns:a16="http://schemas.microsoft.com/office/drawing/2014/main" id="{365ED2BE-893C-C94B-A603-35E5690E7BF9}"/>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9"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3" name="TextBox 2"/>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6" name="Straight Connector 5"/>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0" name="Content Placeholder 4"/>
          <p:cNvSpPr>
            <a:spLocks noGrp="1"/>
          </p:cNvSpPr>
          <p:nvPr>
            <p:ph sz="quarter" idx="15"/>
          </p:nvPr>
        </p:nvSpPr>
        <p:spPr>
          <a:xfrm>
            <a:off x="457200" y="1373188"/>
            <a:ext cx="8211216" cy="44243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Box 10">
            <a:extLst>
              <a:ext uri="{FF2B5EF4-FFF2-40B4-BE49-F238E27FC236}">
                <a16:creationId xmlns:a16="http://schemas.microsoft.com/office/drawing/2014/main" id="{5F4C0661-02C5-4ABD-B69C-E684E5997888}"/>
              </a:ext>
            </a:extLst>
          </p:cNvPr>
          <p:cNvSpPr txBox="1"/>
          <p:nvPr userDrawn="1"/>
        </p:nvSpPr>
        <p:spPr>
          <a:xfrm rot="19120427">
            <a:off x="3125202" y="2398007"/>
            <a:ext cx="3420084" cy="1517178"/>
          </a:xfrm>
          <a:prstGeom prst="rect">
            <a:avLst/>
          </a:prstGeom>
          <a:noFill/>
        </p:spPr>
        <p:txBody>
          <a:bodyPr wrap="square" lIns="0" tIns="0" rIns="0" bIns="0" rtlCol="0">
            <a:noAutofit/>
          </a:bodyPr>
          <a:lstStyle/>
          <a:p>
            <a:pPr>
              <a:spcBef>
                <a:spcPts val="900"/>
              </a:spcBef>
            </a:pPr>
            <a:r>
              <a:rPr lang="en-CA" sz="9600" b="1" baseline="0" dirty="0">
                <a:solidFill>
                  <a:schemeClr val="tx1">
                    <a:lumMod val="75000"/>
                    <a:lumOff val="25000"/>
                  </a:schemeClr>
                </a:solidFill>
              </a:rPr>
              <a:t>Draft</a:t>
            </a:r>
            <a:endParaRPr lang="en-US" sz="9600" b="1" baseline="0" dirty="0">
              <a:solidFill>
                <a:schemeClr val="tx1">
                  <a:lumMod val="75000"/>
                  <a:lumOff val="25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Subhead + Bod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7511" y="791217"/>
            <a:ext cx="8210903"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
        <p:nvSpPr>
          <p:cNvPr id="21" name="Rectangle 20">
            <a:extLst>
              <a:ext uri="{FF2B5EF4-FFF2-40B4-BE49-F238E27FC236}">
                <a16:creationId xmlns:a16="http://schemas.microsoft.com/office/drawing/2014/main" id="{7D77557C-29DB-2C4C-AAF4-6ACEA9C4DCBF}"/>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D4D1E32F-57C7-FB48-A706-AD609E8DD3DD}"/>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0" name="Title 9">
            <a:extLst>
              <a:ext uri="{FF2B5EF4-FFF2-40B4-BE49-F238E27FC236}">
                <a16:creationId xmlns:a16="http://schemas.microsoft.com/office/drawing/2014/main" id="{990FF46E-DC79-D34D-AE82-FA8E31FD93FA}"/>
              </a:ext>
            </a:extLst>
          </p:cNvPr>
          <p:cNvSpPr>
            <a:spLocks noGrp="1"/>
          </p:cNvSpPr>
          <p:nvPr>
            <p:ph type="title"/>
          </p:nvPr>
        </p:nvSpPr>
        <p:spPr>
          <a:xfrm>
            <a:off x="457511" y="476440"/>
            <a:ext cx="8210903" cy="328304"/>
          </a:xfrm>
        </p:spPr>
        <p:txBody>
          <a:bodyPr/>
          <a:lstStyle/>
          <a:p>
            <a:r>
              <a:rPr lang="en-US"/>
              <a:t>Click to edit Master title style</a:t>
            </a:r>
          </a:p>
        </p:txBody>
      </p:sp>
      <p:sp>
        <p:nvSpPr>
          <p:cNvPr id="2" name="TextBox 1">
            <a:extLst>
              <a:ext uri="{FF2B5EF4-FFF2-40B4-BE49-F238E27FC236}">
                <a16:creationId xmlns:a16="http://schemas.microsoft.com/office/drawing/2014/main" id="{D2E84DC6-75E7-ED47-9DA9-C4FCC9F411C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1"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9" name="TextBox 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3" name="Straight Connector 12"/>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4" name="Content Placeholder 4"/>
          <p:cNvSpPr>
            <a:spLocks noGrp="1"/>
          </p:cNvSpPr>
          <p:nvPr>
            <p:ph sz="quarter" idx="15"/>
          </p:nvPr>
        </p:nvSpPr>
        <p:spPr>
          <a:xfrm>
            <a:off x="457200" y="1373188"/>
            <a:ext cx="8211216" cy="4424362"/>
          </a:xfrm>
          <a:prstGeom prst="rect">
            <a:avLst/>
          </a:prstGeom>
        </p:spPr>
        <p:txBody>
          <a:bodyPr/>
          <a:lstStyle>
            <a:lvl1pPr>
              <a:buClrTx/>
              <a:defRPr/>
            </a:lvl1pPr>
            <a:lvl2pPr marL="548640" indent="-228600">
              <a:buClr>
                <a:schemeClr val="accent2"/>
              </a:buClr>
              <a:buFont typeface="Wingdings" panose="05000000000000000000" pitchFamily="2" charset="2"/>
              <a:buChar char="§"/>
              <a:defRPr/>
            </a:lvl2pPr>
            <a:lvl3pPr marL="914400" indent="-228600">
              <a:buClrTx/>
              <a:buFont typeface="Arial" panose="020B0604020202020204" pitchFamily="34" charset="0"/>
              <a:buChar char="−"/>
              <a:defRPr/>
            </a:lvl3pPr>
            <a:lvl4pPr marL="1371600" indent="-228600">
              <a:buClrTx/>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Header + Subhead + Bod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DBAC26-CD5B-854B-A76C-2DE987110D78}"/>
              </a:ext>
            </a:extLst>
          </p:cNvPr>
          <p:cNvSpPr>
            <a:spLocks noGrp="1"/>
          </p:cNvSpPr>
          <p:nvPr>
            <p:ph type="title"/>
          </p:nvPr>
        </p:nvSpPr>
        <p:spPr>
          <a:xfrm>
            <a:off x="457512" y="476440"/>
            <a:ext cx="8210904" cy="328304"/>
          </a:xfrm>
        </p:spPr>
        <p:txBody>
          <a:bodyPr/>
          <a:lstStyle/>
          <a:p>
            <a:r>
              <a:rPr lang="en-US" dirty="0"/>
              <a:t>Click to edit Master title style</a:t>
            </a:r>
          </a:p>
        </p:txBody>
      </p:sp>
      <p:sp>
        <p:nvSpPr>
          <p:cNvPr id="16" name="Rectangle 15">
            <a:extLst>
              <a:ext uri="{FF2B5EF4-FFF2-40B4-BE49-F238E27FC236}">
                <a16:creationId xmlns:a16="http://schemas.microsoft.com/office/drawing/2014/main" id="{C309D7B4-D259-7D49-B867-318293B0ADCE}"/>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Rectangle 16">
            <a:extLst>
              <a:ext uri="{FF2B5EF4-FFF2-40B4-BE49-F238E27FC236}">
                <a16:creationId xmlns:a16="http://schemas.microsoft.com/office/drawing/2014/main" id="{4623498C-4193-7F47-8524-BECE958A0F40}"/>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Text Placeholder 7">
            <a:extLst>
              <a:ext uri="{FF2B5EF4-FFF2-40B4-BE49-F238E27FC236}">
                <a16:creationId xmlns:a16="http://schemas.microsoft.com/office/drawing/2014/main" id="{3638889A-C2A8-3540-8FF0-3FB2B9BECC43}"/>
              </a:ext>
            </a:extLst>
          </p:cNvPr>
          <p:cNvSpPr>
            <a:spLocks noGrp="1"/>
          </p:cNvSpPr>
          <p:nvPr>
            <p:ph type="body" sz="quarter" idx="13" hasCustomPrompt="1"/>
          </p:nvPr>
        </p:nvSpPr>
        <p:spPr>
          <a:xfrm>
            <a:off x="457512" y="1080477"/>
            <a:ext cx="8210904" cy="265949"/>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
        <p:nvSpPr>
          <p:cNvPr id="13" name="TextBox 12">
            <a:extLst>
              <a:ext uri="{FF2B5EF4-FFF2-40B4-BE49-F238E27FC236}">
                <a16:creationId xmlns:a16="http://schemas.microsoft.com/office/drawing/2014/main" id="{3D2545C6-0D2F-9C45-9E72-FB37AFDE0ADE}"/>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0"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1" name="Content Placeholder 4"/>
          <p:cNvSpPr>
            <a:spLocks noGrp="1"/>
          </p:cNvSpPr>
          <p:nvPr>
            <p:ph sz="quarter" idx="15"/>
          </p:nvPr>
        </p:nvSpPr>
        <p:spPr>
          <a:xfrm>
            <a:off x="457200" y="1373188"/>
            <a:ext cx="8211216" cy="44243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2" name="Straight Connector 11"/>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Two-column Body">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1373188"/>
            <a:ext cx="3884613" cy="44243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57511" y="476440"/>
            <a:ext cx="8243427" cy="328304"/>
          </a:xfrm>
        </p:spPr>
        <p:txBody>
          <a:bodyPr/>
          <a:lstStyle/>
          <a:p>
            <a:r>
              <a:rPr lang="en-US"/>
              <a:t>Click to edit Master title style</a:t>
            </a:r>
          </a:p>
        </p:txBody>
      </p:sp>
      <p:sp>
        <p:nvSpPr>
          <p:cNvPr id="7" name="Content Placeholder 2"/>
          <p:cNvSpPr>
            <a:spLocks noGrp="1"/>
          </p:cNvSpPr>
          <p:nvPr>
            <p:ph idx="13"/>
          </p:nvPr>
        </p:nvSpPr>
        <p:spPr>
          <a:xfrm>
            <a:off x="4799102" y="1374250"/>
            <a:ext cx="3892959" cy="443231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A6751F1B-E7E9-FF4D-8F2E-4352262050F2}"/>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4" name="Rectangle 13">
            <a:extLst>
              <a:ext uri="{FF2B5EF4-FFF2-40B4-BE49-F238E27FC236}">
                <a16:creationId xmlns:a16="http://schemas.microsoft.com/office/drawing/2014/main" id="{CBA45E23-4C3F-914B-A188-125C3BF8705B}"/>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3" name="TextBox 12">
            <a:extLst>
              <a:ext uri="{FF2B5EF4-FFF2-40B4-BE49-F238E27FC236}">
                <a16:creationId xmlns:a16="http://schemas.microsoft.com/office/drawing/2014/main" id="{51D464B3-A185-A74B-950D-D268B1093D4B}"/>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0"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9" name="TextBox 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2" name="Straight Connector 11"/>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57512" y="476440"/>
            <a:ext cx="8239316" cy="328304"/>
          </a:xfrm>
        </p:spPr>
        <p:txBody>
          <a:bodyPr/>
          <a:lstStyle>
            <a:lvl1pPr>
              <a:defRPr lang="en-US" dirty="0"/>
            </a:lvl1pPr>
          </a:lstStyle>
          <a:p>
            <a:r>
              <a:rPr lang="en-US" dirty="0"/>
              <a:t>Click to edit Master title style</a:t>
            </a:r>
          </a:p>
        </p:txBody>
      </p:sp>
      <p:sp>
        <p:nvSpPr>
          <p:cNvPr id="13" name="Rectangle 12">
            <a:extLst>
              <a:ext uri="{FF2B5EF4-FFF2-40B4-BE49-F238E27FC236}">
                <a16:creationId xmlns:a16="http://schemas.microsoft.com/office/drawing/2014/main" id="{13E42468-E244-564F-B9DD-9F523557BD8A}"/>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4" name="Rectangle 13">
            <a:extLst>
              <a:ext uri="{FF2B5EF4-FFF2-40B4-BE49-F238E27FC236}">
                <a16:creationId xmlns:a16="http://schemas.microsoft.com/office/drawing/2014/main" id="{65C92775-6DDD-DA47-B8C1-48F57F55CFC4}"/>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6" name="TextBox 15">
            <a:extLst>
              <a:ext uri="{FF2B5EF4-FFF2-40B4-BE49-F238E27FC236}">
                <a16:creationId xmlns:a16="http://schemas.microsoft.com/office/drawing/2014/main" id="{4CD645B0-AE49-5D46-AF7D-7D81E402AF8E}"/>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1"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7" name="Content Placeholder 4"/>
          <p:cNvSpPr>
            <a:spLocks noGrp="1"/>
          </p:cNvSpPr>
          <p:nvPr>
            <p:ph sz="quarter" idx="15"/>
          </p:nvPr>
        </p:nvSpPr>
        <p:spPr>
          <a:xfrm>
            <a:off x="457200" y="1373188"/>
            <a:ext cx="3884613" cy="44243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Content Placeholder 2"/>
          <p:cNvSpPr>
            <a:spLocks noGrp="1"/>
          </p:cNvSpPr>
          <p:nvPr>
            <p:ph idx="16"/>
          </p:nvPr>
        </p:nvSpPr>
        <p:spPr>
          <a:xfrm>
            <a:off x="4799102" y="1374250"/>
            <a:ext cx="3892959" cy="443231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Box 9"/>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2" name="Straight Connector 11"/>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5" name="Text Placeholder 7"/>
          <p:cNvSpPr>
            <a:spLocks noGrp="1"/>
          </p:cNvSpPr>
          <p:nvPr>
            <p:ph type="body" sz="quarter" idx="13" hasCustomPrompt="1"/>
          </p:nvPr>
        </p:nvSpPr>
        <p:spPr>
          <a:xfrm>
            <a:off x="457511" y="791217"/>
            <a:ext cx="8210903"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Header + Subhead + Two-column Bod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B6D26-C4C7-8A4D-8728-42A75ACE6CD7}"/>
              </a:ext>
            </a:extLst>
          </p:cNvPr>
          <p:cNvSpPr>
            <a:spLocks noGrp="1"/>
          </p:cNvSpPr>
          <p:nvPr>
            <p:ph type="title"/>
          </p:nvPr>
        </p:nvSpPr>
        <p:spPr>
          <a:xfrm>
            <a:off x="457511" y="476440"/>
            <a:ext cx="8243427" cy="328304"/>
          </a:xfrm>
        </p:spPr>
        <p:txBody>
          <a:bodyPr/>
          <a:lstStyle/>
          <a:p>
            <a:r>
              <a:rPr lang="en-US"/>
              <a:t>Click to edit Master title style</a:t>
            </a:r>
          </a:p>
        </p:txBody>
      </p:sp>
      <p:sp>
        <p:nvSpPr>
          <p:cNvPr id="13" name="Rectangle 12">
            <a:extLst>
              <a:ext uri="{FF2B5EF4-FFF2-40B4-BE49-F238E27FC236}">
                <a16:creationId xmlns:a16="http://schemas.microsoft.com/office/drawing/2014/main" id="{A6A3E8C9-C724-D64E-8DC5-EFA7085515B6}"/>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FB5C0F33-F359-1641-94FE-206D2286ED61}"/>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5" name="TextBox 14">
            <a:extLst>
              <a:ext uri="{FF2B5EF4-FFF2-40B4-BE49-F238E27FC236}">
                <a16:creationId xmlns:a16="http://schemas.microsoft.com/office/drawing/2014/main" id="{56E84049-EE71-134B-A2E7-867B913191AE}"/>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1"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6" name="Content Placeholder 4"/>
          <p:cNvSpPr>
            <a:spLocks noGrp="1"/>
          </p:cNvSpPr>
          <p:nvPr>
            <p:ph sz="quarter" idx="15"/>
          </p:nvPr>
        </p:nvSpPr>
        <p:spPr>
          <a:xfrm>
            <a:off x="457200" y="1373188"/>
            <a:ext cx="3884613" cy="44243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Placeholder 2"/>
          <p:cNvSpPr>
            <a:spLocks noGrp="1"/>
          </p:cNvSpPr>
          <p:nvPr>
            <p:ph idx="16"/>
          </p:nvPr>
        </p:nvSpPr>
        <p:spPr>
          <a:xfrm>
            <a:off x="4799102" y="1374250"/>
            <a:ext cx="3892959" cy="443231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Box 9"/>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2" name="Straight Connector 11"/>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4" name="Text Placeholder 7">
            <a:extLst>
              <a:ext uri="{FF2B5EF4-FFF2-40B4-BE49-F238E27FC236}">
                <a16:creationId xmlns:a16="http://schemas.microsoft.com/office/drawing/2014/main" id="{3638889A-C2A8-3540-8FF0-3FB2B9BECC43}"/>
              </a:ext>
            </a:extLst>
          </p:cNvPr>
          <p:cNvSpPr>
            <a:spLocks noGrp="1"/>
          </p:cNvSpPr>
          <p:nvPr>
            <p:ph type="body" sz="quarter" idx="13" hasCustomPrompt="1"/>
          </p:nvPr>
        </p:nvSpPr>
        <p:spPr>
          <a:xfrm>
            <a:off x="457512" y="1080477"/>
            <a:ext cx="8210904" cy="265949"/>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Three-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57511" y="476440"/>
            <a:ext cx="8243427" cy="328304"/>
          </a:xfrm>
        </p:spPr>
        <p:txBody>
          <a:bodyPr/>
          <a:lstStyle/>
          <a:p>
            <a:r>
              <a:rPr lang="en-US"/>
              <a:t>Click to edit Master title style</a:t>
            </a:r>
          </a:p>
        </p:txBody>
      </p:sp>
      <p:sp>
        <p:nvSpPr>
          <p:cNvPr id="3" name="Content Placeholder 2"/>
          <p:cNvSpPr>
            <a:spLocks noGrp="1"/>
          </p:cNvSpPr>
          <p:nvPr>
            <p:ph idx="1"/>
          </p:nvPr>
        </p:nvSpPr>
        <p:spPr>
          <a:xfrm>
            <a:off x="457510" y="1374240"/>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3357823" y="1383118"/>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4"/>
          </p:nvPr>
        </p:nvSpPr>
        <p:spPr>
          <a:xfrm>
            <a:off x="6258136" y="1383118"/>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62284368-4EDF-474A-8817-C6D79D81537D}"/>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8" name="Rectangle 17">
            <a:extLst>
              <a:ext uri="{FF2B5EF4-FFF2-40B4-BE49-F238E27FC236}">
                <a16:creationId xmlns:a16="http://schemas.microsoft.com/office/drawing/2014/main" id="{DED1405C-7349-974C-B6F3-6BC5524175CD}"/>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5" name="TextBox 14">
            <a:extLst>
              <a:ext uri="{FF2B5EF4-FFF2-40B4-BE49-F238E27FC236}">
                <a16:creationId xmlns:a16="http://schemas.microsoft.com/office/drawing/2014/main" id="{1BF64A4E-751B-EB49-A0F9-E23E502A6DB6}"/>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1"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0" name="TextBox 9"/>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4" name="Straight Connector 13"/>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Subhead + Three-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57512" y="476440"/>
            <a:ext cx="8243428" cy="328304"/>
          </a:xfrm>
        </p:spPr>
        <p:txBody>
          <a:bodyPr/>
          <a:lstStyle>
            <a:lvl1pPr>
              <a:defRPr lang="en-US" dirty="0"/>
            </a:lvl1pPr>
          </a:lstStyle>
          <a:p>
            <a:r>
              <a:rPr lang="en-US" dirty="0"/>
              <a:t>Click to edit Master title style</a:t>
            </a:r>
          </a:p>
        </p:txBody>
      </p:sp>
      <p:sp>
        <p:nvSpPr>
          <p:cNvPr id="13" name="Rectangle 12">
            <a:extLst>
              <a:ext uri="{FF2B5EF4-FFF2-40B4-BE49-F238E27FC236}">
                <a16:creationId xmlns:a16="http://schemas.microsoft.com/office/drawing/2014/main" id="{5F0E1DCB-11E2-204F-ABD6-5C8C4C364907}"/>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Rectangle 19">
            <a:extLst>
              <a:ext uri="{FF2B5EF4-FFF2-40B4-BE49-F238E27FC236}">
                <a16:creationId xmlns:a16="http://schemas.microsoft.com/office/drawing/2014/main" id="{E092DB66-5DF1-3541-8A33-DF3D6225AEFF}"/>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6" name="TextBox 15">
            <a:extLst>
              <a:ext uri="{FF2B5EF4-FFF2-40B4-BE49-F238E27FC236}">
                <a16:creationId xmlns:a16="http://schemas.microsoft.com/office/drawing/2014/main" id="{43CA9536-A614-6141-BCE0-17037F6B6045}"/>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7"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1" name="Content Placeholder 2"/>
          <p:cNvSpPr>
            <a:spLocks noGrp="1"/>
          </p:cNvSpPr>
          <p:nvPr>
            <p:ph idx="1"/>
          </p:nvPr>
        </p:nvSpPr>
        <p:spPr>
          <a:xfrm>
            <a:off x="457510" y="1374240"/>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4"/>
          </p:nvPr>
        </p:nvSpPr>
        <p:spPr>
          <a:xfrm>
            <a:off x="3357823" y="1383118"/>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Content Placeholder 2"/>
          <p:cNvSpPr>
            <a:spLocks noGrp="1"/>
          </p:cNvSpPr>
          <p:nvPr>
            <p:ph idx="15"/>
          </p:nvPr>
        </p:nvSpPr>
        <p:spPr>
          <a:xfrm>
            <a:off x="6258136" y="1383118"/>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Box 11"/>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4" name="Straight Connector 13"/>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9" name="Text Placeholder 7"/>
          <p:cNvSpPr>
            <a:spLocks noGrp="1"/>
          </p:cNvSpPr>
          <p:nvPr>
            <p:ph type="body" sz="quarter" idx="13" hasCustomPrompt="1"/>
          </p:nvPr>
        </p:nvSpPr>
        <p:spPr>
          <a:xfrm>
            <a:off x="457511" y="791217"/>
            <a:ext cx="8210903"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 Header + Subhead + Three-column Bod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2C706-812C-B644-A8D9-2A14E598518A}"/>
              </a:ext>
            </a:extLst>
          </p:cNvPr>
          <p:cNvSpPr>
            <a:spLocks noGrp="1"/>
          </p:cNvSpPr>
          <p:nvPr>
            <p:ph type="title"/>
          </p:nvPr>
        </p:nvSpPr>
        <p:spPr>
          <a:xfrm>
            <a:off x="457512" y="476440"/>
            <a:ext cx="8243428" cy="328304"/>
          </a:xfrm>
        </p:spPr>
        <p:txBody>
          <a:bodyPr/>
          <a:lstStyle/>
          <a:p>
            <a:r>
              <a:rPr lang="en-US"/>
              <a:t>Click to edit Master title style</a:t>
            </a:r>
          </a:p>
        </p:txBody>
      </p:sp>
      <p:sp>
        <p:nvSpPr>
          <p:cNvPr id="15" name="Rectangle 14">
            <a:extLst>
              <a:ext uri="{FF2B5EF4-FFF2-40B4-BE49-F238E27FC236}">
                <a16:creationId xmlns:a16="http://schemas.microsoft.com/office/drawing/2014/main" id="{5DA12A4C-AB25-B341-9A54-E9E90B6192B9}"/>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1CB81C90-BD24-F649-9EF0-1F7F6C277080}"/>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TextBox 16">
            <a:extLst>
              <a:ext uri="{FF2B5EF4-FFF2-40B4-BE49-F238E27FC236}">
                <a16:creationId xmlns:a16="http://schemas.microsoft.com/office/drawing/2014/main" id="{B7B86000-C37B-624D-A023-8131E3527B25}"/>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1" name="Content Placeholder 2"/>
          <p:cNvSpPr>
            <a:spLocks noGrp="1"/>
          </p:cNvSpPr>
          <p:nvPr>
            <p:ph idx="1"/>
          </p:nvPr>
        </p:nvSpPr>
        <p:spPr>
          <a:xfrm>
            <a:off x="457510" y="1374240"/>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4"/>
          </p:nvPr>
        </p:nvSpPr>
        <p:spPr>
          <a:xfrm>
            <a:off x="3357823" y="1383118"/>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Content Placeholder 2"/>
          <p:cNvSpPr>
            <a:spLocks noGrp="1"/>
          </p:cNvSpPr>
          <p:nvPr>
            <p:ph idx="15"/>
          </p:nvPr>
        </p:nvSpPr>
        <p:spPr>
          <a:xfrm>
            <a:off x="6258136" y="1383118"/>
            <a:ext cx="2442803" cy="4423443"/>
          </a:xfrm>
          <a:prstGeom prst="rect">
            <a:avLst/>
          </a:prstGeom>
        </p:spPr>
        <p:txBody>
          <a:bodyPr/>
          <a:lstStyle>
            <a:lvl1pPr>
              <a:defRPr b="0"/>
            </a:lvl1pPr>
            <a:lvl2pPr marL="365760">
              <a:defRPr/>
            </a:lvl2pPr>
            <a:lvl3pPr marL="548640">
              <a:defRPr/>
            </a:lvl3pPr>
            <a:lvl4pPr marL="73152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Box 11"/>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4" name="Straight Connector 13"/>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9" name="Text Placeholder 7">
            <a:extLst>
              <a:ext uri="{FF2B5EF4-FFF2-40B4-BE49-F238E27FC236}">
                <a16:creationId xmlns:a16="http://schemas.microsoft.com/office/drawing/2014/main" id="{3638889A-C2A8-3540-8FF0-3FB2B9BECC43}"/>
              </a:ext>
            </a:extLst>
          </p:cNvPr>
          <p:cNvSpPr>
            <a:spLocks noGrp="1"/>
          </p:cNvSpPr>
          <p:nvPr>
            <p:ph type="body" sz="quarter" idx="13" hasCustomPrompt="1"/>
          </p:nvPr>
        </p:nvSpPr>
        <p:spPr>
          <a:xfrm>
            <a:off x="457512" y="1080477"/>
            <a:ext cx="8210904" cy="265949"/>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Page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9"/>
          <p:cNvSpPr>
            <a:spLocks noGrp="1"/>
          </p:cNvSpPr>
          <p:nvPr>
            <p:ph type="pic" sz="quarter" idx="13" hasCustomPrompt="1"/>
          </p:nvPr>
        </p:nvSpPr>
        <p:spPr>
          <a:xfrm>
            <a:off x="5783596" y="1"/>
            <a:ext cx="3360404" cy="6724799"/>
          </a:xfrm>
          <a:prstGeom prst="rect">
            <a:avLst/>
          </a:prstGeom>
          <a:solidFill>
            <a:schemeClr val="accent5"/>
          </a:solidFill>
        </p:spPr>
        <p:txBody>
          <a:bodyPr lIns="640080" tIns="91440" rIns="640080"/>
          <a:lstStyle>
            <a:lvl1pPr marL="0" indent="0" algn="ctr">
              <a:buNone/>
              <a:defRPr sz="1200" baseline="0"/>
            </a:lvl1pPr>
          </a:lstStyle>
          <a:p>
            <a:r>
              <a:rPr lang="en-US" dirty="0"/>
              <a:t>Drag and drop photo here. Right click, send to back </a:t>
            </a:r>
          </a:p>
        </p:txBody>
      </p:sp>
      <p:sp>
        <p:nvSpPr>
          <p:cNvPr id="5" name="Title 4">
            <a:extLst>
              <a:ext uri="{FF2B5EF4-FFF2-40B4-BE49-F238E27FC236}">
                <a16:creationId xmlns:a16="http://schemas.microsoft.com/office/drawing/2014/main" id="{A14C89A3-3228-7848-88C9-D4AEB5112358}"/>
              </a:ext>
            </a:extLst>
          </p:cNvPr>
          <p:cNvSpPr>
            <a:spLocks noGrp="1"/>
          </p:cNvSpPr>
          <p:nvPr>
            <p:ph type="title"/>
          </p:nvPr>
        </p:nvSpPr>
        <p:spPr>
          <a:xfrm>
            <a:off x="457512" y="476440"/>
            <a:ext cx="4862868" cy="328304"/>
          </a:xfrm>
        </p:spPr>
        <p:txBody>
          <a:bodyPr/>
          <a:lstStyle/>
          <a:p>
            <a:r>
              <a:rPr lang="en-US" dirty="0"/>
              <a:t>Click to edit Master title style</a:t>
            </a:r>
          </a:p>
        </p:txBody>
      </p:sp>
      <p:sp>
        <p:nvSpPr>
          <p:cNvPr id="18" name="Rectangle 17">
            <a:extLst>
              <a:ext uri="{FF2B5EF4-FFF2-40B4-BE49-F238E27FC236}">
                <a16:creationId xmlns:a16="http://schemas.microsoft.com/office/drawing/2014/main" id="{D23CBCDE-0CE6-4C45-BC71-B3B88113AB53}"/>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6A6F81BB-08F2-3C46-942B-94A8E23DF625}"/>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3" name="TextBox 12">
            <a:extLst>
              <a:ext uri="{FF2B5EF4-FFF2-40B4-BE49-F238E27FC236}">
                <a16:creationId xmlns:a16="http://schemas.microsoft.com/office/drawing/2014/main" id="{2DCB8223-E05C-EF4B-98EE-77141B871977}"/>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2"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9" name="TextBox 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1" name="Straight Connector 10"/>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20899B54-1CA7-7D4B-BF14-D4647C9C7437}"/>
              </a:ext>
            </a:extLst>
          </p:cNvPr>
          <p:cNvSpPr txBox="1"/>
          <p:nvPr userDrawn="1"/>
        </p:nvSpPr>
        <p:spPr>
          <a:xfrm>
            <a:off x="5194498"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5" name="TextBox 14"/>
          <p:cNvSpPr txBox="1"/>
          <p:nvPr userDrawn="1"/>
        </p:nvSpPr>
        <p:spPr>
          <a:xfrm>
            <a:off x="3818456"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6" name="Straight Connector 15"/>
          <p:cNvCxnSpPr/>
          <p:nvPr userDrawn="1"/>
        </p:nvCxnSpPr>
        <p:spPr>
          <a:xfrm>
            <a:off x="5283278"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lue Photo">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6102096" cy="6858000"/>
          </a:xfrm>
          <a:prstGeom prst="rect">
            <a:avLst/>
          </a:prstGeom>
        </p:spPr>
      </p:pic>
      <p:sp>
        <p:nvSpPr>
          <p:cNvPr id="14" name="Picture Placeholder 13">
            <a:extLst>
              <a:ext uri="{FF2B5EF4-FFF2-40B4-BE49-F238E27FC236}">
                <a16:creationId xmlns:a16="http://schemas.microsoft.com/office/drawing/2014/main" id="{2368C76D-4ACB-9A44-A6A5-C6401C7A4031}"/>
              </a:ext>
            </a:extLst>
          </p:cNvPr>
          <p:cNvSpPr>
            <a:spLocks noGrp="1"/>
          </p:cNvSpPr>
          <p:nvPr>
            <p:ph type="pic" sz="quarter" idx="13" hasCustomPrompt="1"/>
          </p:nvPr>
        </p:nvSpPr>
        <p:spPr>
          <a:xfrm>
            <a:off x="6100272" y="0"/>
            <a:ext cx="3043728" cy="6858000"/>
          </a:xfrm>
          <a:prstGeom prst="rect">
            <a:avLst/>
          </a:prstGeom>
          <a:solidFill>
            <a:schemeClr val="accent5"/>
          </a:solidFill>
        </p:spPr>
        <p:txBody>
          <a:bodyPr lIns="914400" tIns="91440"/>
          <a:lstStyle>
            <a:lvl1pPr marL="0" indent="0" algn="l">
              <a:buNone/>
              <a:defRPr sz="1200"/>
            </a:lvl1pPr>
          </a:lstStyle>
          <a:p>
            <a:r>
              <a:rPr lang="en-US" dirty="0"/>
              <a:t>Drag and drop photo here. Right click, send to back </a:t>
            </a:r>
          </a:p>
        </p:txBody>
      </p:sp>
      <p:sp>
        <p:nvSpPr>
          <p:cNvPr id="2" name="Title 1"/>
          <p:cNvSpPr>
            <a:spLocks noGrp="1"/>
          </p:cNvSpPr>
          <p:nvPr>
            <p:ph type="ctrTitle"/>
          </p:nvPr>
        </p:nvSpPr>
        <p:spPr>
          <a:xfrm>
            <a:off x="457511" y="2380129"/>
            <a:ext cx="5185250" cy="1245208"/>
          </a:xfrm>
        </p:spPr>
        <p:txBody>
          <a:bodyPr anchor="b" anchorCtr="0"/>
          <a:lstStyle>
            <a:lvl1pPr algn="l">
              <a:defRPr sz="4400">
                <a:solidFill>
                  <a:schemeClr val="bg1"/>
                </a:solidFill>
              </a:defRPr>
            </a:lvl1pPr>
          </a:lstStyle>
          <a:p>
            <a:r>
              <a:rPr lang="en-US" dirty="0"/>
              <a:t>Click to edit Master title</a:t>
            </a:r>
          </a:p>
        </p:txBody>
      </p:sp>
      <p:sp>
        <p:nvSpPr>
          <p:cNvPr id="3" name="Subtitle 2"/>
          <p:cNvSpPr>
            <a:spLocks noGrp="1"/>
          </p:cNvSpPr>
          <p:nvPr>
            <p:ph type="subTitle" idx="1"/>
          </p:nvPr>
        </p:nvSpPr>
        <p:spPr>
          <a:xfrm>
            <a:off x="457511" y="3799033"/>
            <a:ext cx="5185250" cy="349476"/>
          </a:xfrm>
          <a:prstGeom prst="rect">
            <a:avLst/>
          </a:prstGeom>
        </p:spPr>
        <p:txBody>
          <a:bodyPr/>
          <a:lstStyle>
            <a:lvl1pPr marL="0" indent="0" algn="l">
              <a:buNone/>
              <a:defRPr sz="140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511" y="1907187"/>
            <a:ext cx="2996889" cy="148952"/>
          </a:xfrm>
          <a:prstGeom prst="rect">
            <a:avLst/>
          </a:prstGeom>
        </p:spPr>
        <p:txBody>
          <a:bodyPr anchor="ctr"/>
          <a:lstStyle>
            <a:lvl1pPr algn="l">
              <a:defRPr sz="1000" b="0" cap="all" baseline="0">
                <a:solidFill>
                  <a:schemeClr val="bg1"/>
                </a:solidFill>
              </a:defRPr>
            </a:lvl1pPr>
          </a:lstStyle>
          <a:p>
            <a:r>
              <a:rPr lang="en-US"/>
              <a:t>MIT / HEET  Geothermal energy networks</a:t>
            </a:r>
            <a:endParaRPr lang="en-US" dirty="0"/>
          </a:p>
        </p:txBody>
      </p:sp>
      <p:sp>
        <p:nvSpPr>
          <p:cNvPr id="19" name="Rectangle 18">
            <a:extLst>
              <a:ext uri="{FF2B5EF4-FFF2-40B4-BE49-F238E27FC236}">
                <a16:creationId xmlns:a16="http://schemas.microsoft.com/office/drawing/2014/main" id="{2371B3FC-DBCB-F64E-9D64-48030F0B8395}"/>
              </a:ext>
            </a:extLst>
          </p:cNvPr>
          <p:cNvSpPr/>
          <p:nvPr userDrawn="1"/>
        </p:nvSpPr>
        <p:spPr>
          <a:xfrm>
            <a:off x="6100272" y="-1"/>
            <a:ext cx="757728" cy="6858001"/>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spcBef>
                <a:spcPts val="900"/>
              </a:spcBef>
            </a:pPr>
            <a:endParaRPr lang="en-US" sz="2000" b="1" dirty="0"/>
          </a:p>
        </p:txBody>
      </p:sp>
      <p:pic>
        <p:nvPicPr>
          <p:cNvPr id="12" name="Graphic 11">
            <a:extLst>
              <a:ext uri="{FF2B5EF4-FFF2-40B4-BE49-F238E27FC236}">
                <a16:creationId xmlns:a16="http://schemas.microsoft.com/office/drawing/2014/main" id="{84B6B75A-924C-D64E-A9EC-2FB26B4C85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6" y="468269"/>
            <a:ext cx="1264332" cy="533485"/>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Content Placeholder 2"/>
          <p:cNvSpPr>
            <a:spLocks noGrp="1"/>
          </p:cNvSpPr>
          <p:nvPr>
            <p:ph idx="14" hasCustomPrompt="1"/>
          </p:nvPr>
        </p:nvSpPr>
        <p:spPr>
          <a:xfrm>
            <a:off x="457512" y="1374248"/>
            <a:ext cx="4862868" cy="4441192"/>
          </a:xfrm>
          <a:prstGeom prst="rect">
            <a:avLst/>
          </a:prstGeom>
        </p:spPr>
        <p:txBody>
          <a:bodyPr/>
          <a:lstStyle>
            <a:lvl1pPr marL="342900" indent="-342900">
              <a:buClr>
                <a:schemeClr val="accent1"/>
              </a:buClr>
              <a:buFont typeface="+mj-lt"/>
              <a:buAutoNum type="arabicPeriod"/>
              <a:defRPr b="0"/>
            </a:lvl1pPr>
          </a:lstStyle>
          <a:p>
            <a:pPr lvl="0"/>
            <a:r>
              <a:rPr lang="en-US" dirty="0"/>
              <a:t>Click to add agenda items</a:t>
            </a:r>
          </a:p>
        </p:txBody>
      </p:sp>
      <p:sp>
        <p:nvSpPr>
          <p:cNvPr id="10" name="Picture Placeholder 9"/>
          <p:cNvSpPr>
            <a:spLocks noGrp="1"/>
          </p:cNvSpPr>
          <p:nvPr>
            <p:ph type="pic" sz="quarter" idx="13" hasCustomPrompt="1"/>
          </p:nvPr>
        </p:nvSpPr>
        <p:spPr>
          <a:xfrm>
            <a:off x="5783596" y="1"/>
            <a:ext cx="3360404" cy="6724799"/>
          </a:xfrm>
          <a:prstGeom prst="rect">
            <a:avLst/>
          </a:prstGeom>
          <a:solidFill>
            <a:schemeClr val="accent5"/>
          </a:solidFill>
        </p:spPr>
        <p:txBody>
          <a:bodyPr lIns="640080" tIns="91440" rIns="640080"/>
          <a:lstStyle>
            <a:lvl1pPr marL="0" indent="0" algn="ctr">
              <a:buNone/>
              <a:defRPr sz="1200" baseline="0"/>
            </a:lvl1pPr>
          </a:lstStyle>
          <a:p>
            <a:r>
              <a:rPr lang="en-US" dirty="0"/>
              <a:t>Drag and drop photo here. Right click, send to back </a:t>
            </a:r>
          </a:p>
        </p:txBody>
      </p:sp>
      <p:sp>
        <p:nvSpPr>
          <p:cNvPr id="5" name="Title 4">
            <a:extLst>
              <a:ext uri="{FF2B5EF4-FFF2-40B4-BE49-F238E27FC236}">
                <a16:creationId xmlns:a16="http://schemas.microsoft.com/office/drawing/2014/main" id="{A14C89A3-3228-7848-88C9-D4AEB5112358}"/>
              </a:ext>
            </a:extLst>
          </p:cNvPr>
          <p:cNvSpPr>
            <a:spLocks noGrp="1"/>
          </p:cNvSpPr>
          <p:nvPr>
            <p:ph type="title" hasCustomPrompt="1"/>
          </p:nvPr>
        </p:nvSpPr>
        <p:spPr>
          <a:xfrm>
            <a:off x="457512" y="476440"/>
            <a:ext cx="4862868" cy="328304"/>
          </a:xfrm>
        </p:spPr>
        <p:txBody>
          <a:bodyPr/>
          <a:lstStyle/>
          <a:p>
            <a:r>
              <a:rPr lang="en-US" dirty="0"/>
              <a:t>Click to edit Agenda Title</a:t>
            </a:r>
          </a:p>
        </p:txBody>
      </p:sp>
      <p:sp>
        <p:nvSpPr>
          <p:cNvPr id="18" name="Rectangle 17">
            <a:extLst>
              <a:ext uri="{FF2B5EF4-FFF2-40B4-BE49-F238E27FC236}">
                <a16:creationId xmlns:a16="http://schemas.microsoft.com/office/drawing/2014/main" id="{D23CBCDE-0CE6-4C45-BC71-B3B88113AB53}"/>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6A6F81BB-08F2-3C46-942B-94A8E23DF625}"/>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pic>
        <p:nvPicPr>
          <p:cNvPr id="12"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5" name="TextBox 14">
            <a:extLst>
              <a:ext uri="{FF2B5EF4-FFF2-40B4-BE49-F238E27FC236}">
                <a16:creationId xmlns:a16="http://schemas.microsoft.com/office/drawing/2014/main" id="{20899B54-1CA7-7D4B-BF14-D4647C9C7437}"/>
              </a:ext>
            </a:extLst>
          </p:cNvPr>
          <p:cNvSpPr txBox="1"/>
          <p:nvPr userDrawn="1"/>
        </p:nvSpPr>
        <p:spPr>
          <a:xfrm>
            <a:off x="5194498"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6" name="TextBox 15"/>
          <p:cNvSpPr txBox="1"/>
          <p:nvPr userDrawn="1"/>
        </p:nvSpPr>
        <p:spPr>
          <a:xfrm>
            <a:off x="3818456"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7" name="Straight Connector 16"/>
          <p:cNvCxnSpPr/>
          <p:nvPr userDrawn="1"/>
        </p:nvCxnSpPr>
        <p:spPr>
          <a:xfrm>
            <a:off x="5283278"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1756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Page Photo - Head + Sub">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5783596" y="1"/>
            <a:ext cx="3360404" cy="6724799"/>
          </a:xfrm>
          <a:prstGeom prst="rect">
            <a:avLst/>
          </a:prstGeom>
          <a:solidFill>
            <a:schemeClr val="accent5"/>
          </a:solidFill>
        </p:spPr>
        <p:txBody>
          <a:bodyPr vert="horz" lIns="640080" tIns="91440" rIns="640080" bIns="0" rtlCol="0">
            <a:noAutofit/>
          </a:bodyPr>
          <a:lstStyle>
            <a:lvl1pPr marL="0" indent="0" algn="ctr">
              <a:buNone/>
              <a:defRPr lang="en-US" sz="1200" baseline="0" dirty="0"/>
            </a:lvl1pPr>
          </a:lstStyle>
          <a:p>
            <a:pPr lvl="0" algn="ctr"/>
            <a:r>
              <a:rPr lang="en-US" dirty="0"/>
              <a:t>Drag and drop photo here. Right click, send to back </a:t>
            </a:r>
          </a:p>
        </p:txBody>
      </p:sp>
      <p:sp>
        <p:nvSpPr>
          <p:cNvPr id="5" name="Title 4">
            <a:extLst>
              <a:ext uri="{FF2B5EF4-FFF2-40B4-BE49-F238E27FC236}">
                <a16:creationId xmlns:a16="http://schemas.microsoft.com/office/drawing/2014/main" id="{012BF200-B86D-E245-ADDF-2F7EDCC2CF9E}"/>
              </a:ext>
            </a:extLst>
          </p:cNvPr>
          <p:cNvSpPr>
            <a:spLocks noGrp="1"/>
          </p:cNvSpPr>
          <p:nvPr>
            <p:ph type="title"/>
          </p:nvPr>
        </p:nvSpPr>
        <p:spPr>
          <a:xfrm>
            <a:off x="457512" y="476440"/>
            <a:ext cx="4862867" cy="314777"/>
          </a:xfrm>
        </p:spPr>
        <p:txBody>
          <a:bodyPr/>
          <a:lstStyle/>
          <a:p>
            <a:r>
              <a:rPr lang="en-US"/>
              <a:t>Click to edit Master title style</a:t>
            </a:r>
          </a:p>
        </p:txBody>
      </p:sp>
      <p:sp>
        <p:nvSpPr>
          <p:cNvPr id="21" name="Rectangle 20">
            <a:extLst>
              <a:ext uri="{FF2B5EF4-FFF2-40B4-BE49-F238E27FC236}">
                <a16:creationId xmlns:a16="http://schemas.microsoft.com/office/drawing/2014/main" id="{DA04A591-5F36-554A-B88F-63C9A081C02D}"/>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152BCDEB-8073-C64B-BEA0-AC9112FDD699}"/>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pic>
        <p:nvPicPr>
          <p:cNvPr id="12"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6"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Box 13">
            <a:extLst>
              <a:ext uri="{FF2B5EF4-FFF2-40B4-BE49-F238E27FC236}">
                <a16:creationId xmlns:a16="http://schemas.microsoft.com/office/drawing/2014/main" id="{20899B54-1CA7-7D4B-BF14-D4647C9C7437}"/>
              </a:ext>
            </a:extLst>
          </p:cNvPr>
          <p:cNvSpPr txBox="1"/>
          <p:nvPr userDrawn="1"/>
        </p:nvSpPr>
        <p:spPr>
          <a:xfrm>
            <a:off x="5194498"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7" name="TextBox 16"/>
          <p:cNvSpPr txBox="1"/>
          <p:nvPr userDrawn="1"/>
        </p:nvSpPr>
        <p:spPr>
          <a:xfrm>
            <a:off x="3818456"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8" name="Straight Connector 17"/>
          <p:cNvCxnSpPr/>
          <p:nvPr userDrawn="1"/>
        </p:nvCxnSpPr>
        <p:spPr>
          <a:xfrm>
            <a:off x="5283278"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3" name="Text Placeholder 7"/>
          <p:cNvSpPr>
            <a:spLocks noGrp="1"/>
          </p:cNvSpPr>
          <p:nvPr>
            <p:ph type="body" sz="quarter" idx="13" hasCustomPrompt="1"/>
          </p:nvPr>
        </p:nvSpPr>
        <p:spPr>
          <a:xfrm>
            <a:off x="457511" y="791217"/>
            <a:ext cx="4862869"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Page Photo - 2x Head + Sub">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5783596" y="1"/>
            <a:ext cx="3360404" cy="6724799"/>
          </a:xfrm>
          <a:prstGeom prst="rect">
            <a:avLst/>
          </a:prstGeom>
          <a:solidFill>
            <a:schemeClr val="accent5"/>
          </a:solidFill>
        </p:spPr>
        <p:txBody>
          <a:bodyPr vert="horz" lIns="640080" tIns="91440" rIns="640080" bIns="0" rtlCol="0">
            <a:noAutofit/>
          </a:bodyPr>
          <a:lstStyle>
            <a:lvl1pPr marL="0" indent="0">
              <a:buNone/>
              <a:defRPr lang="en-US" sz="1200" baseline="0" dirty="0"/>
            </a:lvl1pPr>
          </a:lstStyle>
          <a:p>
            <a:pPr lvl="0" algn="ctr"/>
            <a:r>
              <a:rPr lang="en-US" dirty="0"/>
              <a:t>Drag and drop photo here. Right click, send to back </a:t>
            </a:r>
          </a:p>
        </p:txBody>
      </p:sp>
      <p:sp>
        <p:nvSpPr>
          <p:cNvPr id="9" name="Title 8">
            <a:extLst>
              <a:ext uri="{FF2B5EF4-FFF2-40B4-BE49-F238E27FC236}">
                <a16:creationId xmlns:a16="http://schemas.microsoft.com/office/drawing/2014/main" id="{9AFE21B4-F2EA-FD41-8860-7B1634EC13EA}"/>
              </a:ext>
            </a:extLst>
          </p:cNvPr>
          <p:cNvSpPr>
            <a:spLocks noGrp="1"/>
          </p:cNvSpPr>
          <p:nvPr>
            <p:ph type="title"/>
          </p:nvPr>
        </p:nvSpPr>
        <p:spPr>
          <a:xfrm>
            <a:off x="457512" y="476440"/>
            <a:ext cx="4862867" cy="328304"/>
          </a:xfrm>
        </p:spPr>
        <p:txBody>
          <a:bodyPr/>
          <a:lstStyle/>
          <a:p>
            <a:r>
              <a:rPr lang="en-US" dirty="0"/>
              <a:t>Click to edit Master title style</a:t>
            </a:r>
          </a:p>
        </p:txBody>
      </p:sp>
      <p:sp>
        <p:nvSpPr>
          <p:cNvPr id="21" name="Rectangle 20">
            <a:extLst>
              <a:ext uri="{FF2B5EF4-FFF2-40B4-BE49-F238E27FC236}">
                <a16:creationId xmlns:a16="http://schemas.microsoft.com/office/drawing/2014/main" id="{405C0F8B-E723-B743-9FEA-DE91EA735B7B}"/>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9BDC09C3-0DAD-FA44-AD85-82C592465344}"/>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pic>
        <p:nvPicPr>
          <p:cNvPr id="12"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5"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Box 15">
            <a:extLst>
              <a:ext uri="{FF2B5EF4-FFF2-40B4-BE49-F238E27FC236}">
                <a16:creationId xmlns:a16="http://schemas.microsoft.com/office/drawing/2014/main" id="{20899B54-1CA7-7D4B-BF14-D4647C9C7437}"/>
              </a:ext>
            </a:extLst>
          </p:cNvPr>
          <p:cNvSpPr txBox="1"/>
          <p:nvPr userDrawn="1"/>
        </p:nvSpPr>
        <p:spPr>
          <a:xfrm>
            <a:off x="5194498"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7" name="TextBox 16"/>
          <p:cNvSpPr txBox="1"/>
          <p:nvPr userDrawn="1"/>
        </p:nvSpPr>
        <p:spPr>
          <a:xfrm>
            <a:off x="3818456"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8" name="Straight Connector 17"/>
          <p:cNvCxnSpPr/>
          <p:nvPr userDrawn="1"/>
        </p:nvCxnSpPr>
        <p:spPr>
          <a:xfrm>
            <a:off x="5283278"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3" name="Text Placeholder 7">
            <a:extLst>
              <a:ext uri="{FF2B5EF4-FFF2-40B4-BE49-F238E27FC236}">
                <a16:creationId xmlns:a16="http://schemas.microsoft.com/office/drawing/2014/main" id="{3638889A-C2A8-3540-8FF0-3FB2B9BECC43}"/>
              </a:ext>
            </a:extLst>
          </p:cNvPr>
          <p:cNvSpPr>
            <a:spLocks noGrp="1"/>
          </p:cNvSpPr>
          <p:nvPr>
            <p:ph type="body" sz="quarter" idx="13" hasCustomPrompt="1"/>
          </p:nvPr>
        </p:nvSpPr>
        <p:spPr>
          <a:xfrm>
            <a:off x="457512" y="1080477"/>
            <a:ext cx="4862868" cy="265949"/>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Page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12" y="1368010"/>
            <a:ext cx="3649213" cy="443855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9"/>
          <p:cNvSpPr>
            <a:spLocks noGrp="1"/>
          </p:cNvSpPr>
          <p:nvPr>
            <p:ph type="pic" sz="quarter" idx="13" hasCustomPrompt="1"/>
          </p:nvPr>
        </p:nvSpPr>
        <p:spPr>
          <a:xfrm>
            <a:off x="4572001" y="1"/>
            <a:ext cx="4572000" cy="6724799"/>
          </a:xfrm>
          <a:prstGeom prst="rect">
            <a:avLst/>
          </a:prstGeom>
          <a:solidFill>
            <a:schemeClr val="accent5"/>
          </a:solidFill>
        </p:spPr>
        <p:txBody>
          <a:bodyPr vert="horz" lIns="1280160" tIns="91440" rIns="1280160" bIns="0" rtlCol="0">
            <a:noAutofit/>
          </a:bodyPr>
          <a:lstStyle>
            <a:lvl1pPr marL="0" indent="0">
              <a:buNone/>
              <a:defRPr lang="en-US" sz="1200" baseline="0" dirty="0"/>
            </a:lvl1pPr>
          </a:lstStyle>
          <a:p>
            <a:pPr lvl="0" algn="ctr"/>
            <a:r>
              <a:rPr lang="en-US" dirty="0"/>
              <a:t>Drag and drop photo here. Right click, send to back </a:t>
            </a:r>
          </a:p>
        </p:txBody>
      </p:sp>
      <p:sp>
        <p:nvSpPr>
          <p:cNvPr id="7" name="Title 6">
            <a:extLst>
              <a:ext uri="{FF2B5EF4-FFF2-40B4-BE49-F238E27FC236}">
                <a16:creationId xmlns:a16="http://schemas.microsoft.com/office/drawing/2014/main" id="{5665F79B-213D-C841-8841-4001C21F18EA}"/>
              </a:ext>
            </a:extLst>
          </p:cNvPr>
          <p:cNvSpPr>
            <a:spLocks noGrp="1"/>
          </p:cNvSpPr>
          <p:nvPr>
            <p:ph type="title"/>
          </p:nvPr>
        </p:nvSpPr>
        <p:spPr>
          <a:xfrm>
            <a:off x="457512" y="476440"/>
            <a:ext cx="3649212" cy="328304"/>
          </a:xfrm>
        </p:spPr>
        <p:txBody>
          <a:bodyPr/>
          <a:lstStyle/>
          <a:p>
            <a:r>
              <a:rPr lang="en-US" dirty="0"/>
              <a:t>Click to edit Master title style</a:t>
            </a:r>
          </a:p>
        </p:txBody>
      </p:sp>
      <p:sp>
        <p:nvSpPr>
          <p:cNvPr id="18" name="Rectangle 17">
            <a:extLst>
              <a:ext uri="{FF2B5EF4-FFF2-40B4-BE49-F238E27FC236}">
                <a16:creationId xmlns:a16="http://schemas.microsoft.com/office/drawing/2014/main" id="{1361FBE3-54FD-A242-A3C9-AC678D48D091}"/>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4E0907D7-C1D0-2243-ABCB-F35B1B21EBBA}"/>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4" name="TextBox 13">
            <a:extLst>
              <a:ext uri="{FF2B5EF4-FFF2-40B4-BE49-F238E27FC236}">
                <a16:creationId xmlns:a16="http://schemas.microsoft.com/office/drawing/2014/main" id="{20899B54-1CA7-7D4B-BF14-D4647C9C7437}"/>
              </a:ext>
            </a:extLst>
          </p:cNvPr>
          <p:cNvSpPr txBox="1"/>
          <p:nvPr userDrawn="1"/>
        </p:nvSpPr>
        <p:spPr>
          <a:xfrm>
            <a:off x="395162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5" name="TextBox 14"/>
          <p:cNvSpPr txBox="1"/>
          <p:nvPr userDrawn="1"/>
        </p:nvSpPr>
        <p:spPr>
          <a:xfrm>
            <a:off x="257558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6" name="Straight Connector 15"/>
          <p:cNvCxnSpPr/>
          <p:nvPr userDrawn="1"/>
        </p:nvCxnSpPr>
        <p:spPr>
          <a:xfrm>
            <a:off x="404040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age Photo - Head + Sub">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1" y="1"/>
            <a:ext cx="4571999" cy="6724799"/>
          </a:xfrm>
          <a:prstGeom prst="rect">
            <a:avLst/>
          </a:prstGeom>
          <a:solidFill>
            <a:schemeClr val="accent5"/>
          </a:solidFill>
        </p:spPr>
        <p:txBody>
          <a:bodyPr vert="horz" lIns="1280160" tIns="91440" rIns="1280160" bIns="0" rtlCol="0">
            <a:noAutofit/>
          </a:bodyPr>
          <a:lstStyle>
            <a:lvl1pPr marL="0" indent="0">
              <a:buNone/>
              <a:defRPr lang="en-US" sz="1200" baseline="0" dirty="0"/>
            </a:lvl1pPr>
          </a:lstStyle>
          <a:p>
            <a:pPr lvl="0" algn="ctr"/>
            <a:r>
              <a:rPr lang="en-US" dirty="0"/>
              <a:t>Drag and drop photo here. Right click, send to back </a:t>
            </a:r>
          </a:p>
        </p:txBody>
      </p:sp>
      <p:sp>
        <p:nvSpPr>
          <p:cNvPr id="5" name="Title 4">
            <a:extLst>
              <a:ext uri="{FF2B5EF4-FFF2-40B4-BE49-F238E27FC236}">
                <a16:creationId xmlns:a16="http://schemas.microsoft.com/office/drawing/2014/main" id="{EB2B0A34-1FEC-014A-8341-EB93C92B706A}"/>
              </a:ext>
            </a:extLst>
          </p:cNvPr>
          <p:cNvSpPr>
            <a:spLocks noGrp="1"/>
          </p:cNvSpPr>
          <p:nvPr>
            <p:ph type="title"/>
          </p:nvPr>
        </p:nvSpPr>
        <p:spPr>
          <a:xfrm>
            <a:off x="457512" y="476440"/>
            <a:ext cx="3641448" cy="328304"/>
          </a:xfrm>
        </p:spPr>
        <p:txBody>
          <a:bodyPr/>
          <a:lstStyle/>
          <a:p>
            <a:r>
              <a:rPr lang="en-US" dirty="0"/>
              <a:t>Click to edit Master title style</a:t>
            </a:r>
          </a:p>
        </p:txBody>
      </p:sp>
      <p:sp>
        <p:nvSpPr>
          <p:cNvPr id="20" name="Rectangle 19">
            <a:extLst>
              <a:ext uri="{FF2B5EF4-FFF2-40B4-BE49-F238E27FC236}">
                <a16:creationId xmlns:a16="http://schemas.microsoft.com/office/drawing/2014/main" id="{0F51236E-1557-4A46-B834-3538A59B6A8A}"/>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6AB461E9-9CC3-244E-98DF-A75E29CEBFAC}"/>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6" name="Content Placeholder 2"/>
          <p:cNvSpPr>
            <a:spLocks noGrp="1"/>
          </p:cNvSpPr>
          <p:nvPr>
            <p:ph idx="1"/>
          </p:nvPr>
        </p:nvSpPr>
        <p:spPr>
          <a:xfrm>
            <a:off x="457512" y="1368010"/>
            <a:ext cx="3649213" cy="443855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Box 11">
            <a:extLst>
              <a:ext uri="{FF2B5EF4-FFF2-40B4-BE49-F238E27FC236}">
                <a16:creationId xmlns:a16="http://schemas.microsoft.com/office/drawing/2014/main" id="{20899B54-1CA7-7D4B-BF14-D4647C9C7437}"/>
              </a:ext>
            </a:extLst>
          </p:cNvPr>
          <p:cNvSpPr txBox="1"/>
          <p:nvPr userDrawn="1"/>
        </p:nvSpPr>
        <p:spPr>
          <a:xfrm>
            <a:off x="395162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3" name="TextBox 12"/>
          <p:cNvSpPr txBox="1"/>
          <p:nvPr userDrawn="1"/>
        </p:nvSpPr>
        <p:spPr>
          <a:xfrm>
            <a:off x="257558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5" name="Straight Connector 14"/>
          <p:cNvCxnSpPr/>
          <p:nvPr userDrawn="1"/>
        </p:nvCxnSpPr>
        <p:spPr>
          <a:xfrm>
            <a:off x="404040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pic>
        <p:nvPicPr>
          <p:cNvPr id="17"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4" name="Text Placeholder 7"/>
          <p:cNvSpPr>
            <a:spLocks noGrp="1"/>
          </p:cNvSpPr>
          <p:nvPr>
            <p:ph type="body" sz="quarter" idx="13" hasCustomPrompt="1"/>
          </p:nvPr>
        </p:nvSpPr>
        <p:spPr>
          <a:xfrm>
            <a:off x="457512" y="791217"/>
            <a:ext cx="3649214"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Page Photo - 2x Head + Sub">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1" y="1"/>
            <a:ext cx="4571999" cy="6724799"/>
          </a:xfrm>
          <a:prstGeom prst="rect">
            <a:avLst/>
          </a:prstGeom>
          <a:solidFill>
            <a:schemeClr val="accent5"/>
          </a:solidFill>
        </p:spPr>
        <p:txBody>
          <a:bodyPr vert="horz" lIns="1280160" tIns="91440" rIns="1280160" bIns="0" rtlCol="0">
            <a:noAutofit/>
          </a:bodyPr>
          <a:lstStyle>
            <a:lvl1pPr marL="0" indent="0">
              <a:buNone/>
              <a:defRPr lang="en-US" sz="1200" baseline="0" dirty="0"/>
            </a:lvl1pPr>
          </a:lstStyle>
          <a:p>
            <a:pPr lvl="0" algn="ctr"/>
            <a:r>
              <a:rPr lang="en-US" dirty="0"/>
              <a:t>Drag and drop photo here. Right click, send to back </a:t>
            </a:r>
          </a:p>
        </p:txBody>
      </p:sp>
      <p:sp>
        <p:nvSpPr>
          <p:cNvPr id="5" name="Title 4">
            <a:extLst>
              <a:ext uri="{FF2B5EF4-FFF2-40B4-BE49-F238E27FC236}">
                <a16:creationId xmlns:a16="http://schemas.microsoft.com/office/drawing/2014/main" id="{8AE42C9E-3DDD-724B-864F-C7F3BA2ABA61}"/>
              </a:ext>
            </a:extLst>
          </p:cNvPr>
          <p:cNvSpPr>
            <a:spLocks noGrp="1"/>
          </p:cNvSpPr>
          <p:nvPr>
            <p:ph type="title"/>
          </p:nvPr>
        </p:nvSpPr>
        <p:spPr>
          <a:xfrm>
            <a:off x="457512" y="476440"/>
            <a:ext cx="3649126" cy="328304"/>
          </a:xfrm>
        </p:spPr>
        <p:txBody>
          <a:bodyPr/>
          <a:lstStyle/>
          <a:p>
            <a:r>
              <a:rPr lang="en-US" dirty="0"/>
              <a:t>Click to edit Master title style</a:t>
            </a:r>
          </a:p>
        </p:txBody>
      </p:sp>
      <p:sp>
        <p:nvSpPr>
          <p:cNvPr id="21" name="Rectangle 20">
            <a:extLst>
              <a:ext uri="{FF2B5EF4-FFF2-40B4-BE49-F238E27FC236}">
                <a16:creationId xmlns:a16="http://schemas.microsoft.com/office/drawing/2014/main" id="{212359F5-9D4D-A34F-B317-2B6BA74A4298}"/>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22C8B8D3-B6EB-BD4F-93A7-23956131469E}"/>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4" name="TextBox 13">
            <a:extLst>
              <a:ext uri="{FF2B5EF4-FFF2-40B4-BE49-F238E27FC236}">
                <a16:creationId xmlns:a16="http://schemas.microsoft.com/office/drawing/2014/main" id="{20899B54-1CA7-7D4B-BF14-D4647C9C7437}"/>
              </a:ext>
            </a:extLst>
          </p:cNvPr>
          <p:cNvSpPr txBox="1"/>
          <p:nvPr userDrawn="1"/>
        </p:nvSpPr>
        <p:spPr>
          <a:xfrm>
            <a:off x="395162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16" name="Content Placeholder 2"/>
          <p:cNvSpPr>
            <a:spLocks noGrp="1"/>
          </p:cNvSpPr>
          <p:nvPr>
            <p:ph idx="1"/>
          </p:nvPr>
        </p:nvSpPr>
        <p:spPr>
          <a:xfrm>
            <a:off x="457512" y="1368010"/>
            <a:ext cx="3649213" cy="443855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7"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1" name="TextBox 10"/>
          <p:cNvSpPr txBox="1"/>
          <p:nvPr userDrawn="1"/>
        </p:nvSpPr>
        <p:spPr>
          <a:xfrm>
            <a:off x="257558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2" name="Straight Connector 11"/>
          <p:cNvCxnSpPr/>
          <p:nvPr userDrawn="1"/>
        </p:nvCxnSpPr>
        <p:spPr>
          <a:xfrm>
            <a:off x="404040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13" name="Text Placeholder 7">
            <a:extLst>
              <a:ext uri="{FF2B5EF4-FFF2-40B4-BE49-F238E27FC236}">
                <a16:creationId xmlns:a16="http://schemas.microsoft.com/office/drawing/2014/main" id="{3638889A-C2A8-3540-8FF0-3FB2B9BECC43}"/>
              </a:ext>
            </a:extLst>
          </p:cNvPr>
          <p:cNvSpPr>
            <a:spLocks noGrp="1"/>
          </p:cNvSpPr>
          <p:nvPr>
            <p:ph type="body" sz="quarter" idx="13" hasCustomPrompt="1"/>
          </p:nvPr>
        </p:nvSpPr>
        <p:spPr>
          <a:xfrm>
            <a:off x="457512" y="1080477"/>
            <a:ext cx="3649213" cy="265949"/>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 Blu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3767"/>
            <a:ext cx="3316511" cy="6726859"/>
          </a:xfrm>
          <a:prstGeom prst="rect">
            <a:avLst/>
          </a:prstGeom>
        </p:spPr>
      </p:pic>
      <p:sp>
        <p:nvSpPr>
          <p:cNvPr id="16" name="Text Placeholder 15"/>
          <p:cNvSpPr>
            <a:spLocks noGrp="1"/>
          </p:cNvSpPr>
          <p:nvPr>
            <p:ph type="body" sz="quarter" idx="13"/>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7">
            <a:extLst>
              <a:ext uri="{FF2B5EF4-FFF2-40B4-BE49-F238E27FC236}">
                <a16:creationId xmlns:a16="http://schemas.microsoft.com/office/drawing/2014/main" id="{54599382-8F5F-054A-846E-07578EBB82FB}"/>
              </a:ext>
            </a:extLst>
          </p:cNvPr>
          <p:cNvSpPr>
            <a:spLocks noGrp="1"/>
          </p:cNvSpPr>
          <p:nvPr>
            <p:ph type="title"/>
          </p:nvPr>
        </p:nvSpPr>
        <p:spPr>
          <a:xfrm>
            <a:off x="457512" y="476440"/>
            <a:ext cx="4911101" cy="328304"/>
          </a:xfrm>
        </p:spPr>
        <p:txBody>
          <a:bodyPr/>
          <a:lstStyle/>
          <a:p>
            <a:r>
              <a:rPr lang="en-US" dirty="0"/>
              <a:t>Click to edit Master title style</a:t>
            </a:r>
          </a:p>
        </p:txBody>
      </p:sp>
      <p:sp>
        <p:nvSpPr>
          <p:cNvPr id="21" name="Rectangle 20">
            <a:extLst>
              <a:ext uri="{FF2B5EF4-FFF2-40B4-BE49-F238E27FC236}">
                <a16:creationId xmlns:a16="http://schemas.microsoft.com/office/drawing/2014/main" id="{98957C6D-CAE4-4345-95EC-BCDE9F2C5565}"/>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D3BB0F74-4700-E74E-8538-824E7DFEFDF4}"/>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Rectangle 24">
            <a:extLst>
              <a:ext uri="{FF2B5EF4-FFF2-40B4-BE49-F238E27FC236}">
                <a16:creationId xmlns:a16="http://schemas.microsoft.com/office/drawing/2014/main" id="{82CEDD0C-8C7E-1745-8943-0C41CB5B7ADD}"/>
              </a:ext>
            </a:extLst>
          </p:cNvPr>
          <p:cNvSpPr/>
          <p:nvPr userDrawn="1"/>
        </p:nvSpPr>
        <p:spPr>
          <a:xfrm>
            <a:off x="5826125" y="6723888"/>
            <a:ext cx="3317875" cy="8759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dirty="0"/>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7" name="Content Placeholder 2"/>
          <p:cNvSpPr>
            <a:spLocks noGrp="1"/>
          </p:cNvSpPr>
          <p:nvPr>
            <p:ph idx="1"/>
          </p:nvPr>
        </p:nvSpPr>
        <p:spPr>
          <a:xfrm>
            <a:off x="481629"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Box 13">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cxnSp>
        <p:nvCxnSpPr>
          <p:cNvPr id="19" name="Straight Connector 18"/>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Head + Sub - Blu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9"/>
            <a:ext cx="3316511" cy="6726859"/>
          </a:xfrm>
          <a:prstGeom prst="rect">
            <a:avLst/>
          </a:prstGeom>
        </p:spPr>
      </p:pic>
      <p:sp>
        <p:nvSpPr>
          <p:cNvPr id="5" name="Title 4">
            <a:extLst>
              <a:ext uri="{FF2B5EF4-FFF2-40B4-BE49-F238E27FC236}">
                <a16:creationId xmlns:a16="http://schemas.microsoft.com/office/drawing/2014/main" id="{33E45F27-53C0-1B40-8399-BC2781C9EA78}"/>
              </a:ext>
            </a:extLst>
          </p:cNvPr>
          <p:cNvSpPr>
            <a:spLocks noGrp="1"/>
          </p:cNvSpPr>
          <p:nvPr>
            <p:ph type="title"/>
          </p:nvPr>
        </p:nvSpPr>
        <p:spPr>
          <a:xfrm>
            <a:off x="457512" y="476440"/>
            <a:ext cx="4911101" cy="328304"/>
          </a:xfrm>
        </p:spPr>
        <p:txBody>
          <a:bodyPr/>
          <a:lstStyle/>
          <a:p>
            <a:r>
              <a:rPr lang="en-US" dirty="0"/>
              <a:t>Click to edit Master title style</a:t>
            </a:r>
          </a:p>
        </p:txBody>
      </p:sp>
      <p:sp>
        <p:nvSpPr>
          <p:cNvPr id="23" name="Rectangle 22">
            <a:extLst>
              <a:ext uri="{FF2B5EF4-FFF2-40B4-BE49-F238E27FC236}">
                <a16:creationId xmlns:a16="http://schemas.microsoft.com/office/drawing/2014/main" id="{5EC9214A-7296-FD41-8F7F-5814D9524552}"/>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Rectangle 23">
            <a:extLst>
              <a:ext uri="{FF2B5EF4-FFF2-40B4-BE49-F238E27FC236}">
                <a16:creationId xmlns:a16="http://schemas.microsoft.com/office/drawing/2014/main" id="{E35E4DA3-8810-194E-BA4D-DE11FC49FA87}"/>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Rectangle 24">
            <a:extLst>
              <a:ext uri="{FF2B5EF4-FFF2-40B4-BE49-F238E27FC236}">
                <a16:creationId xmlns:a16="http://schemas.microsoft.com/office/drawing/2014/main" id="{FC6AEF29-D1A5-8C4A-B277-9FAE4F9BA4C6}"/>
              </a:ext>
            </a:extLst>
          </p:cNvPr>
          <p:cNvSpPr/>
          <p:nvPr userDrawn="1"/>
        </p:nvSpPr>
        <p:spPr>
          <a:xfrm>
            <a:off x="5826125" y="6723888"/>
            <a:ext cx="3317875" cy="8759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dirty="0"/>
          </a:p>
        </p:txBody>
      </p:sp>
      <p:pic>
        <p:nvPicPr>
          <p:cNvPr id="14"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7"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TextBox 18">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21" name="TextBox 20"/>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22" name="Straight Connector 21"/>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5" name="Text Placeholder 7"/>
          <p:cNvSpPr>
            <a:spLocks noGrp="1"/>
          </p:cNvSpPr>
          <p:nvPr>
            <p:ph type="body" sz="quarter" idx="13" hasCustomPrompt="1"/>
          </p:nvPr>
        </p:nvSpPr>
        <p:spPr>
          <a:xfrm>
            <a:off x="457512" y="791217"/>
            <a:ext cx="4911102"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
        <p:nvSpPr>
          <p:cNvPr id="18" name="Text Placeholder 15"/>
          <p:cNvSpPr>
            <a:spLocks noGrp="1"/>
          </p:cNvSpPr>
          <p:nvPr>
            <p:ph type="body" sz="quarter" idx="14"/>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2x Head + Sub - Blu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9"/>
            <a:ext cx="3316511" cy="6726859"/>
          </a:xfrm>
          <a:prstGeom prst="rect">
            <a:avLst/>
          </a:prstGeom>
        </p:spPr>
      </p:pic>
      <p:sp>
        <p:nvSpPr>
          <p:cNvPr id="5" name="Title 4">
            <a:extLst>
              <a:ext uri="{FF2B5EF4-FFF2-40B4-BE49-F238E27FC236}">
                <a16:creationId xmlns:a16="http://schemas.microsoft.com/office/drawing/2014/main" id="{FCD9FAE9-8E22-9F44-ADAA-D9042369DA8A}"/>
              </a:ext>
            </a:extLst>
          </p:cNvPr>
          <p:cNvSpPr>
            <a:spLocks noGrp="1"/>
          </p:cNvSpPr>
          <p:nvPr>
            <p:ph type="title"/>
          </p:nvPr>
        </p:nvSpPr>
        <p:spPr>
          <a:xfrm>
            <a:off x="457513" y="476440"/>
            <a:ext cx="4911100" cy="328304"/>
          </a:xfrm>
        </p:spPr>
        <p:txBody>
          <a:bodyPr/>
          <a:lstStyle/>
          <a:p>
            <a:r>
              <a:rPr lang="en-US"/>
              <a:t>Click to edit Master title style</a:t>
            </a:r>
          </a:p>
        </p:txBody>
      </p:sp>
      <p:sp>
        <p:nvSpPr>
          <p:cNvPr id="24" name="Rectangle 23">
            <a:extLst>
              <a:ext uri="{FF2B5EF4-FFF2-40B4-BE49-F238E27FC236}">
                <a16:creationId xmlns:a16="http://schemas.microsoft.com/office/drawing/2014/main" id="{FAD8BF0A-310D-6146-BA12-26C4F534DF44}"/>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Rectangle 24">
            <a:extLst>
              <a:ext uri="{FF2B5EF4-FFF2-40B4-BE49-F238E27FC236}">
                <a16:creationId xmlns:a16="http://schemas.microsoft.com/office/drawing/2014/main" id="{0D1A471F-E1AD-C741-AAA0-1E309DA901BC}"/>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6" name="Rectangle 25">
            <a:extLst>
              <a:ext uri="{FF2B5EF4-FFF2-40B4-BE49-F238E27FC236}">
                <a16:creationId xmlns:a16="http://schemas.microsoft.com/office/drawing/2014/main" id="{1C4217E9-F855-F648-9013-5ABB034DF44A}"/>
              </a:ext>
            </a:extLst>
          </p:cNvPr>
          <p:cNvSpPr/>
          <p:nvPr userDrawn="1"/>
        </p:nvSpPr>
        <p:spPr>
          <a:xfrm>
            <a:off x="5826125" y="6723888"/>
            <a:ext cx="3317875" cy="87598"/>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dirty="0"/>
          </a:p>
        </p:txBody>
      </p:sp>
      <p:pic>
        <p:nvPicPr>
          <p:cNvPr id="14"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7" name="Content Placeholder 2"/>
          <p:cNvSpPr>
            <a:spLocks noGrp="1"/>
          </p:cNvSpPr>
          <p:nvPr>
            <p:ph idx="1"/>
          </p:nvPr>
        </p:nvSpPr>
        <p:spPr>
          <a:xfrm>
            <a:off x="457511" y="1374248"/>
            <a:ext cx="4911101"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TextBox 18">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cxnSp>
        <p:nvCxnSpPr>
          <p:cNvPr id="22" name="Straight Connector 21"/>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5" name="Text Placeholder 7">
            <a:extLst>
              <a:ext uri="{FF2B5EF4-FFF2-40B4-BE49-F238E27FC236}">
                <a16:creationId xmlns:a16="http://schemas.microsoft.com/office/drawing/2014/main" id="{3638889A-C2A8-3540-8FF0-3FB2B9BECC43}"/>
              </a:ext>
            </a:extLst>
          </p:cNvPr>
          <p:cNvSpPr>
            <a:spLocks noGrp="1"/>
          </p:cNvSpPr>
          <p:nvPr>
            <p:ph type="body" sz="quarter" idx="13" hasCustomPrompt="1"/>
          </p:nvPr>
        </p:nvSpPr>
        <p:spPr>
          <a:xfrm>
            <a:off x="457512" y="1080477"/>
            <a:ext cx="4911101" cy="265949"/>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
        <p:nvSpPr>
          <p:cNvPr id="18" name="Text Placeholder 15"/>
          <p:cNvSpPr>
            <a:spLocks noGrp="1"/>
          </p:cNvSpPr>
          <p:nvPr>
            <p:ph type="body" sz="quarter" idx="14"/>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 Oran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9"/>
            <a:ext cx="3316511" cy="6726859"/>
          </a:xfrm>
          <a:prstGeom prst="rect">
            <a:avLst/>
          </a:prstGeom>
        </p:spPr>
      </p:pic>
      <p:sp>
        <p:nvSpPr>
          <p:cNvPr id="5" name="Title 4">
            <a:extLst>
              <a:ext uri="{FF2B5EF4-FFF2-40B4-BE49-F238E27FC236}">
                <a16:creationId xmlns:a16="http://schemas.microsoft.com/office/drawing/2014/main" id="{25284892-A82C-394C-A84C-018E76CBBD4D}"/>
              </a:ext>
            </a:extLst>
          </p:cNvPr>
          <p:cNvSpPr>
            <a:spLocks noGrp="1"/>
          </p:cNvSpPr>
          <p:nvPr>
            <p:ph type="title"/>
          </p:nvPr>
        </p:nvSpPr>
        <p:spPr>
          <a:xfrm>
            <a:off x="457513" y="476440"/>
            <a:ext cx="4911099" cy="328304"/>
          </a:xfrm>
        </p:spPr>
        <p:txBody>
          <a:bodyPr/>
          <a:lstStyle/>
          <a:p>
            <a:r>
              <a:rPr lang="en-US"/>
              <a:t>Click to edit Master title style</a:t>
            </a:r>
          </a:p>
        </p:txBody>
      </p:sp>
      <p:sp>
        <p:nvSpPr>
          <p:cNvPr id="22" name="Rectangle 21">
            <a:extLst>
              <a:ext uri="{FF2B5EF4-FFF2-40B4-BE49-F238E27FC236}">
                <a16:creationId xmlns:a16="http://schemas.microsoft.com/office/drawing/2014/main" id="{96700C3C-A499-2946-8F21-6943B889F86F}"/>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Rectangle 22">
            <a:extLst>
              <a:ext uri="{FF2B5EF4-FFF2-40B4-BE49-F238E27FC236}">
                <a16:creationId xmlns:a16="http://schemas.microsoft.com/office/drawing/2014/main" id="{EFBC4AD5-11ED-4140-B1A2-562025677AD8}"/>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pic>
        <p:nvPicPr>
          <p:cNvPr id="12"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5" name="Content Placeholder 2"/>
          <p:cNvSpPr>
            <a:spLocks noGrp="1"/>
          </p:cNvSpPr>
          <p:nvPr>
            <p:ph idx="1"/>
          </p:nvPr>
        </p:nvSpPr>
        <p:spPr>
          <a:xfrm>
            <a:off x="457512" y="1374248"/>
            <a:ext cx="4911100"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Box 13">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cxnSp>
        <p:nvCxnSpPr>
          <p:cNvPr id="20" name="Straight Connector 19"/>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15"/>
          <p:cNvSpPr>
            <a:spLocks noGrp="1"/>
          </p:cNvSpPr>
          <p:nvPr>
            <p:ph type="body" sz="quarter" idx="13"/>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1" name="Title 1">
            <a:extLst>
              <a:ext uri="{FF2B5EF4-FFF2-40B4-BE49-F238E27FC236}">
                <a16:creationId xmlns:a16="http://schemas.microsoft.com/office/drawing/2014/main" id="{6728D197-3426-DA47-B973-F0B1CE029FB1}"/>
              </a:ext>
            </a:extLst>
          </p:cNvPr>
          <p:cNvSpPr>
            <a:spLocks noGrp="1"/>
          </p:cNvSpPr>
          <p:nvPr>
            <p:ph type="ctrTitle"/>
          </p:nvPr>
        </p:nvSpPr>
        <p:spPr>
          <a:xfrm>
            <a:off x="457511" y="2380129"/>
            <a:ext cx="5185250" cy="1245208"/>
          </a:xfrm>
        </p:spPr>
        <p:txBody>
          <a:bodyPr anchor="b" anchorCtr="0"/>
          <a:lstStyle>
            <a:lvl1pPr algn="l">
              <a:defRPr sz="4400">
                <a:solidFill>
                  <a:schemeClr val="bg1"/>
                </a:solidFill>
              </a:defRPr>
            </a:lvl1pPr>
          </a:lstStyle>
          <a:p>
            <a:r>
              <a:rPr lang="en-US" dirty="0"/>
              <a:t>Click to edit Master title</a:t>
            </a:r>
          </a:p>
        </p:txBody>
      </p:sp>
      <p:sp>
        <p:nvSpPr>
          <p:cNvPr id="12" name="Subtitle 2">
            <a:extLst>
              <a:ext uri="{FF2B5EF4-FFF2-40B4-BE49-F238E27FC236}">
                <a16:creationId xmlns:a16="http://schemas.microsoft.com/office/drawing/2014/main" id="{2411303D-37C7-DB44-9952-2D6F5480F166}"/>
              </a:ext>
            </a:extLst>
          </p:cNvPr>
          <p:cNvSpPr>
            <a:spLocks noGrp="1"/>
          </p:cNvSpPr>
          <p:nvPr>
            <p:ph type="subTitle" idx="1"/>
          </p:nvPr>
        </p:nvSpPr>
        <p:spPr>
          <a:xfrm>
            <a:off x="457511" y="3799033"/>
            <a:ext cx="5185250" cy="307777"/>
          </a:xfrm>
          <a:prstGeom prst="rect">
            <a:avLst/>
          </a:prstGeom>
        </p:spPr>
        <p:txBody>
          <a:bodyPr>
            <a:spAutoFit/>
          </a:bodyPr>
          <a:lstStyle>
            <a:lvl1pPr marL="0" indent="0" algn="l">
              <a:buNone/>
              <a:defRPr sz="140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Date Placeholder 3">
            <a:extLst>
              <a:ext uri="{FF2B5EF4-FFF2-40B4-BE49-F238E27FC236}">
                <a16:creationId xmlns:a16="http://schemas.microsoft.com/office/drawing/2014/main" id="{078CADC7-4813-8645-8FA1-4A7E1E2D768D}"/>
              </a:ext>
            </a:extLst>
          </p:cNvPr>
          <p:cNvSpPr>
            <a:spLocks noGrp="1"/>
          </p:cNvSpPr>
          <p:nvPr>
            <p:ph type="dt" sz="half" idx="10"/>
          </p:nvPr>
        </p:nvSpPr>
        <p:spPr>
          <a:xfrm>
            <a:off x="457511" y="1907187"/>
            <a:ext cx="2996889" cy="148952"/>
          </a:xfrm>
          <a:prstGeom prst="rect">
            <a:avLst/>
          </a:prstGeom>
        </p:spPr>
        <p:txBody>
          <a:bodyPr anchor="ctr"/>
          <a:lstStyle>
            <a:lvl1pPr algn="l">
              <a:defRPr sz="1000" b="0" cap="all" baseline="0">
                <a:solidFill>
                  <a:schemeClr val="bg1"/>
                </a:solidFill>
              </a:defRPr>
            </a:lvl1pPr>
          </a:lstStyle>
          <a:p>
            <a:r>
              <a:rPr lang="en-US"/>
              <a:t>MIT / HEET  Geothermal energy networks</a:t>
            </a:r>
            <a:endParaRPr lang="en-US" dirty="0"/>
          </a:p>
        </p:txBody>
      </p:sp>
      <p:pic>
        <p:nvPicPr>
          <p:cNvPr id="9" name="Graphic 8">
            <a:extLst>
              <a:ext uri="{FF2B5EF4-FFF2-40B4-BE49-F238E27FC236}">
                <a16:creationId xmlns:a16="http://schemas.microsoft.com/office/drawing/2014/main" id="{83C40C15-522E-B74F-95C1-E949428C4C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6" y="468269"/>
            <a:ext cx="1264332" cy="533485"/>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Head + Sub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1DE22ED-4C7B-4748-9248-821ADDA29309}"/>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Rectangle 24">
            <a:extLst>
              <a:ext uri="{FF2B5EF4-FFF2-40B4-BE49-F238E27FC236}">
                <a16:creationId xmlns:a16="http://schemas.microsoft.com/office/drawing/2014/main" id="{E09EB785-BA5E-EA43-9EB6-48D7972FED83}"/>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5" name="Title 4">
            <a:extLst>
              <a:ext uri="{FF2B5EF4-FFF2-40B4-BE49-F238E27FC236}">
                <a16:creationId xmlns:a16="http://schemas.microsoft.com/office/drawing/2014/main" id="{C9B62084-9322-5B40-BF04-F24A4AC133AD}"/>
              </a:ext>
            </a:extLst>
          </p:cNvPr>
          <p:cNvSpPr>
            <a:spLocks noGrp="1"/>
          </p:cNvSpPr>
          <p:nvPr>
            <p:ph type="title"/>
          </p:nvPr>
        </p:nvSpPr>
        <p:spPr>
          <a:xfrm>
            <a:off x="457513" y="476440"/>
            <a:ext cx="4911100" cy="328304"/>
          </a:xfrm>
        </p:spPr>
        <p:txBody>
          <a:bodyPr/>
          <a:lstStyle/>
          <a:p>
            <a:r>
              <a:rPr lang="en-US" dirty="0"/>
              <a:t>Click to edit Master title style</a:t>
            </a:r>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6"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Box 17">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19" name="TextBox 1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CONFDENTIAL      </a:t>
            </a:r>
          </a:p>
        </p:txBody>
      </p:sp>
      <p:cxnSp>
        <p:nvCxnSpPr>
          <p:cNvPr id="21" name="Straight Connector 20"/>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Text Placeholder 7"/>
          <p:cNvSpPr>
            <a:spLocks noGrp="1"/>
          </p:cNvSpPr>
          <p:nvPr>
            <p:ph type="body" sz="quarter" idx="13" hasCustomPrompt="1"/>
          </p:nvPr>
        </p:nvSpPr>
        <p:spPr>
          <a:xfrm>
            <a:off x="457512" y="791217"/>
            <a:ext cx="4911102"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
        <p:nvSpPr>
          <p:cNvPr id="17" name="Text Placeholder 15"/>
          <p:cNvSpPr>
            <a:spLocks noGrp="1"/>
          </p:cNvSpPr>
          <p:nvPr>
            <p:ph type="body" sz="quarter" idx="14"/>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2x Head + Sub - Oran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9"/>
            <a:ext cx="3316511" cy="6751500"/>
          </a:xfrm>
          <a:prstGeom prst="rect">
            <a:avLst/>
          </a:prstGeom>
        </p:spPr>
      </p:pic>
      <p:sp>
        <p:nvSpPr>
          <p:cNvPr id="28" name="Rectangle 27">
            <a:extLst>
              <a:ext uri="{FF2B5EF4-FFF2-40B4-BE49-F238E27FC236}">
                <a16:creationId xmlns:a16="http://schemas.microsoft.com/office/drawing/2014/main" id="{151DDE2F-25BA-3C43-ADAE-1013F17706EB}"/>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9" name="Rectangle 28">
            <a:extLst>
              <a:ext uri="{FF2B5EF4-FFF2-40B4-BE49-F238E27FC236}">
                <a16:creationId xmlns:a16="http://schemas.microsoft.com/office/drawing/2014/main" id="{27E240D6-9209-C849-B260-09941494F64E}"/>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5" name="Title 4">
            <a:extLst>
              <a:ext uri="{FF2B5EF4-FFF2-40B4-BE49-F238E27FC236}">
                <a16:creationId xmlns:a16="http://schemas.microsoft.com/office/drawing/2014/main" id="{0E4835A6-8DB6-DE42-A0F4-0AE3C527635D}"/>
              </a:ext>
            </a:extLst>
          </p:cNvPr>
          <p:cNvSpPr>
            <a:spLocks noGrp="1"/>
          </p:cNvSpPr>
          <p:nvPr>
            <p:ph type="title"/>
          </p:nvPr>
        </p:nvSpPr>
        <p:spPr>
          <a:xfrm>
            <a:off x="457512" y="476440"/>
            <a:ext cx="4911100" cy="328304"/>
          </a:xfrm>
        </p:spPr>
        <p:txBody>
          <a:bodyPr/>
          <a:lstStyle/>
          <a:p>
            <a:r>
              <a:rPr lang="en-US" dirty="0"/>
              <a:t>Click to edit Master title style</a:t>
            </a:r>
          </a:p>
        </p:txBody>
      </p:sp>
      <p:sp>
        <p:nvSpPr>
          <p:cNvPr id="30" name="Text Placeholder 7">
            <a:extLst>
              <a:ext uri="{FF2B5EF4-FFF2-40B4-BE49-F238E27FC236}">
                <a16:creationId xmlns:a16="http://schemas.microsoft.com/office/drawing/2014/main" id="{165CA17F-7372-B54D-B93B-1477DD4961BF}"/>
              </a:ext>
            </a:extLst>
          </p:cNvPr>
          <p:cNvSpPr>
            <a:spLocks noGrp="1"/>
          </p:cNvSpPr>
          <p:nvPr>
            <p:ph type="body" sz="quarter" idx="13" hasCustomPrompt="1"/>
          </p:nvPr>
        </p:nvSpPr>
        <p:spPr>
          <a:xfrm>
            <a:off x="457512" y="1080477"/>
            <a:ext cx="4909774" cy="243276"/>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6"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Box 17">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cxnSp>
        <p:nvCxnSpPr>
          <p:cNvPr id="21" name="Straight Connector 20"/>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Text Placeholder 15"/>
          <p:cNvSpPr>
            <a:spLocks noGrp="1"/>
          </p:cNvSpPr>
          <p:nvPr>
            <p:ph type="body" sz="quarter" idx="14"/>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 Dark 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8"/>
            <a:ext cx="3316511" cy="6726858"/>
          </a:xfrm>
          <a:prstGeom prst="rect">
            <a:avLst/>
          </a:prstGeom>
        </p:spPr>
      </p:pic>
      <p:sp>
        <p:nvSpPr>
          <p:cNvPr id="21" name="Rectangle 20">
            <a:extLst>
              <a:ext uri="{FF2B5EF4-FFF2-40B4-BE49-F238E27FC236}">
                <a16:creationId xmlns:a16="http://schemas.microsoft.com/office/drawing/2014/main" id="{FD5798DB-4BD8-484C-BAA3-CECE24308245}"/>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666A2890-97B5-0445-BB35-E5873C5C2D49}"/>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5" name="Title 4">
            <a:extLst>
              <a:ext uri="{FF2B5EF4-FFF2-40B4-BE49-F238E27FC236}">
                <a16:creationId xmlns:a16="http://schemas.microsoft.com/office/drawing/2014/main" id="{61FC5C08-0000-0043-9AC2-5FE55638D378}"/>
              </a:ext>
            </a:extLst>
          </p:cNvPr>
          <p:cNvSpPr>
            <a:spLocks noGrp="1"/>
          </p:cNvSpPr>
          <p:nvPr>
            <p:ph type="title"/>
          </p:nvPr>
        </p:nvSpPr>
        <p:spPr>
          <a:xfrm>
            <a:off x="457512" y="476440"/>
            <a:ext cx="4911100" cy="328304"/>
          </a:xfrm>
        </p:spPr>
        <p:txBody>
          <a:bodyPr/>
          <a:lstStyle/>
          <a:p>
            <a:r>
              <a:rPr lang="en-US" dirty="0"/>
              <a:t>Click to edit Master title style</a:t>
            </a:r>
          </a:p>
        </p:txBody>
      </p:sp>
      <p:pic>
        <p:nvPicPr>
          <p:cNvPr id="12"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5"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Box 16">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19" name="TextBox 1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20" name="Straight Connector 19"/>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15"/>
          <p:cNvSpPr>
            <a:spLocks noGrp="1"/>
          </p:cNvSpPr>
          <p:nvPr>
            <p:ph type="body" sz="quarter" idx="13"/>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Head + Sub - Dark 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9"/>
            <a:ext cx="3316511" cy="6726859"/>
          </a:xfrm>
          <a:prstGeom prst="rect">
            <a:avLst/>
          </a:prstGeom>
        </p:spPr>
      </p:pic>
      <p:sp>
        <p:nvSpPr>
          <p:cNvPr id="24" name="Rectangle 23">
            <a:extLst>
              <a:ext uri="{FF2B5EF4-FFF2-40B4-BE49-F238E27FC236}">
                <a16:creationId xmlns:a16="http://schemas.microsoft.com/office/drawing/2014/main" id="{E52D81DB-D610-9C47-8F82-7CDCA46E70DC}"/>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Rectangle 24">
            <a:extLst>
              <a:ext uri="{FF2B5EF4-FFF2-40B4-BE49-F238E27FC236}">
                <a16:creationId xmlns:a16="http://schemas.microsoft.com/office/drawing/2014/main" id="{AF104C31-6F7A-2241-98EC-28AE54C93AD5}"/>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5" name="Title 4">
            <a:extLst>
              <a:ext uri="{FF2B5EF4-FFF2-40B4-BE49-F238E27FC236}">
                <a16:creationId xmlns:a16="http://schemas.microsoft.com/office/drawing/2014/main" id="{1A3EEBDE-A839-7641-9342-573B9E9A6336}"/>
              </a:ext>
            </a:extLst>
          </p:cNvPr>
          <p:cNvSpPr>
            <a:spLocks noGrp="1"/>
          </p:cNvSpPr>
          <p:nvPr>
            <p:ph type="title"/>
          </p:nvPr>
        </p:nvSpPr>
        <p:spPr>
          <a:xfrm>
            <a:off x="457512" y="476440"/>
            <a:ext cx="4911100" cy="328304"/>
          </a:xfrm>
        </p:spPr>
        <p:txBody>
          <a:bodyPr/>
          <a:lstStyle/>
          <a:p>
            <a:r>
              <a:rPr lang="en-US" dirty="0"/>
              <a:t>Click to edit Master title style</a:t>
            </a:r>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8"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TextBox 18">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20" name="TextBox 19"/>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21" name="Straight Connector 20"/>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Text Placeholder 7"/>
          <p:cNvSpPr>
            <a:spLocks noGrp="1"/>
          </p:cNvSpPr>
          <p:nvPr>
            <p:ph type="body" sz="quarter" idx="13" hasCustomPrompt="1"/>
          </p:nvPr>
        </p:nvSpPr>
        <p:spPr>
          <a:xfrm>
            <a:off x="457511" y="791217"/>
            <a:ext cx="4911101" cy="277355"/>
          </a:xfrm>
          <a:prstGeom prst="rect">
            <a:avLst/>
          </a:prstGeom>
        </p:spPr>
        <p:txBody>
          <a:bodyPr lIns="9144">
            <a:noAutofit/>
          </a:bodyPr>
          <a:lstStyle>
            <a:lvl1pPr marL="0" indent="0">
              <a:buNone/>
              <a:defRPr sz="1100" b="0" cap="all" baseline="0">
                <a:solidFill>
                  <a:schemeClr val="tx2"/>
                </a:solidFill>
              </a:defRPr>
            </a:lvl1pPr>
          </a:lstStyle>
          <a:p>
            <a:pPr lvl="0"/>
            <a:r>
              <a:rPr lang="en-US" dirty="0"/>
              <a:t>Click to edit Master text styles</a:t>
            </a:r>
          </a:p>
        </p:txBody>
      </p:sp>
      <p:sp>
        <p:nvSpPr>
          <p:cNvPr id="15" name="Text Placeholder 15"/>
          <p:cNvSpPr>
            <a:spLocks noGrp="1"/>
          </p:cNvSpPr>
          <p:nvPr>
            <p:ph type="body" sz="quarter" idx="14"/>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bar, 2x Head + Sub - Dark Blu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489" y="-1379"/>
            <a:ext cx="3316511" cy="6726859"/>
          </a:xfrm>
          <a:prstGeom prst="rect">
            <a:avLst/>
          </a:prstGeom>
        </p:spPr>
      </p:pic>
      <p:sp>
        <p:nvSpPr>
          <p:cNvPr id="29" name="Rectangle 28">
            <a:extLst>
              <a:ext uri="{FF2B5EF4-FFF2-40B4-BE49-F238E27FC236}">
                <a16:creationId xmlns:a16="http://schemas.microsoft.com/office/drawing/2014/main" id="{C1396910-59ED-A242-9638-886CDBD4629B}"/>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30" name="Rectangle 29">
            <a:extLst>
              <a:ext uri="{FF2B5EF4-FFF2-40B4-BE49-F238E27FC236}">
                <a16:creationId xmlns:a16="http://schemas.microsoft.com/office/drawing/2014/main" id="{02668045-FFBB-E345-9E0D-601A92FF1667}"/>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5" name="Title 4">
            <a:extLst>
              <a:ext uri="{FF2B5EF4-FFF2-40B4-BE49-F238E27FC236}">
                <a16:creationId xmlns:a16="http://schemas.microsoft.com/office/drawing/2014/main" id="{0B4F6D33-0A81-AF49-AFB4-42758F27780D}"/>
              </a:ext>
            </a:extLst>
          </p:cNvPr>
          <p:cNvSpPr>
            <a:spLocks noGrp="1"/>
          </p:cNvSpPr>
          <p:nvPr>
            <p:ph type="title"/>
          </p:nvPr>
        </p:nvSpPr>
        <p:spPr>
          <a:xfrm>
            <a:off x="457512" y="476440"/>
            <a:ext cx="4911100" cy="328304"/>
          </a:xfrm>
        </p:spPr>
        <p:txBody>
          <a:bodyPr/>
          <a:lstStyle/>
          <a:p>
            <a:r>
              <a:rPr lang="en-US" dirty="0"/>
              <a:t>Click to edit Master title style</a:t>
            </a:r>
          </a:p>
        </p:txBody>
      </p:sp>
      <p:sp>
        <p:nvSpPr>
          <p:cNvPr id="31" name="Text Placeholder 7">
            <a:extLst>
              <a:ext uri="{FF2B5EF4-FFF2-40B4-BE49-F238E27FC236}">
                <a16:creationId xmlns:a16="http://schemas.microsoft.com/office/drawing/2014/main" id="{A10F6B5A-3581-8E47-BAE0-8C997D8DEE25}"/>
              </a:ext>
            </a:extLst>
          </p:cNvPr>
          <p:cNvSpPr>
            <a:spLocks noGrp="1"/>
          </p:cNvSpPr>
          <p:nvPr>
            <p:ph type="body" sz="quarter" idx="13" hasCustomPrompt="1"/>
          </p:nvPr>
        </p:nvSpPr>
        <p:spPr>
          <a:xfrm>
            <a:off x="457512" y="1080477"/>
            <a:ext cx="4909774" cy="243276"/>
          </a:xfrm>
          <a:prstGeom prst="rect">
            <a:avLst/>
          </a:prstGeom>
        </p:spPr>
        <p:txBody>
          <a:bodyPr lIns="9144"/>
          <a:lstStyle>
            <a:lvl1pPr marL="0" indent="0">
              <a:buNone/>
              <a:defRPr sz="1100" b="0" cap="all" baseline="0">
                <a:solidFill>
                  <a:schemeClr val="tx2"/>
                </a:solidFill>
              </a:defRPr>
            </a:lvl1pPr>
          </a:lstStyle>
          <a:p>
            <a:pPr lvl="0"/>
            <a:r>
              <a:rPr lang="en-US" dirty="0"/>
              <a:t>Click to edit Master text styles</a:t>
            </a:r>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6" name="Content Placeholder 2"/>
          <p:cNvSpPr>
            <a:spLocks noGrp="1"/>
          </p:cNvSpPr>
          <p:nvPr>
            <p:ph idx="1"/>
          </p:nvPr>
        </p:nvSpPr>
        <p:spPr>
          <a:xfrm>
            <a:off x="457512" y="1374248"/>
            <a:ext cx="4862868" cy="4441192"/>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Box 17">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19" name="TextBox 1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21" name="Straight Connector 20"/>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Text Placeholder 15"/>
          <p:cNvSpPr>
            <a:spLocks noGrp="1"/>
          </p:cNvSpPr>
          <p:nvPr>
            <p:ph type="body" sz="quarter" idx="14"/>
          </p:nvPr>
        </p:nvSpPr>
        <p:spPr>
          <a:xfrm>
            <a:off x="6218238" y="400051"/>
            <a:ext cx="2533649" cy="5237163"/>
          </a:xfrm>
          <a:prstGeom prst="rect">
            <a:avLst/>
          </a:prstGeom>
        </p:spPr>
        <p:txBody>
          <a:bodyPr/>
          <a:lstStyle>
            <a:lvl1pPr marL="0" indent="0">
              <a:buNone/>
              <a:defRPr b="1">
                <a:solidFill>
                  <a:schemeClr val="bg1"/>
                </a:solidFill>
              </a:defRPr>
            </a:lvl1pPr>
            <a:lvl2pPr marL="365760">
              <a:buClr>
                <a:schemeClr val="bg1"/>
              </a:buClr>
              <a:defRPr>
                <a:solidFill>
                  <a:schemeClr val="bg1"/>
                </a:solidFill>
              </a:defRPr>
            </a:lvl2pPr>
            <a:lvl3pPr marL="548640">
              <a:defRPr>
                <a:solidFill>
                  <a:schemeClr val="bg1"/>
                </a:solidFill>
              </a:defRPr>
            </a:lvl3pPr>
            <a:lvl4pPr marL="822960">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Body + Chart Placeholder">
    <p:spTree>
      <p:nvGrpSpPr>
        <p:cNvPr id="1" name=""/>
        <p:cNvGrpSpPr/>
        <p:nvPr/>
      </p:nvGrpSpPr>
      <p:grpSpPr>
        <a:xfrm>
          <a:off x="0" y="0"/>
          <a:ext cx="0" cy="0"/>
          <a:chOff x="0" y="0"/>
          <a:chExt cx="0" cy="0"/>
        </a:xfrm>
      </p:grpSpPr>
      <p:sp>
        <p:nvSpPr>
          <p:cNvPr id="14" name="Chart Placeholder 13"/>
          <p:cNvSpPr>
            <a:spLocks noGrp="1"/>
          </p:cNvSpPr>
          <p:nvPr>
            <p:ph type="chart" sz="quarter" idx="13"/>
          </p:nvPr>
        </p:nvSpPr>
        <p:spPr>
          <a:xfrm>
            <a:off x="5013818" y="1063626"/>
            <a:ext cx="3672671" cy="4564291"/>
          </a:xfrm>
          <a:prstGeom prst="rect">
            <a:avLst/>
          </a:prstGeom>
          <a:solidFill>
            <a:schemeClr val="bg1">
              <a:lumMod val="85000"/>
            </a:schemeClr>
          </a:solidFill>
        </p:spPr>
        <p:txBody>
          <a:bodyPr/>
          <a:lstStyle>
            <a:lvl1pPr marL="0" indent="0" algn="ctr">
              <a:buNone/>
              <a:defRPr/>
            </a:lvl1pPr>
          </a:lstStyle>
          <a:p>
            <a:r>
              <a:rPr lang="en-US" dirty="0"/>
              <a:t>Click icon to add chart</a:t>
            </a:r>
          </a:p>
        </p:txBody>
      </p:sp>
      <p:cxnSp>
        <p:nvCxnSpPr>
          <p:cNvPr id="10" name="Straight Connector 9"/>
          <p:cNvCxnSpPr>
            <a:cxnSpLocks/>
          </p:cNvCxnSpPr>
          <p:nvPr userDrawn="1"/>
        </p:nvCxnSpPr>
        <p:spPr>
          <a:xfrm>
            <a:off x="4572000" y="1463040"/>
            <a:ext cx="0" cy="3931920"/>
          </a:xfrm>
          <a:prstGeom prst="line">
            <a:avLst/>
          </a:prstGeom>
          <a:ln w="9525">
            <a:solidFill>
              <a:schemeClr val="tx1">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CAD7B15F-C04A-5F44-9FF2-D2FC40E99BCA}"/>
              </a:ext>
            </a:extLst>
          </p:cNvPr>
          <p:cNvSpPr>
            <a:spLocks noGrp="1"/>
          </p:cNvSpPr>
          <p:nvPr>
            <p:ph type="title"/>
          </p:nvPr>
        </p:nvSpPr>
        <p:spPr>
          <a:xfrm>
            <a:off x="457511" y="476440"/>
            <a:ext cx="8228977" cy="328304"/>
          </a:xfrm>
        </p:spPr>
        <p:txBody>
          <a:bodyPr/>
          <a:lstStyle/>
          <a:p>
            <a:r>
              <a:rPr lang="en-US"/>
              <a:t>Click to edit Master title style</a:t>
            </a:r>
          </a:p>
        </p:txBody>
      </p:sp>
      <p:sp>
        <p:nvSpPr>
          <p:cNvPr id="19" name="Rectangle 18">
            <a:extLst>
              <a:ext uri="{FF2B5EF4-FFF2-40B4-BE49-F238E27FC236}">
                <a16:creationId xmlns:a16="http://schemas.microsoft.com/office/drawing/2014/main" id="{2175A84D-71DF-D64C-B1BF-653E76871999}"/>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Rectangle 19">
            <a:extLst>
              <a:ext uri="{FF2B5EF4-FFF2-40B4-BE49-F238E27FC236}">
                <a16:creationId xmlns:a16="http://schemas.microsoft.com/office/drawing/2014/main" id="{224C4C6D-D638-614B-B9B7-6EE1AF5024E0}"/>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5" name="TextBox 14">
            <a:extLst>
              <a:ext uri="{FF2B5EF4-FFF2-40B4-BE49-F238E27FC236}">
                <a16:creationId xmlns:a16="http://schemas.microsoft.com/office/drawing/2014/main" id="{955B2D55-506B-1B48-90D9-F0CBDD42481B}"/>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13"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11" name="TextBox 10"/>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12" name="Straight Connector 11"/>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sz="quarter" idx="14"/>
          </p:nvPr>
        </p:nvSpPr>
        <p:spPr>
          <a:xfrm>
            <a:off x="457200" y="1368425"/>
            <a:ext cx="3649663" cy="443864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29F4F-A1B7-5E46-9A53-94A13591BF13}"/>
              </a:ext>
            </a:extLst>
          </p:cNvPr>
          <p:cNvSpPr>
            <a:spLocks noGrp="1"/>
          </p:cNvSpPr>
          <p:nvPr>
            <p:ph type="title"/>
          </p:nvPr>
        </p:nvSpPr>
        <p:spPr/>
        <p:txBody>
          <a:bodyPr/>
          <a:lstStyle/>
          <a:p>
            <a:r>
              <a:rPr lang="en-US"/>
              <a:t>Click to edit Master title style</a:t>
            </a:r>
          </a:p>
        </p:txBody>
      </p:sp>
      <p:sp>
        <p:nvSpPr>
          <p:cNvPr id="13" name="Rectangle 12">
            <a:extLst>
              <a:ext uri="{FF2B5EF4-FFF2-40B4-BE49-F238E27FC236}">
                <a16:creationId xmlns:a16="http://schemas.microsoft.com/office/drawing/2014/main" id="{DD1CEE2E-990D-D24A-9F8F-70CE5FB66358}"/>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4" name="Rectangle 13">
            <a:extLst>
              <a:ext uri="{FF2B5EF4-FFF2-40B4-BE49-F238E27FC236}">
                <a16:creationId xmlns:a16="http://schemas.microsoft.com/office/drawing/2014/main" id="{B85E0B9A-1773-144B-8B4F-E525E09749F7}"/>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0" name="TextBox 9">
            <a:extLst>
              <a:ext uri="{FF2B5EF4-FFF2-40B4-BE49-F238E27FC236}">
                <a16:creationId xmlns:a16="http://schemas.microsoft.com/office/drawing/2014/main" id="{4C5D1880-72C8-7844-B82A-0098C5CAF735}"/>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pic>
        <p:nvPicPr>
          <p:cNvPr id="7"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11" y="6170896"/>
            <a:ext cx="1083540" cy="457200"/>
          </a:xfrm>
          <a:prstGeom prst="rect">
            <a:avLst/>
          </a:prstGeom>
        </p:spPr>
      </p:pic>
      <p:sp>
        <p:nvSpPr>
          <p:cNvPr id="8" name="TextBox 7"/>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9" name="Straight Connector 8"/>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B649F1-7B08-F749-8468-F1C56CA08476}"/>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accent1"/>
                </a:solidFill>
              </a:rPr>
              <a:pPr algn="r"/>
              <a:t>‹#›</a:t>
            </a:fld>
            <a:endParaRPr lang="en-US" sz="600" dirty="0">
              <a:solidFill>
                <a:schemeClr val="accent1"/>
              </a:solidFill>
            </a:endParaRPr>
          </a:p>
        </p:txBody>
      </p:sp>
      <p:sp>
        <p:nvSpPr>
          <p:cNvPr id="3" name="TextBox 2"/>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accent1"/>
                </a:solidFill>
              </a:rPr>
              <a:t>CONFIDENTIAL      </a:t>
            </a:r>
          </a:p>
        </p:txBody>
      </p:sp>
      <p:cxnSp>
        <p:nvCxnSpPr>
          <p:cNvPr id="4" name="Straight Connector 3"/>
          <p:cNvCxnSpPr/>
          <p:nvPr userDrawn="1"/>
        </p:nvCxnSpPr>
        <p:spPr>
          <a:xfrm>
            <a:off x="8346089" y="6280669"/>
            <a:ext cx="0" cy="228600"/>
          </a:xfrm>
          <a:prstGeom prst="line">
            <a:avLst/>
          </a:prstGeom>
          <a:ln w="9525"/>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Page Image Container">
    <p:spTree>
      <p:nvGrpSpPr>
        <p:cNvPr id="1" name=""/>
        <p:cNvGrpSpPr/>
        <p:nvPr/>
      </p:nvGrpSpPr>
      <p:grpSpPr>
        <a:xfrm>
          <a:off x="0" y="0"/>
          <a:ext cx="0" cy="0"/>
          <a:chOff x="0" y="0"/>
          <a:chExt cx="0" cy="0"/>
        </a:xfrm>
      </p:grpSpPr>
      <p:sp>
        <p:nvSpPr>
          <p:cNvPr id="8" name="Rectangle 7"/>
          <p:cNvSpPr/>
          <p:nvPr userDrawn="1"/>
        </p:nvSpPr>
        <p:spPr>
          <a:xfrm>
            <a:off x="1" y="1"/>
            <a:ext cx="9143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6" name="Picture Placeholder 5"/>
          <p:cNvSpPr>
            <a:spLocks noGrp="1"/>
          </p:cNvSpPr>
          <p:nvPr>
            <p:ph type="pic" sz="quarter" idx="13" hasCustomPrompt="1"/>
          </p:nvPr>
        </p:nvSpPr>
        <p:spPr>
          <a:xfrm>
            <a:off x="-1" y="1"/>
            <a:ext cx="4574286" cy="6725479"/>
          </a:xfrm>
          <a:prstGeom prst="rect">
            <a:avLst/>
          </a:prstGeom>
          <a:solidFill>
            <a:schemeClr val="accent5"/>
          </a:solidFill>
        </p:spPr>
        <p:txBody>
          <a:bodyPr vert="horz" lIns="1280160" tIns="91440" rIns="1280160" bIns="0" rtlCol="0">
            <a:noAutofit/>
          </a:bodyPr>
          <a:lstStyle>
            <a:lvl1pPr marL="0" indent="0">
              <a:buNone/>
              <a:defRPr lang="en-US" sz="1200" baseline="0" dirty="0"/>
            </a:lvl1pPr>
          </a:lstStyle>
          <a:p>
            <a:pPr lvl="0" algn="ctr"/>
            <a:r>
              <a:rPr lang="en-US" dirty="0"/>
              <a:t>Drag and drop photo here. Right click, send to back </a:t>
            </a:r>
          </a:p>
        </p:txBody>
      </p:sp>
      <p:sp>
        <p:nvSpPr>
          <p:cNvPr id="9" name="Picture Placeholder 5"/>
          <p:cNvSpPr>
            <a:spLocks noGrp="1"/>
          </p:cNvSpPr>
          <p:nvPr>
            <p:ph type="pic" sz="quarter" idx="14" hasCustomPrompt="1"/>
          </p:nvPr>
        </p:nvSpPr>
        <p:spPr>
          <a:xfrm>
            <a:off x="4571999" y="1"/>
            <a:ext cx="4574286" cy="6725479"/>
          </a:xfrm>
          <a:prstGeom prst="rect">
            <a:avLst/>
          </a:prstGeom>
          <a:solidFill>
            <a:schemeClr val="accent5"/>
          </a:solidFill>
        </p:spPr>
        <p:txBody>
          <a:bodyPr vert="horz" lIns="1280160" tIns="91440" rIns="1280160" bIns="0" rtlCol="0">
            <a:noAutofit/>
          </a:bodyPr>
          <a:lstStyle>
            <a:lvl1pPr marL="0" indent="0">
              <a:buNone/>
              <a:defRPr lang="en-US" sz="1200" baseline="0" dirty="0"/>
            </a:lvl1pPr>
          </a:lstStyle>
          <a:p>
            <a:pPr lvl="0" algn="ctr"/>
            <a:r>
              <a:rPr lang="en-US" dirty="0"/>
              <a:t>Drag and drop photo here. Right click, send to back </a:t>
            </a:r>
          </a:p>
        </p:txBody>
      </p:sp>
      <p:sp>
        <p:nvSpPr>
          <p:cNvPr id="16" name="Rectangle 15">
            <a:extLst>
              <a:ext uri="{FF2B5EF4-FFF2-40B4-BE49-F238E27FC236}">
                <a16:creationId xmlns:a16="http://schemas.microsoft.com/office/drawing/2014/main" id="{B934C7EC-9700-AB42-9922-AE5D8E38AF7B}"/>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Rectangle 16">
            <a:extLst>
              <a:ext uri="{FF2B5EF4-FFF2-40B4-BE49-F238E27FC236}">
                <a16:creationId xmlns:a16="http://schemas.microsoft.com/office/drawing/2014/main" id="{A828A6F4-B982-4A4B-8EB5-BA32A98CAABA}"/>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Page Image Container">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1" y="1"/>
            <a:ext cx="3429000" cy="6725479"/>
          </a:xfrm>
          <a:prstGeom prst="rect">
            <a:avLst/>
          </a:prstGeom>
          <a:solidFill>
            <a:schemeClr val="accent5"/>
          </a:solidFill>
        </p:spPr>
        <p:txBody>
          <a:bodyPr vert="horz" lIns="640080" tIns="91440" rIns="640080" bIns="0" rtlCol="0">
            <a:noAutofit/>
          </a:bodyPr>
          <a:lstStyle>
            <a:lvl1pPr marL="0" indent="0">
              <a:buNone/>
              <a:defRPr lang="en-US" sz="1200" baseline="0" dirty="0"/>
            </a:lvl1pPr>
          </a:lstStyle>
          <a:p>
            <a:pPr lvl="0" algn="ctr"/>
            <a:r>
              <a:rPr lang="en-US" dirty="0"/>
              <a:t>Drag and drop photo here. Right click, send to back </a:t>
            </a:r>
          </a:p>
        </p:txBody>
      </p:sp>
      <p:sp>
        <p:nvSpPr>
          <p:cNvPr id="9" name="Picture Placeholder 5"/>
          <p:cNvSpPr>
            <a:spLocks noGrp="1"/>
          </p:cNvSpPr>
          <p:nvPr>
            <p:ph type="pic" sz="quarter" idx="14" hasCustomPrompt="1"/>
          </p:nvPr>
        </p:nvSpPr>
        <p:spPr>
          <a:xfrm>
            <a:off x="5714999" y="1"/>
            <a:ext cx="3429000" cy="6725479"/>
          </a:xfrm>
          <a:prstGeom prst="rect">
            <a:avLst/>
          </a:prstGeom>
          <a:solidFill>
            <a:schemeClr val="accent5"/>
          </a:solidFill>
        </p:spPr>
        <p:txBody>
          <a:bodyPr vert="horz" lIns="640080" tIns="91440" rIns="640080" bIns="0" rtlCol="0">
            <a:noAutofit/>
          </a:bodyPr>
          <a:lstStyle>
            <a:lvl1pPr marL="0" indent="0">
              <a:buNone/>
              <a:defRPr lang="en-US" sz="1200" baseline="0" dirty="0"/>
            </a:lvl1pPr>
          </a:lstStyle>
          <a:p>
            <a:pPr lvl="0" algn="ctr"/>
            <a:r>
              <a:rPr lang="en-US" dirty="0"/>
              <a:t>Drag and drop photo here. Right click, send to back </a:t>
            </a:r>
          </a:p>
        </p:txBody>
      </p:sp>
      <p:sp>
        <p:nvSpPr>
          <p:cNvPr id="14" name="Rectangle 13">
            <a:extLst>
              <a:ext uri="{FF2B5EF4-FFF2-40B4-BE49-F238E27FC236}">
                <a16:creationId xmlns:a16="http://schemas.microsoft.com/office/drawing/2014/main" id="{2C26B3F4-C8F5-034E-8CED-3ADA6057CA6B}"/>
              </a:ext>
            </a:extLst>
          </p:cNvPr>
          <p:cNvSpPr/>
          <p:nvPr userDrawn="1"/>
        </p:nvSpPr>
        <p:spPr>
          <a:xfrm>
            <a:off x="0" y="6725480"/>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5" name="Rectangle 14">
            <a:extLst>
              <a:ext uri="{FF2B5EF4-FFF2-40B4-BE49-F238E27FC236}">
                <a16:creationId xmlns:a16="http://schemas.microsoft.com/office/drawing/2014/main" id="{0EE06ABA-C48D-7F44-BE99-C2CCD77A04D9}"/>
              </a:ext>
            </a:extLst>
          </p:cNvPr>
          <p:cNvSpPr/>
          <p:nvPr userDrawn="1"/>
        </p:nvSpPr>
        <p:spPr>
          <a:xfrm>
            <a:off x="0" y="6812282"/>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photo">
    <p:bg>
      <p:bgPr>
        <a:pattFill prst="dkUpDiag">
          <a:fgClr>
            <a:schemeClr val="tx1"/>
          </a:fgClr>
          <a:bgClr>
            <a:schemeClr val="bg1"/>
          </a:bgClr>
        </a:pattFill>
        <a:effectLst/>
      </p:bgPr>
    </p:bg>
    <p:spTree>
      <p:nvGrpSpPr>
        <p:cNvPr id="1" name=""/>
        <p:cNvGrpSpPr/>
        <p:nvPr/>
      </p:nvGrpSpPr>
      <p:grpSpPr>
        <a:xfrm>
          <a:off x="0" y="0"/>
          <a:ext cx="0" cy="0"/>
          <a:chOff x="0" y="0"/>
          <a:chExt cx="0" cy="0"/>
        </a:xfrm>
      </p:grpSpPr>
      <p:sp>
        <p:nvSpPr>
          <p:cNvPr id="19" name="Picture Placeholder 10">
            <a:extLst>
              <a:ext uri="{FF2B5EF4-FFF2-40B4-BE49-F238E27FC236}">
                <a16:creationId xmlns:a16="http://schemas.microsoft.com/office/drawing/2014/main" id="{1A974BC0-0A89-5846-BABA-7C8DAFBBE7E6}"/>
              </a:ext>
            </a:extLst>
          </p:cNvPr>
          <p:cNvSpPr>
            <a:spLocks noGrp="1"/>
          </p:cNvSpPr>
          <p:nvPr>
            <p:ph type="pic" sz="quarter" idx="13" hasCustomPrompt="1"/>
          </p:nvPr>
        </p:nvSpPr>
        <p:spPr>
          <a:xfrm>
            <a:off x="0" y="0"/>
            <a:ext cx="9144000" cy="6858000"/>
          </a:xfrm>
          <a:prstGeom prst="rect">
            <a:avLst/>
          </a:prstGeom>
          <a:solidFill>
            <a:schemeClr val="tx1">
              <a:alpha val="71000"/>
            </a:schemeClr>
          </a:solidFill>
        </p:spPr>
        <p:txBody>
          <a:bodyPr tIns="1920240" bIns="0" anchor="ctr" anchorCtr="0"/>
          <a:lstStyle>
            <a:lvl1pPr marL="0" indent="0" algn="ctr">
              <a:buFont typeface="Arial" panose="020B0604020202020204" pitchFamily="34" charset="0"/>
              <a:buNone/>
              <a:defRPr>
                <a:solidFill>
                  <a:schemeClr val="bg1"/>
                </a:solidFill>
              </a:defRPr>
            </a:lvl1pPr>
          </a:lstStyle>
          <a:p>
            <a:r>
              <a:rPr lang="en-US" dirty="0"/>
              <a:t>Drag and drop photo here. Right click, send to back </a:t>
            </a:r>
          </a:p>
        </p:txBody>
      </p:sp>
      <p:sp>
        <p:nvSpPr>
          <p:cNvPr id="20" name="Rectangle 19">
            <a:extLst>
              <a:ext uri="{FF2B5EF4-FFF2-40B4-BE49-F238E27FC236}">
                <a16:creationId xmlns:a16="http://schemas.microsoft.com/office/drawing/2014/main" id="{BFCE222E-6A5C-8B47-A144-6294E31836A7}"/>
              </a:ext>
            </a:extLst>
          </p:cNvPr>
          <p:cNvSpPr/>
          <p:nvPr userDrawn="1"/>
        </p:nvSpPr>
        <p:spPr>
          <a:xfrm>
            <a:off x="-12085"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solidFill>
                <a:srgbClr val="FFFFFF"/>
              </a:solidFill>
            </a:endParaRPr>
          </a:p>
        </p:txBody>
      </p:sp>
      <p:sp>
        <p:nvSpPr>
          <p:cNvPr id="15" name="Title 1">
            <a:extLst>
              <a:ext uri="{FF2B5EF4-FFF2-40B4-BE49-F238E27FC236}">
                <a16:creationId xmlns:a16="http://schemas.microsoft.com/office/drawing/2014/main" id="{F89F4787-E055-EE47-88E7-AF7B5A423BF8}"/>
              </a:ext>
            </a:extLst>
          </p:cNvPr>
          <p:cNvSpPr>
            <a:spLocks noGrp="1"/>
          </p:cNvSpPr>
          <p:nvPr>
            <p:ph type="title" hasCustomPrompt="1"/>
          </p:nvPr>
        </p:nvSpPr>
        <p:spPr>
          <a:xfrm>
            <a:off x="457510" y="2380129"/>
            <a:ext cx="5192755" cy="1245207"/>
          </a:xfrm>
        </p:spPr>
        <p:txBody>
          <a:bodyPr anchor="b"/>
          <a:lstStyle>
            <a:lvl1pPr>
              <a:defRPr lang="en-US" sz="4400" b="1" i="0" kern="1200" cap="none" spc="-90" baseline="0" dirty="0">
                <a:solidFill>
                  <a:schemeClr val="bg1"/>
                </a:solidFill>
                <a:latin typeface="Garamond" panose="02020404030301010803" pitchFamily="18" charset="0"/>
                <a:ea typeface="+mj-ea"/>
                <a:cs typeface="+mj-cs"/>
              </a:defRPr>
            </a:lvl1pPr>
          </a:lstStyle>
          <a:p>
            <a:r>
              <a:rPr lang="en-US" dirty="0"/>
              <a:t>Divider slide title goes right here</a:t>
            </a:r>
          </a:p>
        </p:txBody>
      </p:sp>
      <p:sp>
        <p:nvSpPr>
          <p:cNvPr id="17" name="Text Placeholder 2">
            <a:extLst>
              <a:ext uri="{FF2B5EF4-FFF2-40B4-BE49-F238E27FC236}">
                <a16:creationId xmlns:a16="http://schemas.microsoft.com/office/drawing/2014/main" id="{CC8F00EA-5232-004F-AD34-CC0358CF8EA9}"/>
              </a:ext>
            </a:extLst>
          </p:cNvPr>
          <p:cNvSpPr>
            <a:spLocks noGrp="1"/>
          </p:cNvSpPr>
          <p:nvPr>
            <p:ph type="body" idx="1" hasCustomPrompt="1"/>
          </p:nvPr>
        </p:nvSpPr>
        <p:spPr>
          <a:xfrm>
            <a:off x="457511" y="1912535"/>
            <a:ext cx="5192754" cy="148951"/>
          </a:xfrm>
          <a:prstGeom prst="rect">
            <a:avLst/>
          </a:prstGeom>
        </p:spPr>
        <p:txBody>
          <a:bodyPr anchor="ctr" anchorCtr="0">
            <a:noAutofit/>
          </a:bodyPr>
          <a:lstStyle>
            <a:lvl1pPr marL="0" indent="0">
              <a:buNone/>
              <a:defRPr sz="10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14" name="TextBox 13">
            <a:extLst>
              <a:ext uri="{FF2B5EF4-FFF2-40B4-BE49-F238E27FC236}">
                <a16:creationId xmlns:a16="http://schemas.microsoft.com/office/drawing/2014/main" id="{823293AD-BB70-CA47-9001-9FF889DA8DA4}"/>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8" name="TextBox 7"/>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9" name="Straight Connector 8"/>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Rectangle 6"/>
          <p:cNvSpPr/>
          <p:nvPr userDrawn="1"/>
        </p:nvSpPr>
        <p:spPr>
          <a:xfrm>
            <a:off x="0" y="6725488"/>
            <a:ext cx="9144000" cy="132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spcBef>
                <a:spcPts val="506"/>
              </a:spcBef>
            </a:pPr>
            <a:endParaRPr lang="en-US" sz="1125" b="1" dirty="0"/>
          </a:p>
        </p:txBody>
      </p:sp>
      <p:sp>
        <p:nvSpPr>
          <p:cNvPr id="8" name="Rectangle 7"/>
          <p:cNvSpPr/>
          <p:nvPr userDrawn="1"/>
        </p:nvSpPr>
        <p:spPr>
          <a:xfrm>
            <a:off x="0" y="681229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spcBef>
                <a:spcPts val="506"/>
              </a:spcBef>
            </a:pPr>
            <a:endParaRPr lang="en-US" sz="1125" b="1" dirty="0"/>
          </a:p>
        </p:txBody>
      </p:sp>
      <p:sp>
        <p:nvSpPr>
          <p:cNvPr id="14" name="TextBox 13">
            <a:extLst>
              <a:ext uri="{FF2B5EF4-FFF2-40B4-BE49-F238E27FC236}">
                <a16:creationId xmlns:a16="http://schemas.microsoft.com/office/drawing/2014/main" id="{6D6B64AD-6BA9-184F-B7E8-539918098769}"/>
              </a:ext>
            </a:extLst>
          </p:cNvPr>
          <p:cNvSpPr txBox="1"/>
          <p:nvPr userDrawn="1"/>
        </p:nvSpPr>
        <p:spPr>
          <a:xfrm>
            <a:off x="8425287" y="6218531"/>
            <a:ext cx="411106" cy="368503"/>
          </a:xfrm>
          <a:prstGeom prst="rect">
            <a:avLst/>
          </a:prstGeom>
          <a:noFill/>
        </p:spPr>
        <p:txBody>
          <a:bodyPr wrap="square" lIns="0" tIns="0" rIns="0" bIns="0" rtlCol="0" anchor="ctr" anchorCtr="0">
            <a:noAutofit/>
          </a:bodyPr>
          <a:lstStyle/>
          <a:p>
            <a:pPr algn="r"/>
            <a:fld id="{A82C3BC0-3EBF-3C4C-A3D8-795624EBC6AA}" type="slidenum">
              <a:rPr lang="en-US" sz="450" smtClean="0">
                <a:solidFill>
                  <a:schemeClr val="accent1"/>
                </a:solidFill>
              </a:rPr>
              <a:pPr algn="r"/>
              <a:t>‹#›</a:t>
            </a:fld>
            <a:endParaRPr lang="en-US" sz="450" dirty="0">
              <a:solidFill>
                <a:schemeClr val="accent1"/>
              </a:solidFill>
            </a:endParaRPr>
          </a:p>
        </p:txBody>
      </p:sp>
      <p:pic>
        <p:nvPicPr>
          <p:cNvPr id="11"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133" y="6170896"/>
            <a:ext cx="812655" cy="457200"/>
          </a:xfrm>
          <a:prstGeom prst="rect">
            <a:avLst/>
          </a:prstGeom>
        </p:spPr>
      </p:pic>
      <p:sp>
        <p:nvSpPr>
          <p:cNvPr id="9" name="Content Placeholder 2"/>
          <p:cNvSpPr>
            <a:spLocks noGrp="1"/>
          </p:cNvSpPr>
          <p:nvPr>
            <p:ph idx="1"/>
          </p:nvPr>
        </p:nvSpPr>
        <p:spPr>
          <a:xfrm>
            <a:off x="337505" y="1499857"/>
            <a:ext cx="8498888" cy="4351338"/>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Box 9"/>
          <p:cNvSpPr txBox="1"/>
          <p:nvPr userDrawn="1"/>
        </p:nvSpPr>
        <p:spPr>
          <a:xfrm>
            <a:off x="7492665" y="6339232"/>
            <a:ext cx="965447" cy="213064"/>
          </a:xfrm>
          <a:prstGeom prst="rect">
            <a:avLst/>
          </a:prstGeom>
          <a:noFill/>
        </p:spPr>
        <p:txBody>
          <a:bodyPr wrap="square" lIns="0" tIns="0" rIns="0" bIns="0" rtlCol="0">
            <a:noAutofit/>
          </a:bodyPr>
          <a:lstStyle/>
          <a:p>
            <a:pPr algn="r">
              <a:spcBef>
                <a:spcPts val="675"/>
              </a:spcBef>
            </a:pPr>
            <a:r>
              <a:rPr lang="en-US" sz="600" b="0" dirty="0">
                <a:solidFill>
                  <a:schemeClr val="accent1"/>
                </a:solidFill>
              </a:rPr>
              <a:t>Confidential      </a:t>
            </a:r>
          </a:p>
        </p:txBody>
      </p:sp>
      <p:cxnSp>
        <p:nvCxnSpPr>
          <p:cNvPr id="12" name="Straight Connector 11"/>
          <p:cNvCxnSpPr/>
          <p:nvPr userDrawn="1"/>
        </p:nvCxnSpPr>
        <p:spPr>
          <a:xfrm>
            <a:off x="8591282" y="6280669"/>
            <a:ext cx="0" cy="228600"/>
          </a:xfrm>
          <a:prstGeom prst="line">
            <a:avLst/>
          </a:prstGeom>
          <a:ln w="9525">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7317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2d86f73e997_3_12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d86f73e997_3_12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2d86f73e997_3_1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248299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st Level, Orange">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hasCustomPrompt="1"/>
          </p:nvPr>
        </p:nvSpPr>
        <p:spPr>
          <a:xfrm>
            <a:off x="457510" y="2380129"/>
            <a:ext cx="5192755" cy="1245207"/>
          </a:xfrm>
        </p:spPr>
        <p:txBody>
          <a:bodyPr anchor="b"/>
          <a:lstStyle>
            <a:lvl1pPr>
              <a:defRPr lang="en-US" sz="4400" b="1" i="0" kern="1200" cap="none" spc="-90" baseline="0" dirty="0">
                <a:solidFill>
                  <a:schemeClr val="bg1"/>
                </a:solidFill>
                <a:latin typeface="Garamond" panose="02020404030301010803" pitchFamily="18" charset="0"/>
                <a:ea typeface="+mj-ea"/>
                <a:cs typeface="+mj-cs"/>
              </a:defRPr>
            </a:lvl1pPr>
          </a:lstStyle>
          <a:p>
            <a:r>
              <a:rPr lang="en-US" dirty="0"/>
              <a:t>Divider slide title goes right here</a:t>
            </a:r>
          </a:p>
        </p:txBody>
      </p:sp>
      <p:sp>
        <p:nvSpPr>
          <p:cNvPr id="3" name="Text Placeholder 2"/>
          <p:cNvSpPr>
            <a:spLocks noGrp="1"/>
          </p:cNvSpPr>
          <p:nvPr>
            <p:ph type="body" idx="1" hasCustomPrompt="1"/>
          </p:nvPr>
        </p:nvSpPr>
        <p:spPr>
          <a:xfrm>
            <a:off x="457511" y="1912535"/>
            <a:ext cx="5192754" cy="148951"/>
          </a:xfrm>
          <a:prstGeom prst="rect">
            <a:avLst/>
          </a:prstGeom>
        </p:spPr>
        <p:txBody>
          <a:bodyPr anchor="ctr" anchorCtr="0">
            <a:noAutofit/>
          </a:bodyPr>
          <a:lstStyle>
            <a:lvl1pPr marL="0" indent="0">
              <a:buNone/>
              <a:defRPr sz="10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pic>
        <p:nvPicPr>
          <p:cNvPr id="9" name="Graphic 8">
            <a:extLst>
              <a:ext uri="{FF2B5EF4-FFF2-40B4-BE49-F238E27FC236}">
                <a16:creationId xmlns:a16="http://schemas.microsoft.com/office/drawing/2014/main" id="{44B909DF-9C8E-A84E-BD72-5134E23489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6" y="468269"/>
            <a:ext cx="1264332" cy="533485"/>
          </a:xfrm>
          <a:prstGeom prst="rect">
            <a:avLst/>
          </a:prstGeom>
        </p:spPr>
      </p:pic>
      <p:sp>
        <p:nvSpPr>
          <p:cNvPr id="10" name="TextBox 9">
            <a:extLst>
              <a:ext uri="{FF2B5EF4-FFF2-40B4-BE49-F238E27FC236}">
                <a16:creationId xmlns:a16="http://schemas.microsoft.com/office/drawing/2014/main" id="{39B440A6-84C3-334D-A1C9-481937E66626}"/>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7" name="TextBox 6"/>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8" name="Straight Connector 7"/>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2nd Level, Dust">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7" name="Title 1">
            <a:extLst>
              <a:ext uri="{FF2B5EF4-FFF2-40B4-BE49-F238E27FC236}">
                <a16:creationId xmlns:a16="http://schemas.microsoft.com/office/drawing/2014/main" id="{E0E0CC17-3831-3543-94D3-DCBAF1BF4A7D}"/>
              </a:ext>
            </a:extLst>
          </p:cNvPr>
          <p:cNvSpPr>
            <a:spLocks noGrp="1"/>
          </p:cNvSpPr>
          <p:nvPr>
            <p:ph type="ctrTitle"/>
          </p:nvPr>
        </p:nvSpPr>
        <p:spPr>
          <a:xfrm>
            <a:off x="3341388" y="2380129"/>
            <a:ext cx="5185250" cy="1245208"/>
          </a:xfrm>
        </p:spPr>
        <p:txBody>
          <a:bodyPr anchor="b" anchorCtr="0"/>
          <a:lstStyle>
            <a:lvl1pPr algn="l">
              <a:defRPr sz="4400">
                <a:solidFill>
                  <a:schemeClr val="tx2"/>
                </a:solidFill>
              </a:defRPr>
            </a:lvl1pPr>
          </a:lstStyle>
          <a:p>
            <a:r>
              <a:rPr lang="en-US" dirty="0"/>
              <a:t>Click to edit Master title</a:t>
            </a:r>
          </a:p>
        </p:txBody>
      </p:sp>
      <p:sp>
        <p:nvSpPr>
          <p:cNvPr id="18" name="Subtitle 2">
            <a:extLst>
              <a:ext uri="{FF2B5EF4-FFF2-40B4-BE49-F238E27FC236}">
                <a16:creationId xmlns:a16="http://schemas.microsoft.com/office/drawing/2014/main" id="{F468AE0F-F39F-8B4A-8A28-62D8B25333F4}"/>
              </a:ext>
            </a:extLst>
          </p:cNvPr>
          <p:cNvSpPr>
            <a:spLocks noGrp="1"/>
          </p:cNvSpPr>
          <p:nvPr>
            <p:ph type="subTitle" idx="1"/>
          </p:nvPr>
        </p:nvSpPr>
        <p:spPr>
          <a:xfrm>
            <a:off x="3341388" y="3799033"/>
            <a:ext cx="5185250" cy="349476"/>
          </a:xfrm>
          <a:prstGeom prst="rect">
            <a:avLst/>
          </a:prstGeom>
        </p:spPr>
        <p:txBody>
          <a:bodyPr/>
          <a:lstStyle>
            <a:lvl1pPr marL="0" indent="0" algn="l">
              <a:buNone/>
              <a:defRPr sz="1400" cap="none"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0" name="Text Placeholder 19">
            <a:extLst>
              <a:ext uri="{FF2B5EF4-FFF2-40B4-BE49-F238E27FC236}">
                <a16:creationId xmlns:a16="http://schemas.microsoft.com/office/drawing/2014/main" id="{6226214A-9239-F143-8521-8001B86A608B}"/>
              </a:ext>
            </a:extLst>
          </p:cNvPr>
          <p:cNvSpPr>
            <a:spLocks noGrp="1"/>
          </p:cNvSpPr>
          <p:nvPr>
            <p:ph type="body" sz="quarter" idx="13"/>
          </p:nvPr>
        </p:nvSpPr>
        <p:spPr>
          <a:xfrm>
            <a:off x="450006" y="2634990"/>
            <a:ext cx="2717400" cy="246306"/>
          </a:xfrm>
          <a:prstGeom prst="rect">
            <a:avLst/>
          </a:prstGeom>
        </p:spPr>
        <p:txBody>
          <a:bodyPr/>
          <a:lstStyle>
            <a:lvl1pPr marL="0" indent="0">
              <a:buNone/>
              <a:defRPr sz="1600" b="1" i="0" spc="-30" baseline="0">
                <a:solidFill>
                  <a:schemeClr val="accent2"/>
                </a:solidFill>
                <a:latin typeface="Garamond" panose="02020404030301010803" pitchFamily="18" charset="0"/>
              </a:defRPr>
            </a:lvl1pPr>
          </a:lstStyle>
          <a:p>
            <a:pPr lvl="0"/>
            <a:r>
              <a:rPr lang="en-US" dirty="0"/>
              <a:t>Edit Master text styles</a:t>
            </a:r>
          </a:p>
        </p:txBody>
      </p:sp>
      <p:cxnSp>
        <p:nvCxnSpPr>
          <p:cNvPr id="22" name="Straight Connector 21">
            <a:extLst>
              <a:ext uri="{FF2B5EF4-FFF2-40B4-BE49-F238E27FC236}">
                <a16:creationId xmlns:a16="http://schemas.microsoft.com/office/drawing/2014/main" id="{BD17A3BD-4D49-B843-BC27-8618F842C71D}"/>
              </a:ext>
            </a:extLst>
          </p:cNvPr>
          <p:cNvCxnSpPr>
            <a:cxnSpLocks/>
          </p:cNvCxnSpPr>
          <p:nvPr userDrawn="1"/>
        </p:nvCxnSpPr>
        <p:spPr>
          <a:xfrm>
            <a:off x="450006" y="2589165"/>
            <a:ext cx="27174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D93C5A5-39C2-FD43-B375-E55888F3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6" y="468269"/>
            <a:ext cx="1264332" cy="533485"/>
          </a:xfrm>
          <a:prstGeom prst="rect">
            <a:avLst/>
          </a:prstGeom>
        </p:spPr>
      </p:pic>
      <p:sp>
        <p:nvSpPr>
          <p:cNvPr id="19" name="TextBox 18">
            <a:extLst>
              <a:ext uri="{FF2B5EF4-FFF2-40B4-BE49-F238E27FC236}">
                <a16:creationId xmlns:a16="http://schemas.microsoft.com/office/drawing/2014/main" id="{7BDE0F88-8A32-8940-8A6B-C08C57B65DFF}"/>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tx2"/>
                </a:solidFill>
              </a:rPr>
              <a:pPr algn="r"/>
              <a:t>‹#›</a:t>
            </a:fld>
            <a:endParaRPr lang="en-US" sz="600" dirty="0">
              <a:solidFill>
                <a:schemeClr val="tx2"/>
              </a:solidFill>
            </a:endParaRPr>
          </a:p>
        </p:txBody>
      </p:sp>
      <p:sp>
        <p:nvSpPr>
          <p:cNvPr id="9" name="TextBox 8"/>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tx2"/>
                </a:solidFill>
              </a:rPr>
              <a:t>CONFIDENTIAL </a:t>
            </a:r>
          </a:p>
        </p:txBody>
      </p:sp>
      <p:cxnSp>
        <p:nvCxnSpPr>
          <p:cNvPr id="10" name="Straight Connector 9"/>
          <p:cNvCxnSpPr/>
          <p:nvPr userDrawn="1"/>
        </p:nvCxnSpPr>
        <p:spPr>
          <a:xfrm>
            <a:off x="8346089" y="6280669"/>
            <a:ext cx="0" cy="228600"/>
          </a:xfrm>
          <a:prstGeom prst="line">
            <a:avLst/>
          </a:prstGeom>
          <a:ln w="9525">
            <a:solidFill>
              <a:schemeClr val="tx2"/>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 Blu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8"/>
            <a:ext cx="6102096" cy="6858000"/>
          </a:xfrm>
          <a:prstGeom prst="rect">
            <a:avLst/>
          </a:prstGeom>
        </p:spPr>
      </p:pic>
      <p:pic>
        <p:nvPicPr>
          <p:cNvPr id="17"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0" y="6170896"/>
            <a:ext cx="1083543" cy="457200"/>
          </a:xfrm>
          <a:prstGeom prst="rect">
            <a:avLst/>
          </a:prstGeom>
        </p:spPr>
      </p:pic>
      <p:sp>
        <p:nvSpPr>
          <p:cNvPr id="8" name="TextBox 7">
            <a:extLst>
              <a:ext uri="{FF2B5EF4-FFF2-40B4-BE49-F238E27FC236}">
                <a16:creationId xmlns:a16="http://schemas.microsoft.com/office/drawing/2014/main" id="{22C20112-C678-BE4B-B73B-8D08FBF12D55}"/>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sp>
        <p:nvSpPr>
          <p:cNvPr id="6" name="TextBox 5"/>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7" name="Straight Connector 6"/>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 Placeholder 3"/>
          <p:cNvSpPr>
            <a:spLocks noGrp="1"/>
          </p:cNvSpPr>
          <p:nvPr>
            <p:ph type="body" sz="quarter" idx="10"/>
          </p:nvPr>
        </p:nvSpPr>
        <p:spPr>
          <a:xfrm>
            <a:off x="457865" y="1363663"/>
            <a:ext cx="8210550" cy="4351337"/>
          </a:xfrm>
          <a:prstGeom prst="rect">
            <a:avLst/>
          </a:prstGeom>
        </p:spPr>
        <p:txBody>
          <a:bodyPr anchor="b"/>
          <a:lstStyle>
            <a:lvl1pPr marL="0" indent="0">
              <a:buNone/>
              <a:defRPr sz="4800" b="1">
                <a:solidFill>
                  <a:schemeClr val="bg1"/>
                </a:solidFill>
                <a:latin typeface="Garamond" panose="02020404030301010803" pitchFamily="18" charset="0"/>
              </a:defRPr>
            </a:lvl1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 Orange">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 name="TextBox 8">
            <a:extLst>
              <a:ext uri="{FF2B5EF4-FFF2-40B4-BE49-F238E27FC236}">
                <a16:creationId xmlns:a16="http://schemas.microsoft.com/office/drawing/2014/main" id="{F277AE6F-3E42-964C-B9BC-73911F14701C}"/>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pic>
        <p:nvPicPr>
          <p:cNvPr id="6"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0" y="6170896"/>
            <a:ext cx="1083543" cy="457200"/>
          </a:xfrm>
          <a:prstGeom prst="rect">
            <a:avLst/>
          </a:prstGeom>
        </p:spPr>
      </p:pic>
      <p:sp>
        <p:nvSpPr>
          <p:cNvPr id="7" name="TextBox 6"/>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8" name="Straight Connector 7"/>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Text Placeholder 3"/>
          <p:cNvSpPr>
            <a:spLocks noGrp="1"/>
          </p:cNvSpPr>
          <p:nvPr>
            <p:ph type="body" sz="quarter" idx="10"/>
          </p:nvPr>
        </p:nvSpPr>
        <p:spPr>
          <a:xfrm>
            <a:off x="457865" y="1363663"/>
            <a:ext cx="8210550" cy="4351337"/>
          </a:xfrm>
          <a:prstGeom prst="rect">
            <a:avLst/>
          </a:prstGeom>
        </p:spPr>
        <p:txBody>
          <a:bodyPr anchor="b"/>
          <a:lstStyle>
            <a:lvl1pPr marL="0" indent="0">
              <a:buNone/>
              <a:defRPr sz="4800" b="1">
                <a:solidFill>
                  <a:schemeClr val="bg1"/>
                </a:solidFill>
                <a:latin typeface="Garamond" panose="02020404030301010803" pitchFamily="18" charset="0"/>
              </a:defRPr>
            </a:lvl1pPr>
          </a:lstStyle>
          <a:p>
            <a:pPr lvl="0"/>
            <a:endParaRPr lang="en-US" dirty="0"/>
          </a:p>
        </p:txBody>
      </p:sp>
    </p:spTree>
    <p:extLst>
      <p:ext uri="{BB962C8B-B14F-4D97-AF65-F5344CB8AC3E}">
        <p14:creationId xmlns:p14="http://schemas.microsoft.com/office/powerpoint/2010/main" val="7941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 Dark Blue">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 name="TextBox 8">
            <a:extLst>
              <a:ext uri="{FF2B5EF4-FFF2-40B4-BE49-F238E27FC236}">
                <a16:creationId xmlns:a16="http://schemas.microsoft.com/office/drawing/2014/main" id="{B9FC1D5A-82D2-AE44-A8AB-8CA77C5D5E38}"/>
              </a:ext>
            </a:extLst>
          </p:cNvPr>
          <p:cNvSpPr txBox="1"/>
          <p:nvPr userDrawn="1"/>
        </p:nvSpPr>
        <p:spPr>
          <a:xfrm>
            <a:off x="8257309" y="6218523"/>
            <a:ext cx="411106" cy="368503"/>
          </a:xfrm>
          <a:prstGeom prst="rect">
            <a:avLst/>
          </a:prstGeom>
          <a:noFill/>
        </p:spPr>
        <p:txBody>
          <a:bodyPr wrap="square" lIns="0" tIns="0" rIns="0" bIns="0" rtlCol="0" anchor="ctr" anchorCtr="0">
            <a:noAutofit/>
          </a:bodyPr>
          <a:lstStyle/>
          <a:p>
            <a:pPr algn="r"/>
            <a:fld id="{A82C3BC0-3EBF-3C4C-A3D8-795624EBC6AA}" type="slidenum">
              <a:rPr lang="en-US" sz="600" smtClean="0">
                <a:solidFill>
                  <a:schemeClr val="bg1"/>
                </a:solidFill>
              </a:rPr>
              <a:pPr algn="r"/>
              <a:t>‹#›</a:t>
            </a:fld>
            <a:endParaRPr lang="en-US" sz="600" dirty="0">
              <a:solidFill>
                <a:schemeClr val="bg1"/>
              </a:solidFill>
            </a:endParaRPr>
          </a:p>
        </p:txBody>
      </p:sp>
      <p:pic>
        <p:nvPicPr>
          <p:cNvPr id="6" name="Graphic 16">
            <a:extLst>
              <a:ext uri="{FF2B5EF4-FFF2-40B4-BE49-F238E27FC236}">
                <a16:creationId xmlns:a16="http://schemas.microsoft.com/office/drawing/2014/main" id="{0FD8156E-E64E-7D40-89C1-E685CE796D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10" y="6170896"/>
            <a:ext cx="1083543" cy="457200"/>
          </a:xfrm>
          <a:prstGeom prst="rect">
            <a:avLst/>
          </a:prstGeom>
        </p:spPr>
      </p:pic>
      <p:sp>
        <p:nvSpPr>
          <p:cNvPr id="7" name="TextBox 6"/>
          <p:cNvSpPr txBox="1"/>
          <p:nvPr userDrawn="1"/>
        </p:nvSpPr>
        <p:spPr>
          <a:xfrm>
            <a:off x="6881267" y="6339232"/>
            <a:ext cx="1287262" cy="213064"/>
          </a:xfrm>
          <a:prstGeom prst="rect">
            <a:avLst/>
          </a:prstGeom>
          <a:noFill/>
        </p:spPr>
        <p:txBody>
          <a:bodyPr wrap="square" lIns="0" tIns="0" rIns="0" bIns="0" rtlCol="0">
            <a:noAutofit/>
          </a:bodyPr>
          <a:lstStyle/>
          <a:p>
            <a:pPr algn="r">
              <a:spcBef>
                <a:spcPts val="900"/>
              </a:spcBef>
            </a:pPr>
            <a:r>
              <a:rPr lang="en-US" sz="800" b="0" dirty="0">
                <a:solidFill>
                  <a:schemeClr val="bg1"/>
                </a:solidFill>
              </a:rPr>
              <a:t>CONFIDENTIAL      </a:t>
            </a:r>
          </a:p>
        </p:txBody>
      </p:sp>
      <p:cxnSp>
        <p:nvCxnSpPr>
          <p:cNvPr id="8" name="Straight Connector 7"/>
          <p:cNvCxnSpPr/>
          <p:nvPr userDrawn="1"/>
        </p:nvCxnSpPr>
        <p:spPr>
          <a:xfrm>
            <a:off x="8346089" y="6280669"/>
            <a:ext cx="0" cy="228600"/>
          </a:xfrm>
          <a:prstGeom prst="line">
            <a:avLst/>
          </a:prstGeom>
          <a:ln w="9525">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Text Placeholder 3"/>
          <p:cNvSpPr>
            <a:spLocks noGrp="1"/>
          </p:cNvSpPr>
          <p:nvPr>
            <p:ph type="body" sz="quarter" idx="10"/>
          </p:nvPr>
        </p:nvSpPr>
        <p:spPr>
          <a:xfrm>
            <a:off x="457865" y="1363663"/>
            <a:ext cx="8210550" cy="4351337"/>
          </a:xfrm>
          <a:prstGeom prst="rect">
            <a:avLst/>
          </a:prstGeom>
        </p:spPr>
        <p:txBody>
          <a:bodyPr anchor="b"/>
          <a:lstStyle>
            <a:lvl1pPr marL="0" indent="0">
              <a:buNone/>
              <a:defRPr sz="4800" b="1">
                <a:solidFill>
                  <a:schemeClr val="bg1"/>
                </a:solidFill>
                <a:latin typeface="Garamond" panose="02020404030301010803" pitchFamily="18" charset="0"/>
              </a:defRPr>
            </a:lvl1pPr>
          </a:lstStyle>
          <a:p>
            <a:pPr lvl="0"/>
            <a:endParaRPr lang="en-US" dirty="0"/>
          </a:p>
        </p:txBody>
      </p:sp>
    </p:spTree>
    <p:extLst>
      <p:ext uri="{BB962C8B-B14F-4D97-AF65-F5344CB8AC3E}">
        <p14:creationId xmlns:p14="http://schemas.microsoft.com/office/powerpoint/2010/main" val="3620328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511" y="476440"/>
            <a:ext cx="8210903" cy="328304"/>
          </a:xfrm>
          <a:prstGeom prst="rect">
            <a:avLst/>
          </a:prstGeom>
        </p:spPr>
        <p:txBody>
          <a:bodyPr vert="horz" lIns="0" tIns="0" rIns="0" bIns="0" rtlCol="0" anchor="t" anchorCtr="0">
            <a:noAutofit/>
          </a:bodyPr>
          <a:lstStyle/>
          <a:p>
            <a:pPr lvl="0" defTabSz="673093"/>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7038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0" r:id="rId5"/>
    <p:sldLayoutId id="2147483681" r:id="rId6"/>
    <p:sldLayoutId id="2147483690" r:id="rId7"/>
    <p:sldLayoutId id="2147483750" r:id="rId8"/>
    <p:sldLayoutId id="2147483751"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52"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45" r:id="rId35"/>
    <p:sldLayoutId id="2147483746" r:id="rId36"/>
    <p:sldLayoutId id="2147483747" r:id="rId37"/>
    <p:sldLayoutId id="2147483748" r:id="rId38"/>
    <p:sldLayoutId id="2147483749" r:id="rId39"/>
    <p:sldLayoutId id="2147483753" r:id="rId40"/>
    <p:sldLayoutId id="2147483754" r:id="rId41"/>
  </p:sldLayoutIdLst>
  <p:hf hdr="0" ftr="0"/>
  <p:txStyles>
    <p:titleStyle>
      <a:lvl1pPr algn="l" defTabSz="685800" rtl="0" eaLnBrk="1" latinLnBrk="0" hangingPunct="1">
        <a:lnSpc>
          <a:spcPct val="80000"/>
        </a:lnSpc>
        <a:spcBef>
          <a:spcPct val="0"/>
        </a:spcBef>
        <a:buNone/>
        <a:defRPr lang="en-US" sz="2400" b="1" i="0" kern="1200" cap="none" spc="-90" baseline="0" dirty="0">
          <a:solidFill>
            <a:schemeClr val="accent1"/>
          </a:solidFill>
          <a:latin typeface="Garamond" panose="02020404030301010803" pitchFamily="18" charset="0"/>
          <a:ea typeface="+mj-ea"/>
          <a:cs typeface="+mj-cs"/>
        </a:defRPr>
      </a:lvl1pPr>
    </p:titleStyle>
    <p:bodyStyle>
      <a:lvl1pPr marL="228600" indent="-228600" algn="l" defTabSz="685800" rtl="0" eaLnBrk="1" latinLnBrk="0" hangingPunct="1">
        <a:lnSpc>
          <a:spcPct val="100000"/>
        </a:lnSpc>
        <a:spcBef>
          <a:spcPts val="1000"/>
        </a:spcBef>
        <a:buClrTx/>
        <a:buFont typeface="Arial" panose="020B0604020202020204" pitchFamily="34" charset="0"/>
        <a:buChar char="•"/>
        <a:defRPr sz="1800" kern="1200" baseline="0">
          <a:solidFill>
            <a:schemeClr val="tx1"/>
          </a:solidFill>
          <a:latin typeface="+mn-lt"/>
          <a:ea typeface="+mn-ea"/>
          <a:cs typeface="+mn-cs"/>
        </a:defRPr>
      </a:lvl1pPr>
      <a:lvl2pPr marL="548640" indent="-228600" algn="l" defTabSz="685800" rtl="0" eaLnBrk="1" latinLnBrk="0" hangingPunct="1">
        <a:lnSpc>
          <a:spcPct val="100000"/>
        </a:lnSpc>
        <a:spcBef>
          <a:spcPts val="500"/>
        </a:spcBef>
        <a:buClr>
          <a:schemeClr val="accent2"/>
        </a:buClr>
        <a:buSzPct val="80000"/>
        <a:buFont typeface="Wingdings" panose="05000000000000000000" pitchFamily="2" charset="2"/>
        <a:buChar char="§"/>
        <a:tabLst/>
        <a:defRPr sz="1600" kern="1200">
          <a:solidFill>
            <a:schemeClr val="tx1"/>
          </a:solidFill>
          <a:latin typeface="+mn-lt"/>
          <a:ea typeface="+mn-ea"/>
          <a:cs typeface="+mn-cs"/>
        </a:defRPr>
      </a:lvl2pPr>
      <a:lvl3pPr marL="914400" indent="-228600" algn="l" defTabSz="685800" rtl="0" eaLnBrk="1" latinLnBrk="0" hangingPunct="1">
        <a:lnSpc>
          <a:spcPct val="100000"/>
        </a:lnSpc>
        <a:spcBef>
          <a:spcPts val="500"/>
        </a:spcBef>
        <a:buClrTx/>
        <a:buFont typeface="Arial" panose="020B0604020202020204" pitchFamily="34" charset="0"/>
        <a:buChar char="−"/>
        <a:tabLst/>
        <a:defRPr sz="1400" kern="1200" baseline="0">
          <a:solidFill>
            <a:schemeClr val="tx1"/>
          </a:solidFill>
          <a:latin typeface="+mn-lt"/>
          <a:ea typeface="+mn-ea"/>
          <a:cs typeface="+mn-cs"/>
        </a:defRPr>
      </a:lvl3pPr>
      <a:lvl4pPr marL="1371600" indent="-228600" algn="l" defTabSz="685800" rtl="0" eaLnBrk="1" latinLnBrk="0" hangingPunct="1">
        <a:lnSpc>
          <a:spcPct val="100000"/>
        </a:lnSpc>
        <a:spcBef>
          <a:spcPts val="500"/>
        </a:spcBef>
        <a:buClrTx/>
        <a:buFont typeface="Arial" panose="020B0604020202020204" pitchFamily="34" charset="0"/>
        <a:buChar char="•"/>
        <a:tabLst/>
        <a:defRPr sz="1100" kern="1200">
          <a:solidFill>
            <a:schemeClr val="tx1"/>
          </a:solidFill>
          <a:latin typeface="+mn-lt"/>
          <a:ea typeface="+mn-ea"/>
          <a:cs typeface="+mn-cs"/>
        </a:defRPr>
      </a:lvl4pPr>
      <a:lvl5pPr marL="177800" indent="0" algn="l" defTabSz="685800" rtl="0" eaLnBrk="1" latinLnBrk="0" hangingPunct="1">
        <a:lnSpc>
          <a:spcPct val="100000"/>
        </a:lnSpc>
        <a:spcBef>
          <a:spcPts val="450"/>
        </a:spcBef>
        <a:buFont typeface=".AppleSystemUIFont" charset="-120"/>
        <a:buNone/>
        <a:tabLst/>
        <a:defRPr sz="11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https://d3i71xaburhd42.cloudfront.net/638898b8211b2158f51b900dcb9cd3ed3fd38ed7/2-Figure1-1.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ocw.mit.edu/help/faq-fair-u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ocw.mit.edu/help/faq-fair-us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hyperlink" Target="https://ocw.mit.edu/help/faq-fair-us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510" y="2559214"/>
            <a:ext cx="8107649" cy="1624165"/>
          </a:xfrm>
        </p:spPr>
        <p:txBody>
          <a:bodyPr/>
          <a:lstStyle/>
          <a:p>
            <a:br>
              <a:rPr lang="en-US" altLang="fr-FR" dirty="0"/>
            </a:br>
            <a:r>
              <a:rPr lang="en-US" altLang="fr-FR" dirty="0"/>
              <a:t>CSA / ANSI / IGSHPA C448</a:t>
            </a:r>
            <a:br>
              <a:rPr lang="en-US" altLang="fr-FR" dirty="0"/>
            </a:br>
            <a:r>
              <a:rPr lang="en-US" altLang="fr-FR" dirty="0"/>
              <a:t>2025 New Edition – </a:t>
            </a:r>
            <a:br>
              <a:rPr lang="en-US" altLang="fr-FR" dirty="0"/>
            </a:br>
            <a:r>
              <a:rPr lang="en-US" altLang="fr-FR" dirty="0"/>
              <a:t>Overview &amp; Highlights</a:t>
            </a:r>
          </a:p>
        </p:txBody>
      </p:sp>
      <p:sp>
        <p:nvSpPr>
          <p:cNvPr id="6" name="Subtitle 5"/>
          <p:cNvSpPr>
            <a:spLocks noGrp="1"/>
          </p:cNvSpPr>
          <p:nvPr>
            <p:ph type="subTitle" idx="1"/>
          </p:nvPr>
        </p:nvSpPr>
        <p:spPr>
          <a:xfrm>
            <a:off x="457511" y="4314708"/>
            <a:ext cx="5185250" cy="338554"/>
          </a:xfrm>
        </p:spPr>
        <p:txBody>
          <a:bodyPr/>
          <a:lstStyle/>
          <a:p>
            <a:pPr>
              <a:spcBef>
                <a:spcPts val="200"/>
              </a:spcBef>
              <a:tabLst>
                <a:tab pos="2403475" algn="l"/>
              </a:tabLst>
            </a:pPr>
            <a:r>
              <a:rPr lang="en-CA" altLang="fr-FR" sz="1600" dirty="0">
                <a:latin typeface="Garamond" panose="02020404030301010803" pitchFamily="18" charset="0"/>
              </a:rPr>
              <a:t>January 31,</a:t>
            </a:r>
            <a:r>
              <a:rPr lang="fr-FR" altLang="fr-FR" sz="1600" dirty="0">
                <a:latin typeface="Garamond" panose="02020404030301010803" pitchFamily="18" charset="0"/>
              </a:rPr>
              <a:t> 2025</a:t>
            </a:r>
          </a:p>
        </p:txBody>
      </p:sp>
      <p:sp>
        <p:nvSpPr>
          <p:cNvPr id="7" name="Date Placeholder 6"/>
          <p:cNvSpPr>
            <a:spLocks noGrp="1"/>
          </p:cNvSpPr>
          <p:nvPr>
            <p:ph type="dt" sz="half" idx="10"/>
          </p:nvPr>
        </p:nvSpPr>
        <p:spPr>
          <a:xfrm>
            <a:off x="457511" y="2000250"/>
            <a:ext cx="4542328" cy="205740"/>
          </a:xfrm>
        </p:spPr>
        <p:txBody>
          <a:bodyPr/>
          <a:lstStyle/>
          <a:p>
            <a:r>
              <a:rPr lang="en-US" sz="1400">
                <a:latin typeface="Garamond" panose="02020404030301010803" pitchFamily="18" charset="0"/>
              </a:rPr>
              <a:t>MIT / HEET  Geothermal energy networks</a:t>
            </a:r>
            <a:endParaRPr lang="en-US" sz="1400" dirty="0">
              <a:latin typeface="Garamond" panose="02020404030301010803" pitchFamily="18" charset="0"/>
            </a:endParaRPr>
          </a:p>
        </p:txBody>
      </p:sp>
      <p:sp>
        <p:nvSpPr>
          <p:cNvPr id="10" name="TextBox 9"/>
          <p:cNvSpPr txBox="1"/>
          <p:nvPr/>
        </p:nvSpPr>
        <p:spPr>
          <a:xfrm>
            <a:off x="450007" y="6339232"/>
            <a:ext cx="4686770" cy="213064"/>
          </a:xfrm>
          <a:prstGeom prst="rect">
            <a:avLst/>
          </a:prstGeom>
          <a:noFill/>
        </p:spPr>
        <p:txBody>
          <a:bodyPr wrap="square" lIns="0" tIns="0" rIns="0" bIns="0" rtlCol="0">
            <a:noAutofit/>
          </a:bodyPr>
          <a:lstStyle/>
          <a:p>
            <a:r>
              <a:rPr lang="en-US" sz="800" dirty="0">
                <a:solidFill>
                  <a:schemeClr val="bg1"/>
                </a:solidFill>
                <a:latin typeface="Garamond" panose="02020404030301010803" pitchFamily="18" charset="0"/>
              </a:rPr>
              <a:t>© 2018 CSA GROUP TESTING &amp; CERTIFICATION INC. | ALL RIGHTS RESERVED.</a:t>
            </a:r>
          </a:p>
        </p:txBody>
      </p:sp>
      <p:sp>
        <p:nvSpPr>
          <p:cNvPr id="2" name="Slide Number Placeholder 1">
            <a:extLst>
              <a:ext uri="{FF2B5EF4-FFF2-40B4-BE49-F238E27FC236}">
                <a16:creationId xmlns:a16="http://schemas.microsoft.com/office/drawing/2014/main" id="{C12FCF54-3125-0EE6-98F9-DA3DC248C33C}"/>
              </a:ext>
            </a:extLst>
          </p:cNvPr>
          <p:cNvSpPr txBox="1">
            <a:spLocks/>
          </p:cNvSpPr>
          <p:nvPr/>
        </p:nvSpPr>
        <p:spPr>
          <a:xfrm>
            <a:off x="8472458" y="6435089"/>
            <a:ext cx="548700" cy="30733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solidFill>
                  <a:schemeClr val="bg1"/>
                </a:solidFill>
              </a:rPr>
              <a:pPr algn="r"/>
              <a:t>1</a:t>
            </a:fld>
            <a:endParaRPr lang="en-US" sz="1050" dirty="0">
              <a:solidFill>
                <a:schemeClr val="bg1"/>
              </a:solidFill>
            </a:endParaRPr>
          </a:p>
        </p:txBody>
      </p:sp>
    </p:spTree>
    <p:extLst>
      <p:ext uri="{BB962C8B-B14F-4D97-AF65-F5344CB8AC3E}">
        <p14:creationId xmlns:p14="http://schemas.microsoft.com/office/powerpoint/2010/main" val="417546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640143" cy="3387497"/>
          </a:xfrm>
        </p:spPr>
        <p:txBody>
          <a:bodyPr vert="horz" lIns="91440" tIns="45720" rIns="91440" bIns="45720" rtlCol="0" anchor="b">
            <a:normAutofit/>
          </a:bodyPr>
          <a:lstStyle/>
          <a:p>
            <a:pPr algn="ctr" defTabSz="914400">
              <a:lnSpc>
                <a:spcPct val="90000"/>
              </a:lnSpc>
            </a:pPr>
            <a:r>
              <a:rPr lang="en-US" altLang="fr-FR" sz="2800" kern="1200" dirty="0">
                <a:solidFill>
                  <a:srgbClr val="FFFFFF"/>
                </a:solidFill>
                <a:latin typeface="+mj-lt"/>
                <a:ea typeface="+mj-ea"/>
                <a:cs typeface="+mj-cs"/>
              </a:rPr>
              <a:t>General</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 Applications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 Section Outline</a:t>
            </a: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fontScale="55000" lnSpcReduction="20000"/>
          </a:bodyPr>
          <a:lstStyle/>
          <a:p>
            <a:pPr marL="0" marR="0" indent="0" algn="just">
              <a:lnSpc>
                <a:spcPct val="125000"/>
              </a:lnSpc>
              <a:spcBef>
                <a:spcPts val="600"/>
              </a:spcBef>
              <a:spcAft>
                <a:spcPts val="600"/>
              </a:spcAft>
              <a:buNone/>
            </a:pPr>
            <a:r>
              <a:rPr lang="en-US" sz="2900" dirty="0"/>
              <a:t>The </a:t>
            </a:r>
            <a:r>
              <a:rPr lang="en-US" sz="2900" b="1" dirty="0"/>
              <a:t>General Applications </a:t>
            </a:r>
            <a:r>
              <a:rPr lang="en-US" sz="2900" dirty="0"/>
              <a:t>section of </a:t>
            </a:r>
            <a:r>
              <a:rPr lang="en-CA" sz="2900" dirty="0"/>
              <a:t>t</a:t>
            </a:r>
            <a:r>
              <a:rPr lang="en-CA" sz="2900" dirty="0">
                <a:effectLst/>
                <a:ea typeface="Calibri" panose="020F0502020204030204" pitchFamily="34" charset="0"/>
              </a:rPr>
              <a:t>his Standard covers minimum requirements for equipment and material selection, site survey, system design, installation, testing and verification, documentation, and commissioning and decommissioning.</a:t>
            </a:r>
            <a:endParaRPr lang="en-US" sz="2900" dirty="0">
              <a:effectLst/>
              <a:ea typeface="Calibri" panose="020F0502020204030204" pitchFamily="34" charset="0"/>
            </a:endParaRPr>
          </a:p>
          <a:p>
            <a:pPr algn="just"/>
            <a:r>
              <a:rPr lang="en-US" sz="2900" b="1" dirty="0"/>
              <a:t>Clause 1 – Scope</a:t>
            </a:r>
          </a:p>
          <a:p>
            <a:pPr algn="just"/>
            <a:r>
              <a:rPr lang="en-US" sz="2900" b="1" dirty="0"/>
              <a:t>Clause 2 – Reference publications</a:t>
            </a:r>
          </a:p>
          <a:p>
            <a:pPr algn="just"/>
            <a:r>
              <a:rPr lang="en-US" sz="2900" b="1" dirty="0"/>
              <a:t>Clause 3 – Definitions</a:t>
            </a:r>
          </a:p>
          <a:p>
            <a:pPr algn="just"/>
            <a:r>
              <a:rPr lang="en-US" sz="2900" b="1" dirty="0"/>
              <a:t>Clause 4 – General</a:t>
            </a:r>
          </a:p>
          <a:p>
            <a:pPr algn="just"/>
            <a:r>
              <a:rPr lang="en-US" sz="2900" b="1" dirty="0"/>
              <a:t>Clause 5 – Equipment, Materials, and Handling</a:t>
            </a:r>
          </a:p>
          <a:p>
            <a:pPr algn="just"/>
            <a:r>
              <a:rPr lang="en-US" sz="2900" dirty="0"/>
              <a:t>Clause 6 – Site Survey Requirements</a:t>
            </a:r>
          </a:p>
          <a:p>
            <a:pPr algn="just"/>
            <a:r>
              <a:rPr lang="en-US" sz="2900" dirty="0"/>
              <a:t>Clause 7 – Design</a:t>
            </a:r>
          </a:p>
          <a:p>
            <a:pPr algn="just"/>
            <a:r>
              <a:rPr lang="en-US" sz="2900" dirty="0"/>
              <a:t>Clause 8 – Installation</a:t>
            </a:r>
          </a:p>
          <a:p>
            <a:pPr algn="just"/>
            <a:r>
              <a:rPr lang="en-US" sz="2900" dirty="0"/>
              <a:t>Clause 9 – System testing, verification, and delivery</a:t>
            </a:r>
          </a:p>
          <a:p>
            <a:pPr algn="just"/>
            <a:r>
              <a:rPr lang="en-US" sz="2900" dirty="0"/>
              <a:t>Clause 10 –Decommissioning and abandonment</a:t>
            </a: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152F32F2-7A8D-E9CF-3AD6-68A89141495E}"/>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10</a:t>
            </a:fld>
            <a:endParaRPr lang="en-US" sz="1050" dirty="0"/>
          </a:p>
        </p:txBody>
      </p:sp>
    </p:spTree>
    <p:extLst>
      <p:ext uri="{BB962C8B-B14F-4D97-AF65-F5344CB8AC3E}">
        <p14:creationId xmlns:p14="http://schemas.microsoft.com/office/powerpoint/2010/main" val="369965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24102"/>
            <a:ext cx="2640143" cy="1501921"/>
          </a:xfrm>
        </p:spPr>
        <p:txBody>
          <a:bodyPr vert="horz" lIns="91440" tIns="45720" rIns="91440" bIns="45720" rtlCol="0" anchor="b">
            <a:noAutofit/>
          </a:bodyPr>
          <a:lstStyle/>
          <a:p>
            <a:pPr algn="ctr" defTabSz="914400">
              <a:lnSpc>
                <a:spcPct val="90000"/>
              </a:lnSpc>
            </a:pPr>
            <a:r>
              <a:rPr lang="en-US" altLang="fr-FR" sz="2800" kern="1200" dirty="0">
                <a:solidFill>
                  <a:srgbClr val="FFFFFF"/>
                </a:solidFill>
                <a:latin typeface="+mj-lt"/>
                <a:ea typeface="+mj-ea"/>
                <a:cs typeface="+mj-cs"/>
              </a:rPr>
              <a:t>Notable</a:t>
            </a: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Changes: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Definitions</a:t>
            </a: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420425" y="655976"/>
            <a:ext cx="5373534" cy="5861365"/>
          </a:xfrm>
        </p:spPr>
        <p:txBody>
          <a:bodyPr vert="horz" lIns="91440" tIns="45720" rIns="91440" bIns="45720" rtlCol="0" anchor="ctr">
            <a:normAutofit fontScale="55000" lnSpcReduction="20000"/>
          </a:bodyPr>
          <a:lstStyle/>
          <a:p>
            <a:pPr marL="114300" indent="0">
              <a:buNone/>
            </a:pPr>
            <a:r>
              <a:rPr lang="en-US" sz="3300" dirty="0"/>
              <a:t>Clarifications and clean-up of </a:t>
            </a:r>
            <a:r>
              <a:rPr lang="en-US" sz="3300" b="1" dirty="0"/>
              <a:t>C448.0 Clause 3 Definitions</a:t>
            </a:r>
            <a:r>
              <a:rPr lang="en-US" sz="3300" dirty="0"/>
              <a:t>, for example: </a:t>
            </a:r>
          </a:p>
          <a:p>
            <a:pPr marL="114300" indent="0">
              <a:buNone/>
            </a:pPr>
            <a:endParaRPr lang="en-US" sz="3300" dirty="0"/>
          </a:p>
          <a:p>
            <a:pPr algn="just"/>
            <a:r>
              <a:rPr lang="en-US" sz="3300" u="sng" dirty="0"/>
              <a:t>Designer</a:t>
            </a:r>
            <a:r>
              <a:rPr lang="en-US" sz="3300" dirty="0"/>
              <a:t> – the entity legally responsibility for the ground-source heat pump system design.</a:t>
            </a:r>
          </a:p>
          <a:p>
            <a:pPr algn="just"/>
            <a:r>
              <a:rPr lang="en-US" sz="3300" u="sng" dirty="0"/>
              <a:t>Ground heat </a:t>
            </a:r>
            <a:r>
              <a:rPr lang="en-US" sz="3300" u="sng" dirty="0">
                <a:latin typeface="+mn-lt"/>
              </a:rPr>
              <a:t>exchanger </a:t>
            </a:r>
            <a:r>
              <a:rPr lang="en-US" sz="3300" dirty="0">
                <a:latin typeface="+mn-lt"/>
              </a:rPr>
              <a:t>- </a:t>
            </a:r>
            <a:r>
              <a:rPr lang="en-CA" sz="3300" dirty="0">
                <a:effectLst/>
                <a:latin typeface="+mn-lt"/>
                <a:ea typeface="Calibri" panose="020F0502020204030204" pitchFamily="34" charset="0"/>
                <a:cs typeface="Calibri" panose="020F0502020204030204" pitchFamily="34" charset="0"/>
              </a:rPr>
              <a:t> a variety of heat exchangers, external or below a building, that use the ground, groundwater, wastewater, or surface water as a heat source and sink. </a:t>
            </a:r>
          </a:p>
          <a:p>
            <a:pPr marL="114300" indent="0" algn="just">
              <a:buNone/>
            </a:pPr>
            <a:r>
              <a:rPr lang="en-CA" sz="3300" b="1" dirty="0">
                <a:effectLst/>
                <a:latin typeface="+mn-lt"/>
                <a:ea typeface="Calibri" panose="020F0502020204030204" pitchFamily="34" charset="0"/>
                <a:cs typeface="Calibri" panose="020F0502020204030204" pitchFamily="34" charset="0"/>
              </a:rPr>
              <a:t>Note: </a:t>
            </a:r>
            <a:r>
              <a:rPr lang="en-CA" sz="3300" i="1" dirty="0">
                <a:effectLst/>
                <a:latin typeface="+mn-lt"/>
                <a:ea typeface="Calibri" panose="020F0502020204030204" pitchFamily="34" charset="0"/>
                <a:cs typeface="Calibri" panose="020F0502020204030204" pitchFamily="34" charset="0"/>
              </a:rPr>
              <a:t>Ground heat exchangers include vertical loop ground heat exchangers, horizontal loop ground heat exchangers, submerged heat exchangers, and groundwater heat exchangers</a:t>
            </a:r>
            <a:endParaRPr lang="en-CA" sz="3300" b="1" dirty="0">
              <a:effectLst/>
              <a:latin typeface="+mn-lt"/>
              <a:ea typeface="Calibri" panose="020F0502020204030204" pitchFamily="34" charset="0"/>
              <a:cs typeface="Calibri" panose="020F0502020204030204" pitchFamily="34" charset="0"/>
            </a:endParaRPr>
          </a:p>
          <a:p>
            <a:pPr algn="just"/>
            <a:r>
              <a:rPr lang="en-US" sz="3300" u="sng" dirty="0"/>
              <a:t>Ground-source heat pump systems </a:t>
            </a:r>
            <a:r>
              <a:rPr lang="en-US" sz="3300" dirty="0"/>
              <a:t>– a variety of systems that use the ground, groundwater, or surfaces of water as a heat source and sink.  The general terms include ground-coupled heat pump (GCHP), groundwater heat pump (GWHP), and surface water heater pump (SWHP).</a:t>
            </a:r>
          </a:p>
          <a:p>
            <a:pPr algn="just"/>
            <a:endParaRPr lang="en-US" sz="33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E807CCDF-7EA2-36F1-B163-1AFF465216CD}"/>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11</a:t>
            </a:fld>
            <a:endParaRPr lang="en-US" sz="1050" dirty="0"/>
          </a:p>
        </p:txBody>
      </p:sp>
    </p:spTree>
    <p:extLst>
      <p:ext uri="{BB962C8B-B14F-4D97-AF65-F5344CB8AC3E}">
        <p14:creationId xmlns:p14="http://schemas.microsoft.com/office/powerpoint/2010/main" val="8369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6"/>
            <a:ext cx="2640143" cy="1717074"/>
          </a:xfrm>
        </p:spPr>
        <p:txBody>
          <a:bodyPr vert="horz" lIns="91440" tIns="45720" rIns="91440" bIns="45720" rtlCol="0" anchor="b">
            <a:normAutofit fontScale="90000"/>
          </a:bodyPr>
          <a:lstStyle/>
          <a:p>
            <a:pPr algn="ctr" defTabSz="914400">
              <a:lnSpc>
                <a:spcPct val="90000"/>
              </a:lnSpc>
            </a:pPr>
            <a:r>
              <a:rPr lang="en-US" altLang="fr-FR" sz="2700" kern="1200" dirty="0">
                <a:solidFill>
                  <a:srgbClr val="FFFFFF"/>
                </a:solidFill>
                <a:latin typeface="+mj-lt"/>
                <a:ea typeface="+mj-ea"/>
                <a:cs typeface="+mj-cs"/>
              </a:rPr>
              <a:t>Notable</a:t>
            </a:r>
            <a:br>
              <a:rPr lang="en-US" altLang="fr-FR" sz="2700" kern="1200" dirty="0">
                <a:solidFill>
                  <a:srgbClr val="FFFFFF"/>
                </a:solidFill>
                <a:latin typeface="+mj-lt"/>
                <a:ea typeface="+mj-ea"/>
                <a:cs typeface="+mj-cs"/>
              </a:rPr>
            </a:br>
            <a:r>
              <a:rPr lang="en-US" altLang="fr-FR" sz="2700" kern="1200" dirty="0">
                <a:solidFill>
                  <a:srgbClr val="FFFFFF"/>
                </a:solidFill>
                <a:latin typeface="+mj-lt"/>
                <a:ea typeface="+mj-ea"/>
                <a:cs typeface="+mj-cs"/>
              </a:rPr>
              <a:t>Changes: </a:t>
            </a:r>
            <a:br>
              <a:rPr lang="en-US" altLang="fr-FR" sz="2700" kern="1200" dirty="0">
                <a:solidFill>
                  <a:srgbClr val="FFFFFF"/>
                </a:solidFill>
                <a:latin typeface="+mj-lt"/>
                <a:ea typeface="+mj-ea"/>
                <a:cs typeface="+mj-cs"/>
              </a:rPr>
            </a:br>
            <a:br>
              <a:rPr lang="en-US" altLang="fr-FR" sz="2700" kern="1200" dirty="0">
                <a:solidFill>
                  <a:srgbClr val="FFFFFF"/>
                </a:solidFill>
                <a:latin typeface="+mj-lt"/>
                <a:ea typeface="+mj-ea"/>
                <a:cs typeface="+mj-cs"/>
              </a:rPr>
            </a:br>
            <a:r>
              <a:rPr lang="en-US" altLang="fr-FR" sz="2700" dirty="0">
                <a:solidFill>
                  <a:srgbClr val="FFFFFF"/>
                </a:solidFill>
                <a:latin typeface="+mj-lt"/>
              </a:rPr>
              <a:t>Setbacks</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pic>
        <p:nvPicPr>
          <p:cNvPr id="3" name="Picture 2">
            <a:extLst>
              <a:ext uri="{FF2B5EF4-FFF2-40B4-BE49-F238E27FC236}">
                <a16:creationId xmlns:a16="http://schemas.microsoft.com/office/drawing/2014/main" id="{F413193F-2CAF-12BE-E0E7-840CB759A65F}"/>
              </a:ext>
            </a:extLst>
          </p:cNvPr>
          <p:cNvPicPr>
            <a:picLocks noChangeAspect="1"/>
          </p:cNvPicPr>
          <p:nvPr/>
        </p:nvPicPr>
        <p:blipFill>
          <a:blip r:embed="rId3"/>
          <a:stretch>
            <a:fillRect/>
          </a:stretch>
        </p:blipFill>
        <p:spPr>
          <a:xfrm>
            <a:off x="3112797" y="586856"/>
            <a:ext cx="5944483" cy="2501979"/>
          </a:xfrm>
          <a:prstGeom prst="rect">
            <a:avLst/>
          </a:prstGeom>
        </p:spPr>
      </p:pic>
      <p:pic>
        <p:nvPicPr>
          <p:cNvPr id="5" name="Picture 4">
            <a:extLst>
              <a:ext uri="{FF2B5EF4-FFF2-40B4-BE49-F238E27FC236}">
                <a16:creationId xmlns:a16="http://schemas.microsoft.com/office/drawing/2014/main" id="{704E3E50-2D76-8AFE-B53E-88F8497FC244}"/>
              </a:ext>
            </a:extLst>
          </p:cNvPr>
          <p:cNvPicPr>
            <a:picLocks noChangeAspect="1"/>
          </p:cNvPicPr>
          <p:nvPr/>
        </p:nvPicPr>
        <p:blipFill>
          <a:blip r:embed="rId4"/>
          <a:stretch>
            <a:fillRect/>
          </a:stretch>
        </p:blipFill>
        <p:spPr>
          <a:xfrm>
            <a:off x="3097028" y="2883334"/>
            <a:ext cx="6046972" cy="3439730"/>
          </a:xfrm>
          <a:prstGeom prst="rect">
            <a:avLst/>
          </a:prstGeom>
        </p:spPr>
      </p:pic>
      <p:sp>
        <p:nvSpPr>
          <p:cNvPr id="6" name="Slide Number Placeholder 1">
            <a:extLst>
              <a:ext uri="{FF2B5EF4-FFF2-40B4-BE49-F238E27FC236}">
                <a16:creationId xmlns:a16="http://schemas.microsoft.com/office/drawing/2014/main" id="{3A401984-9096-0FB3-BCCD-7A1EA1C70468}"/>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12</a:t>
            </a:fld>
            <a:endParaRPr lang="en-US" sz="1050" dirty="0"/>
          </a:p>
        </p:txBody>
      </p:sp>
    </p:spTree>
    <p:extLst>
      <p:ext uri="{BB962C8B-B14F-4D97-AF65-F5344CB8AC3E}">
        <p14:creationId xmlns:p14="http://schemas.microsoft.com/office/powerpoint/2010/main" val="4830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2" y="457894"/>
            <a:ext cx="2536594" cy="2501979"/>
          </a:xfrm>
        </p:spPr>
        <p:txBody>
          <a:bodyPr vert="horz" lIns="91440" tIns="45720" rIns="91440" bIns="45720" rtlCol="0" anchor="b">
            <a:normAutofit fontScale="90000"/>
          </a:bodyPr>
          <a:lstStyle/>
          <a:p>
            <a:pPr algn="ctr" defTabSz="914400">
              <a:lnSpc>
                <a:spcPct val="90000"/>
              </a:lnSpc>
            </a:pPr>
            <a:r>
              <a:rPr lang="en-US" altLang="fr-FR" sz="3100" kern="1200" dirty="0">
                <a:solidFill>
                  <a:srgbClr val="FFFFFF"/>
                </a:solidFill>
                <a:latin typeface="+mj-lt"/>
                <a:ea typeface="+mj-ea"/>
                <a:cs typeface="+mj-cs"/>
              </a:rPr>
              <a:t>Notable</a:t>
            </a:r>
            <a:r>
              <a:rPr lang="en-US" altLang="fr-FR" sz="3100" dirty="0">
                <a:solidFill>
                  <a:srgbClr val="FFFFFF"/>
                </a:solidFill>
                <a:latin typeface="+mj-lt"/>
              </a:rPr>
              <a:t> </a:t>
            </a:r>
            <a:r>
              <a:rPr lang="en-US" altLang="fr-FR" sz="3100" kern="1200" dirty="0">
                <a:solidFill>
                  <a:srgbClr val="FFFFFF"/>
                </a:solidFill>
                <a:latin typeface="+mj-lt"/>
                <a:ea typeface="+mj-ea"/>
                <a:cs typeface="+mj-cs"/>
              </a:rPr>
              <a:t>Changes:</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Piping materials</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236678" y="4299394"/>
            <a:ext cx="5557280" cy="2345201"/>
          </a:xfrm>
        </p:spPr>
        <p:txBody>
          <a:bodyPr vert="horz" lIns="91440" tIns="45720" rIns="91440" bIns="45720" rtlCol="0" anchor="ctr">
            <a:normAutofit/>
          </a:bodyPr>
          <a:lstStyle/>
          <a:p>
            <a:pPr marL="114300" indent="0" algn="just">
              <a:lnSpc>
                <a:spcPct val="110000"/>
              </a:lnSpc>
              <a:spcBef>
                <a:spcPts val="0"/>
              </a:spcBef>
              <a:buNone/>
            </a:pPr>
            <a:r>
              <a:rPr lang="en-US" sz="1800" u="sng" dirty="0">
                <a:latin typeface="+mn-lt"/>
              </a:rPr>
              <a:t>Note</a:t>
            </a:r>
            <a:r>
              <a:rPr lang="en-US" sz="1800" dirty="0">
                <a:latin typeface="+mn-lt"/>
              </a:rPr>
              <a:t>:  CPVC/PVC is no longer listed as an acceptable piping material for field headers, manifolds, and indoor piping associated with GSHP systems.</a:t>
            </a: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pic>
        <p:nvPicPr>
          <p:cNvPr id="3" name="Picture 2">
            <a:extLst>
              <a:ext uri="{FF2B5EF4-FFF2-40B4-BE49-F238E27FC236}">
                <a16:creationId xmlns:a16="http://schemas.microsoft.com/office/drawing/2014/main" id="{198A4F4F-ABC4-8A05-3570-CA2ABC52C0E8}"/>
              </a:ext>
            </a:extLst>
          </p:cNvPr>
          <p:cNvPicPr>
            <a:picLocks noChangeAspect="1"/>
          </p:cNvPicPr>
          <p:nvPr/>
        </p:nvPicPr>
        <p:blipFill>
          <a:blip r:embed="rId3"/>
          <a:stretch>
            <a:fillRect/>
          </a:stretch>
        </p:blipFill>
        <p:spPr>
          <a:xfrm>
            <a:off x="3034719" y="525582"/>
            <a:ext cx="6077798" cy="3200847"/>
          </a:xfrm>
          <a:prstGeom prst="rect">
            <a:avLst/>
          </a:prstGeom>
        </p:spPr>
      </p:pic>
      <p:sp>
        <p:nvSpPr>
          <p:cNvPr id="5" name="Slide Number Placeholder 1">
            <a:extLst>
              <a:ext uri="{FF2B5EF4-FFF2-40B4-BE49-F238E27FC236}">
                <a16:creationId xmlns:a16="http://schemas.microsoft.com/office/drawing/2014/main" id="{DE2044E0-E584-80E0-83C1-3984126D33C0}"/>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13</a:t>
            </a:fld>
            <a:endParaRPr lang="en-US" sz="1050" dirty="0"/>
          </a:p>
        </p:txBody>
      </p:sp>
    </p:spTree>
    <p:extLst>
      <p:ext uri="{BB962C8B-B14F-4D97-AF65-F5344CB8AC3E}">
        <p14:creationId xmlns:p14="http://schemas.microsoft.com/office/powerpoint/2010/main" val="49809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471" y="329850"/>
            <a:ext cx="2752165" cy="2630023"/>
          </a:xfrm>
        </p:spPr>
        <p:txBody>
          <a:bodyPr vert="horz" lIns="91440" tIns="45720" rIns="91440" bIns="45720" rtlCol="0" anchor="b">
            <a:noAutofit/>
          </a:bodyPr>
          <a:lstStyle/>
          <a:p>
            <a:pPr algn="ctr" defTabSz="914400">
              <a:lnSpc>
                <a:spcPct val="90000"/>
              </a:lnSpc>
            </a:pPr>
            <a:r>
              <a:rPr lang="en-US" altLang="fr-FR" sz="2800" kern="1200" dirty="0">
                <a:solidFill>
                  <a:srgbClr val="FFFFFF"/>
                </a:solidFill>
                <a:latin typeface="+mj-lt"/>
                <a:ea typeface="+mj-ea"/>
                <a:cs typeface="+mj-cs"/>
              </a:rPr>
              <a:t>Notable</a:t>
            </a:r>
            <a:r>
              <a:rPr lang="en-US" altLang="fr-FR" sz="2800" dirty="0">
                <a:solidFill>
                  <a:srgbClr val="FFFFFF"/>
                </a:solidFill>
                <a:latin typeface="+mj-lt"/>
              </a:rPr>
              <a:t> </a:t>
            </a:r>
            <a:r>
              <a:rPr lang="en-US" altLang="fr-FR" sz="2800" kern="1200" dirty="0">
                <a:solidFill>
                  <a:srgbClr val="FFFFFF"/>
                </a:solidFill>
                <a:latin typeface="+mj-lt"/>
                <a:ea typeface="+mj-ea"/>
                <a:cs typeface="+mj-cs"/>
              </a:rPr>
              <a:t>Changes: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Horizontal piping locations</a:t>
            </a:r>
            <a:br>
              <a:rPr lang="en-US" altLang="fr-FR"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235535" y="428635"/>
            <a:ext cx="5520374" cy="1619587"/>
          </a:xfrm>
        </p:spPr>
        <p:txBody>
          <a:bodyPr vert="horz" lIns="91440" tIns="45720" rIns="91440" bIns="45720" rtlCol="0" anchor="ctr">
            <a:normAutofit/>
          </a:bodyPr>
          <a:lstStyle/>
          <a:p>
            <a:pPr marL="114300" indent="0">
              <a:lnSpc>
                <a:spcPct val="110000"/>
              </a:lnSpc>
              <a:spcBef>
                <a:spcPts val="0"/>
              </a:spcBef>
              <a:buNone/>
            </a:pPr>
            <a:endParaRPr lang="en-US" sz="1800" dirty="0">
              <a:latin typeface="+mn-lt"/>
            </a:endParaRPr>
          </a:p>
          <a:p>
            <a:pPr marL="114300" indent="0">
              <a:lnSpc>
                <a:spcPct val="110000"/>
              </a:lnSpc>
              <a:spcBef>
                <a:spcPts val="0"/>
              </a:spcBef>
              <a:buNone/>
            </a:pPr>
            <a:r>
              <a:rPr lang="en-US" sz="1800" dirty="0">
                <a:latin typeface="+mn-lt"/>
              </a:rPr>
              <a:t>Updated </a:t>
            </a:r>
            <a:r>
              <a:rPr lang="en-US" sz="1800" b="1" dirty="0">
                <a:latin typeface="+mn-lt"/>
              </a:rPr>
              <a:t>C448.0 Clauses 7.4.3 Horizontal piping location </a:t>
            </a:r>
            <a:r>
              <a:rPr lang="en-US" sz="1800" dirty="0">
                <a:latin typeface="+mn-lt"/>
              </a:rPr>
              <a:t>and </a:t>
            </a:r>
            <a:r>
              <a:rPr lang="en-US" sz="1800" b="1" dirty="0">
                <a:latin typeface="+mn-lt"/>
              </a:rPr>
              <a:t>8.5.2.3 </a:t>
            </a:r>
            <a:r>
              <a:rPr lang="en-US" sz="1800" dirty="0">
                <a:latin typeface="+mn-lt"/>
              </a:rPr>
              <a:t>Locating and marking buried pipes.</a:t>
            </a: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pic>
        <p:nvPicPr>
          <p:cNvPr id="5" name="Picture 4">
            <a:extLst>
              <a:ext uri="{FF2B5EF4-FFF2-40B4-BE49-F238E27FC236}">
                <a16:creationId xmlns:a16="http://schemas.microsoft.com/office/drawing/2014/main" id="{D35A8304-EDEC-A8CA-95F1-9027B22FAFBC}"/>
              </a:ext>
            </a:extLst>
          </p:cNvPr>
          <p:cNvPicPr>
            <a:picLocks noChangeAspect="1"/>
          </p:cNvPicPr>
          <p:nvPr/>
        </p:nvPicPr>
        <p:blipFill>
          <a:blip r:embed="rId3"/>
          <a:stretch>
            <a:fillRect/>
          </a:stretch>
        </p:blipFill>
        <p:spPr>
          <a:xfrm>
            <a:off x="3144309" y="2476858"/>
            <a:ext cx="5865220" cy="1648154"/>
          </a:xfrm>
          <a:prstGeom prst="rect">
            <a:avLst/>
          </a:prstGeom>
        </p:spPr>
      </p:pic>
      <p:sp>
        <p:nvSpPr>
          <p:cNvPr id="3" name="Slide Number Placeholder 1">
            <a:extLst>
              <a:ext uri="{FF2B5EF4-FFF2-40B4-BE49-F238E27FC236}">
                <a16:creationId xmlns:a16="http://schemas.microsoft.com/office/drawing/2014/main" id="{8A3C8343-1C3F-6A80-0E42-33532B0C9F8E}"/>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14</a:t>
            </a:fld>
            <a:endParaRPr lang="en-US" sz="1050" dirty="0"/>
          </a:p>
        </p:txBody>
      </p:sp>
    </p:spTree>
    <p:extLst>
      <p:ext uri="{BB962C8B-B14F-4D97-AF65-F5344CB8AC3E}">
        <p14:creationId xmlns:p14="http://schemas.microsoft.com/office/powerpoint/2010/main" val="409944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6"/>
            <a:ext cx="2527895" cy="2373018"/>
          </a:xfrm>
        </p:spPr>
        <p:txBody>
          <a:bodyPr vert="horz" lIns="91440" tIns="45720" rIns="91440" bIns="45720" rtlCol="0" anchor="b">
            <a:noAutofit/>
          </a:bodyPr>
          <a:lstStyle/>
          <a:p>
            <a:pPr algn="ctr" defTabSz="914400">
              <a:lnSpc>
                <a:spcPct val="90000"/>
              </a:lnSpc>
            </a:pPr>
            <a:r>
              <a:rPr lang="en-US" altLang="fr-FR" sz="2800" kern="1200" dirty="0">
                <a:solidFill>
                  <a:srgbClr val="FFFFFF"/>
                </a:solidFill>
                <a:latin typeface="+mj-lt"/>
                <a:ea typeface="+mj-ea"/>
                <a:cs typeface="+mj-cs"/>
              </a:rPr>
              <a:t>Notable</a:t>
            </a:r>
            <a:r>
              <a:rPr lang="en-US" altLang="fr-FR" sz="2800" dirty="0">
                <a:solidFill>
                  <a:srgbClr val="FFFFFF"/>
                </a:solidFill>
                <a:latin typeface="+mj-lt"/>
              </a:rPr>
              <a:t> </a:t>
            </a:r>
            <a:r>
              <a:rPr lang="en-US" altLang="fr-FR" sz="2800" kern="1200" dirty="0">
                <a:solidFill>
                  <a:srgbClr val="FFFFFF"/>
                </a:solidFill>
                <a:latin typeface="+mj-lt"/>
                <a:ea typeface="+mj-ea"/>
                <a:cs typeface="+mj-cs"/>
              </a:rPr>
              <a:t>Changes: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Heat Transfer </a:t>
            </a: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Fluids</a:t>
            </a:r>
            <a:br>
              <a:rPr lang="en-US" altLang="fr-FR"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984522"/>
            <a:ext cx="4916510" cy="5546047"/>
          </a:xfrm>
        </p:spPr>
        <p:txBody>
          <a:bodyPr vert="horz" lIns="91440" tIns="45720" rIns="91440" bIns="45720" rtlCol="0" anchor="ctr">
            <a:normAutofit fontScale="47500" lnSpcReduction="20000"/>
          </a:bodyPr>
          <a:lstStyle/>
          <a:p>
            <a:pPr marL="0" indent="0" defTabSz="914400">
              <a:lnSpc>
                <a:spcPct val="90000"/>
              </a:lnSpc>
              <a:buNone/>
            </a:pPr>
            <a:endParaRPr lang="en-US" sz="1700" dirty="0"/>
          </a:p>
          <a:p>
            <a:pPr marL="114300" indent="0">
              <a:buNone/>
            </a:pPr>
            <a:r>
              <a:rPr lang="en-US" sz="3800" dirty="0"/>
              <a:t>5.7.1 System preparation</a:t>
            </a:r>
          </a:p>
          <a:p>
            <a:pPr marL="114300" indent="0">
              <a:buNone/>
            </a:pPr>
            <a:r>
              <a:rPr lang="en-US" sz="3800" dirty="0"/>
              <a:t>5.7.1.1 General</a:t>
            </a:r>
          </a:p>
          <a:p>
            <a:pPr marL="114300" indent="0">
              <a:buNone/>
            </a:pPr>
            <a:r>
              <a:rPr lang="en-US" sz="3800" dirty="0"/>
              <a:t>5.7.1.2 System cleaning process</a:t>
            </a:r>
          </a:p>
          <a:p>
            <a:pPr marL="114300" indent="0">
              <a:buNone/>
            </a:pPr>
            <a:r>
              <a:rPr lang="en-US" sz="3800" dirty="0"/>
              <a:t>5.7.1.3 System disinfection process</a:t>
            </a:r>
          </a:p>
          <a:p>
            <a:pPr marL="114300" indent="0">
              <a:buNone/>
            </a:pPr>
            <a:r>
              <a:rPr lang="en-US" sz="3800" dirty="0"/>
              <a:t>5.7.2 Water quality requirements</a:t>
            </a:r>
          </a:p>
          <a:p>
            <a:pPr marL="114300" indent="0">
              <a:buNone/>
            </a:pPr>
            <a:r>
              <a:rPr lang="en-US" sz="3800" dirty="0"/>
              <a:t>5.7.2.1 Water analysis</a:t>
            </a:r>
          </a:p>
          <a:p>
            <a:pPr marL="114300" indent="0">
              <a:buNone/>
            </a:pPr>
            <a:r>
              <a:rPr lang="en-US" sz="3800" dirty="0"/>
              <a:t>5.7.2.1.2 Water quality specification</a:t>
            </a:r>
          </a:p>
          <a:p>
            <a:pPr marL="114300" indent="0">
              <a:buNone/>
            </a:pPr>
            <a:r>
              <a:rPr lang="en-US" sz="3800" dirty="0"/>
              <a:t>5.7.2.2 Corrosion inhibitors</a:t>
            </a:r>
          </a:p>
          <a:p>
            <a:pPr marL="114300" indent="0">
              <a:buNone/>
            </a:pPr>
            <a:r>
              <a:rPr lang="en-US" sz="3800" dirty="0"/>
              <a:t>5.7.2.3 Scale inhibitors</a:t>
            </a:r>
          </a:p>
          <a:p>
            <a:pPr marL="114300" indent="0">
              <a:buNone/>
            </a:pPr>
            <a:r>
              <a:rPr lang="en-US" sz="3800" dirty="0"/>
              <a:t>5.7.3 Heat transfer fluids with anti-freeze</a:t>
            </a:r>
          </a:p>
          <a:p>
            <a:pPr marL="114300" indent="0">
              <a:buNone/>
            </a:pPr>
            <a:r>
              <a:rPr lang="en-US" sz="3800" dirty="0"/>
              <a:t>5.7.3.1 General</a:t>
            </a:r>
          </a:p>
          <a:p>
            <a:pPr marL="114300" indent="0">
              <a:buNone/>
            </a:pPr>
            <a:r>
              <a:rPr lang="en-US" sz="3800" dirty="0"/>
              <a:t>5.7.3.2 Acceptable fluids</a:t>
            </a:r>
          </a:p>
          <a:p>
            <a:pPr marL="114300" indent="0">
              <a:buNone/>
            </a:pPr>
            <a:r>
              <a:rPr lang="en-US" sz="3800" dirty="0"/>
              <a:t>5.7.3.3 Flammable heat transfer fluids</a:t>
            </a:r>
          </a:p>
          <a:p>
            <a:pPr marL="114300" indent="0">
              <a:buNone/>
            </a:pPr>
            <a:r>
              <a:rPr lang="en-US" sz="3800" dirty="0"/>
              <a:t>5.7.3.4 Chemical inhibitors</a:t>
            </a:r>
          </a:p>
          <a:p>
            <a:pPr marL="114300" indent="0">
              <a:buNone/>
            </a:pPr>
            <a:r>
              <a:rPr lang="en-US" sz="3800" dirty="0"/>
              <a:t>5.7.3.5 Properties of anti-freeze fluids</a:t>
            </a:r>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5" name="TextBox 4">
            <a:extLst>
              <a:ext uri="{FF2B5EF4-FFF2-40B4-BE49-F238E27FC236}">
                <a16:creationId xmlns:a16="http://schemas.microsoft.com/office/drawing/2014/main" id="{33949AFE-3010-6719-BECD-ABF6A9671946}"/>
              </a:ext>
            </a:extLst>
          </p:cNvPr>
          <p:cNvSpPr txBox="1"/>
          <p:nvPr/>
        </p:nvSpPr>
        <p:spPr>
          <a:xfrm>
            <a:off x="3696221" y="674238"/>
            <a:ext cx="4692014" cy="369332"/>
          </a:xfrm>
          <a:prstGeom prst="rect">
            <a:avLst/>
          </a:prstGeom>
          <a:noFill/>
        </p:spPr>
        <p:txBody>
          <a:bodyPr wrap="square">
            <a:spAutoFit/>
          </a:bodyPr>
          <a:lstStyle/>
          <a:p>
            <a:r>
              <a:rPr lang="en-US" dirty="0"/>
              <a:t>C448.0 Clause 5.7</a:t>
            </a:r>
            <a:endParaRPr lang="en-CA" dirty="0"/>
          </a:p>
        </p:txBody>
      </p:sp>
      <p:sp>
        <p:nvSpPr>
          <p:cNvPr id="3" name="Slide Number Placeholder 1">
            <a:extLst>
              <a:ext uri="{FF2B5EF4-FFF2-40B4-BE49-F238E27FC236}">
                <a16:creationId xmlns:a16="http://schemas.microsoft.com/office/drawing/2014/main" id="{73E15346-F690-8490-9914-60432F6CA8CF}"/>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15</a:t>
            </a:fld>
            <a:endParaRPr lang="en-US" sz="1050" dirty="0"/>
          </a:p>
        </p:txBody>
      </p:sp>
    </p:spTree>
    <p:extLst>
      <p:ext uri="{BB962C8B-B14F-4D97-AF65-F5344CB8AC3E}">
        <p14:creationId xmlns:p14="http://schemas.microsoft.com/office/powerpoint/2010/main" val="4386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462269" cy="2383155"/>
          </a:xfrm>
        </p:spPr>
        <p:txBody>
          <a:bodyPr vert="horz" lIns="91440" tIns="45720" rIns="91440" bIns="45720" rtlCol="0" anchor="b">
            <a:normAutofit/>
          </a:bodyPr>
          <a:lstStyle/>
          <a:p>
            <a:pPr algn="ctr" defTabSz="914400">
              <a:lnSpc>
                <a:spcPct val="90000"/>
              </a:lnSpc>
            </a:pPr>
            <a:r>
              <a:rPr lang="en-US" altLang="fr-FR" sz="2800" kern="1200" dirty="0">
                <a:solidFill>
                  <a:srgbClr val="FFFFFF"/>
                </a:solidFill>
                <a:latin typeface="+mj-lt"/>
                <a:ea typeface="+mj-ea"/>
                <a:cs typeface="+mj-cs"/>
              </a:rPr>
              <a:t>Notable Changes: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Heat Transfer </a:t>
            </a: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Fluids</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r>
              <a:rPr lang="en-US" sz="2000" dirty="0"/>
              <a:t>Feedback from Industry on 2016 Standard</a:t>
            </a:r>
          </a:p>
          <a:p>
            <a:r>
              <a:rPr lang="en-US" sz="2000" dirty="0"/>
              <a:t>Standard Outline for 2024</a:t>
            </a:r>
          </a:p>
          <a:p>
            <a:r>
              <a:rPr lang="en-US" sz="2000" dirty="0"/>
              <a:t>General Applications Section Outline</a:t>
            </a:r>
          </a:p>
          <a:p>
            <a:r>
              <a:rPr lang="en-US" sz="2000" dirty="0"/>
              <a:t>Notable Changes</a:t>
            </a:r>
          </a:p>
          <a:p>
            <a:r>
              <a:rPr lang="en-US" sz="2000" dirty="0"/>
              <a:t>Next Steps</a:t>
            </a: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pic>
        <p:nvPicPr>
          <p:cNvPr id="3" name="Picture 2">
            <a:extLst>
              <a:ext uri="{FF2B5EF4-FFF2-40B4-BE49-F238E27FC236}">
                <a16:creationId xmlns:a16="http://schemas.microsoft.com/office/drawing/2014/main" id="{1653FC70-CE4E-FE7D-65C4-4E142461BD06}"/>
              </a:ext>
            </a:extLst>
          </p:cNvPr>
          <p:cNvPicPr>
            <a:picLocks noChangeAspect="1"/>
          </p:cNvPicPr>
          <p:nvPr/>
        </p:nvPicPr>
        <p:blipFill>
          <a:blip r:embed="rId3"/>
          <a:stretch>
            <a:fillRect/>
          </a:stretch>
        </p:blipFill>
        <p:spPr>
          <a:xfrm>
            <a:off x="3429820" y="984403"/>
            <a:ext cx="5094384" cy="3804767"/>
          </a:xfrm>
          <a:prstGeom prst="rect">
            <a:avLst/>
          </a:prstGeom>
        </p:spPr>
      </p:pic>
      <p:sp>
        <p:nvSpPr>
          <p:cNvPr id="5" name="Slide Number Placeholder 1">
            <a:extLst>
              <a:ext uri="{FF2B5EF4-FFF2-40B4-BE49-F238E27FC236}">
                <a16:creationId xmlns:a16="http://schemas.microsoft.com/office/drawing/2014/main" id="{E7BB2EE8-8063-1119-28EC-D6760B1E4BC5}"/>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16</a:t>
            </a:fld>
            <a:endParaRPr lang="en-US" sz="1050" dirty="0"/>
          </a:p>
        </p:txBody>
      </p:sp>
    </p:spTree>
    <p:extLst>
      <p:ext uri="{BB962C8B-B14F-4D97-AF65-F5344CB8AC3E}">
        <p14:creationId xmlns:p14="http://schemas.microsoft.com/office/powerpoint/2010/main" val="413628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471" y="308954"/>
            <a:ext cx="2804570" cy="2501979"/>
          </a:xfrm>
        </p:spPr>
        <p:txBody>
          <a:bodyPr vert="horz" lIns="91440" tIns="45720" rIns="91440" bIns="45720" rtlCol="0" anchor="b">
            <a:normAutofit fontScale="90000"/>
          </a:bodyPr>
          <a:lstStyle/>
          <a:p>
            <a:pPr algn="ctr" defTabSz="914400">
              <a:lnSpc>
                <a:spcPct val="90000"/>
              </a:lnSpc>
            </a:pPr>
            <a:r>
              <a:rPr lang="en-US" altLang="fr-FR" sz="3100" kern="1200" dirty="0">
                <a:solidFill>
                  <a:srgbClr val="FFFFFF"/>
                </a:solidFill>
                <a:latin typeface="+mj-lt"/>
                <a:ea typeface="+mj-ea"/>
                <a:cs typeface="+mj-cs"/>
              </a:rPr>
              <a:t>Notable</a:t>
            </a: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Changes:</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Pressure</a:t>
            </a: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Testing</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6" name="TextBox 5">
            <a:extLst>
              <a:ext uri="{FF2B5EF4-FFF2-40B4-BE49-F238E27FC236}">
                <a16:creationId xmlns:a16="http://schemas.microsoft.com/office/drawing/2014/main" id="{629BFC54-50E7-2F33-8A43-E0DFF1C48B4D}"/>
              </a:ext>
            </a:extLst>
          </p:cNvPr>
          <p:cNvSpPr txBox="1"/>
          <p:nvPr/>
        </p:nvSpPr>
        <p:spPr>
          <a:xfrm>
            <a:off x="3781045" y="207484"/>
            <a:ext cx="5040225" cy="6186309"/>
          </a:xfrm>
          <a:prstGeom prst="rect">
            <a:avLst/>
          </a:prstGeom>
          <a:noFill/>
        </p:spPr>
        <p:txBody>
          <a:bodyPr wrap="square">
            <a:spAutoFit/>
          </a:bodyPr>
          <a:lstStyle/>
          <a:p>
            <a:pPr marL="114300" indent="0">
              <a:buNone/>
            </a:pPr>
            <a:endParaRPr lang="en-US" dirty="0"/>
          </a:p>
          <a:p>
            <a:pPr marL="114300" indent="0">
              <a:buNone/>
            </a:pPr>
            <a:r>
              <a:rPr lang="en-US" dirty="0"/>
              <a:t>C448.0 Clause 9.1.2 Hydrostatic pressure tests.</a:t>
            </a:r>
          </a:p>
          <a:p>
            <a:pPr lvl="1">
              <a:buFont typeface="Wingdings" panose="05000000000000000000" pitchFamily="2" charset="2"/>
              <a:buChar char="Ø"/>
            </a:pPr>
            <a:r>
              <a:rPr lang="en-US" dirty="0"/>
              <a:t>Individual borehole U-bend assembly short term test (optional)</a:t>
            </a:r>
          </a:p>
          <a:p>
            <a:pPr lvl="1">
              <a:buFont typeface="Wingdings" panose="05000000000000000000" pitchFamily="2" charset="2"/>
              <a:buChar char="Ø"/>
            </a:pPr>
            <a:r>
              <a:rPr lang="en-US" dirty="0"/>
              <a:t>Ground heat exchanger hydrostatic pressure testing</a:t>
            </a:r>
          </a:p>
          <a:p>
            <a:pPr marL="571500" lvl="1" indent="-455613">
              <a:buNone/>
            </a:pPr>
            <a:endParaRPr lang="en-US" u="sng" dirty="0"/>
          </a:p>
          <a:p>
            <a:pPr marL="571500" lvl="1" indent="-455613">
              <a:buNone/>
            </a:pPr>
            <a:r>
              <a:rPr lang="en-US" u="sng" dirty="0"/>
              <a:t>Changes to note</a:t>
            </a:r>
            <a:r>
              <a:rPr lang="en-US" dirty="0"/>
              <a:t>:</a:t>
            </a:r>
          </a:p>
          <a:p>
            <a:pPr marL="571500" lvl="1" indent="-455613">
              <a:buNone/>
            </a:pPr>
            <a:endParaRPr lang="en-US" dirty="0"/>
          </a:p>
          <a:p>
            <a:pPr marL="571500" lvl="1" indent="-455613" algn="just">
              <a:buNone/>
            </a:pPr>
            <a:r>
              <a:rPr lang="en-US" dirty="0"/>
              <a:t>Pressure test requirements are based on ASTM F2164 but adapted to this Standard specifically for ground heat exchangers.</a:t>
            </a:r>
          </a:p>
          <a:p>
            <a:pPr marL="571500" lvl="1" indent="-455613" algn="just">
              <a:buNone/>
            </a:pPr>
            <a:endParaRPr lang="en-US" dirty="0"/>
          </a:p>
          <a:p>
            <a:pPr marL="571500" lvl="1" indent="-455613" algn="just">
              <a:buNone/>
            </a:pPr>
            <a:r>
              <a:rPr lang="en-US" dirty="0"/>
              <a:t>Test includes an initial expansion phase, a </a:t>
            </a:r>
            <a:r>
              <a:rPr lang="en-US" i="1" dirty="0"/>
              <a:t>stabilization phase </a:t>
            </a:r>
            <a:r>
              <a:rPr lang="en-US" dirty="0"/>
              <a:t>and then the pressure is set to the test pressure (established by the designer) and a 60-minute test is conducted.  A passing test in indicated if no visual leak is observed and the test pressure does not reduce by more than 5% during the 60-minute test.</a:t>
            </a:r>
          </a:p>
        </p:txBody>
      </p:sp>
      <p:sp>
        <p:nvSpPr>
          <p:cNvPr id="3" name="Slide Number Placeholder 1">
            <a:extLst>
              <a:ext uri="{FF2B5EF4-FFF2-40B4-BE49-F238E27FC236}">
                <a16:creationId xmlns:a16="http://schemas.microsoft.com/office/drawing/2014/main" id="{7700D845-EB39-2F6C-A0AA-B09E67AEED07}"/>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17</a:t>
            </a:fld>
            <a:endParaRPr lang="en-US" sz="1050" dirty="0"/>
          </a:p>
        </p:txBody>
      </p:sp>
    </p:spTree>
    <p:extLst>
      <p:ext uri="{BB962C8B-B14F-4D97-AF65-F5344CB8AC3E}">
        <p14:creationId xmlns:p14="http://schemas.microsoft.com/office/powerpoint/2010/main" val="40897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9436" y="596181"/>
            <a:ext cx="2640143" cy="2034990"/>
          </a:xfrm>
        </p:spPr>
        <p:txBody>
          <a:bodyPr vert="horz" lIns="91440" tIns="45720" rIns="91440" bIns="45720" rtlCol="0" anchor="b">
            <a:normAutofit fontScale="90000"/>
          </a:bodyPr>
          <a:lstStyle/>
          <a:p>
            <a:pPr algn="ctr" defTabSz="914400">
              <a:lnSpc>
                <a:spcPct val="90000"/>
              </a:lnSpc>
            </a:pPr>
            <a:r>
              <a:rPr lang="en-US" altLang="fr-FR" sz="3100" kern="1200" dirty="0">
                <a:solidFill>
                  <a:srgbClr val="FFFFFF"/>
                </a:solidFill>
                <a:latin typeface="+mj-lt"/>
                <a:ea typeface="+mj-ea"/>
                <a:cs typeface="+mj-cs"/>
              </a:rPr>
              <a:t>Additions: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Energy Foundations</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595012" cy="1421367"/>
          </a:xfrm>
        </p:spPr>
        <p:txBody>
          <a:bodyPr vert="horz" lIns="91440" tIns="45720" rIns="91440" bIns="45720" rtlCol="0" anchor="ctr">
            <a:normAutofit/>
          </a:bodyPr>
          <a:lstStyle/>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5" name="TextBox 4">
            <a:extLst>
              <a:ext uri="{FF2B5EF4-FFF2-40B4-BE49-F238E27FC236}">
                <a16:creationId xmlns:a16="http://schemas.microsoft.com/office/drawing/2014/main" id="{9B8B90CB-A072-00C6-EB0F-D20873BA795E}"/>
              </a:ext>
            </a:extLst>
          </p:cNvPr>
          <p:cNvSpPr txBox="1"/>
          <p:nvPr/>
        </p:nvSpPr>
        <p:spPr>
          <a:xfrm>
            <a:off x="3340225" y="658933"/>
            <a:ext cx="4964996" cy="923330"/>
          </a:xfrm>
          <a:prstGeom prst="rect">
            <a:avLst/>
          </a:prstGeom>
          <a:noFill/>
        </p:spPr>
        <p:txBody>
          <a:bodyPr wrap="square">
            <a:spAutoFit/>
          </a:bodyPr>
          <a:lstStyle/>
          <a:p>
            <a:r>
              <a:rPr lang="en-US" dirty="0">
                <a:effectLst/>
                <a:latin typeface="Arial" panose="020B0604020202020204" pitchFamily="34" charset="0"/>
                <a:ea typeface="Calibri" panose="020F0502020204030204" pitchFamily="34" charset="0"/>
                <a:cs typeface="Arial" panose="020B0604020202020204" pitchFamily="34" charset="0"/>
              </a:rPr>
              <a:t>New standard C448.9:  </a:t>
            </a:r>
            <a:r>
              <a:rPr lang="en-US" b="1" dirty="0">
                <a:effectLst/>
                <a:latin typeface="Arial" panose="020B0604020202020204" pitchFamily="34" charset="0"/>
                <a:ea typeface="Calibri" panose="020F0502020204030204" pitchFamily="34" charset="0"/>
                <a:cs typeface="Arial" panose="020B0604020202020204" pitchFamily="34" charset="0"/>
              </a:rPr>
              <a:t>Design and Installation of ground source heat pump systems connected to energy foundations.</a:t>
            </a:r>
            <a:endParaRPr lang="en-CA"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B237A936-D69D-8782-4741-2E64BC1388ED}"/>
              </a:ext>
            </a:extLst>
          </p:cNvPr>
          <p:cNvSpPr>
            <a:spLocks noChangeArrowheads="1"/>
          </p:cNvSpPr>
          <p:nvPr/>
        </p:nvSpPr>
        <p:spPr bwMode="auto">
          <a:xfrm>
            <a:off x="289436" y="13860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025" name="Picture 3" descr="PDF] Energy piles: current state of knowledge and design challenges |  Semantic Scholar">
            <a:extLst>
              <a:ext uri="{FF2B5EF4-FFF2-40B4-BE49-F238E27FC236}">
                <a16:creationId xmlns:a16="http://schemas.microsoft.com/office/drawing/2014/main" id="{48AEE4C1-096D-6C5A-E586-D8EFDF799BC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0857" y="1982372"/>
            <a:ext cx="3568700" cy="4483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1">
            <a:extLst>
              <a:ext uri="{FF2B5EF4-FFF2-40B4-BE49-F238E27FC236}">
                <a16:creationId xmlns:a16="http://schemas.microsoft.com/office/drawing/2014/main" id="{CFE1E467-1398-0FF5-A1B2-EACCDE572F2E}"/>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18</a:t>
            </a:fld>
            <a:endParaRPr lang="en-US" sz="1050" dirty="0"/>
          </a:p>
        </p:txBody>
      </p:sp>
    </p:spTree>
    <p:extLst>
      <p:ext uri="{BB962C8B-B14F-4D97-AF65-F5344CB8AC3E}">
        <p14:creationId xmlns:p14="http://schemas.microsoft.com/office/powerpoint/2010/main" val="38924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4109" y="-100942"/>
            <a:ext cx="2640143" cy="2501979"/>
          </a:xfrm>
        </p:spPr>
        <p:txBody>
          <a:bodyPr vert="horz" lIns="91440" tIns="45720" rIns="91440" bIns="45720" rtlCol="0" anchor="b">
            <a:normAutofit fontScale="90000"/>
          </a:bodyPr>
          <a:lstStyle/>
          <a:p>
            <a:pPr algn="ctr" defTabSz="914400">
              <a:lnSpc>
                <a:spcPct val="90000"/>
              </a:lnSpc>
            </a:pPr>
            <a:br>
              <a:rPr lang="en-US" altLang="fr-FR" sz="2700" kern="1200" dirty="0">
                <a:solidFill>
                  <a:srgbClr val="FFFFFF"/>
                </a:solidFill>
                <a:latin typeface="+mj-lt"/>
                <a:ea typeface="+mj-ea"/>
                <a:cs typeface="+mj-cs"/>
              </a:rPr>
            </a:br>
            <a:br>
              <a:rPr lang="en-US" altLang="fr-FR" sz="2700" kern="1200" dirty="0">
                <a:solidFill>
                  <a:srgbClr val="FFFFFF"/>
                </a:solidFill>
                <a:latin typeface="+mj-lt"/>
                <a:ea typeface="+mj-ea"/>
                <a:cs typeface="+mj-cs"/>
              </a:rPr>
            </a:br>
            <a:br>
              <a:rPr lang="en-US" altLang="fr-FR" sz="2700" kern="1200" dirty="0">
                <a:solidFill>
                  <a:srgbClr val="FFFFFF"/>
                </a:solidFill>
                <a:latin typeface="+mj-lt"/>
                <a:ea typeface="+mj-ea"/>
                <a:cs typeface="+mj-cs"/>
              </a:rPr>
            </a:br>
            <a:r>
              <a:rPr lang="en-US" altLang="fr-FR" sz="2700" kern="1200" dirty="0">
                <a:solidFill>
                  <a:srgbClr val="FFFFFF"/>
                </a:solidFill>
                <a:latin typeface="+mj-lt"/>
                <a:ea typeface="+mj-ea"/>
                <a:cs typeface="+mj-cs"/>
              </a:rPr>
              <a:t> </a:t>
            </a:r>
            <a:r>
              <a:rPr lang="en-US" altLang="fr-FR" sz="3100" kern="1200" dirty="0">
                <a:solidFill>
                  <a:srgbClr val="FFFFFF"/>
                </a:solidFill>
                <a:latin typeface="+mj-lt"/>
                <a:ea typeface="+mj-ea"/>
                <a:cs typeface="+mj-cs"/>
              </a:rPr>
              <a:t>Additions:</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dirty="0">
                <a:solidFill>
                  <a:srgbClr val="FFFFFF"/>
                </a:solidFill>
                <a:latin typeface="+mj-lt"/>
              </a:rPr>
              <a:t>District Energy </a:t>
            </a:r>
            <a:br>
              <a:rPr lang="en-US" altLang="fr-FR" sz="3100" dirty="0">
                <a:solidFill>
                  <a:srgbClr val="FFFFFF"/>
                </a:solidFill>
                <a:latin typeface="+mj-lt"/>
              </a:rPr>
            </a:br>
            <a:r>
              <a:rPr lang="en-US" altLang="fr-FR" sz="3100" dirty="0">
                <a:solidFill>
                  <a:srgbClr val="FFFFFF"/>
                </a:solidFill>
                <a:latin typeface="+mj-lt"/>
              </a:rPr>
              <a:t>Systems</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pPr marL="0" indent="0">
              <a:buNone/>
            </a:pPr>
            <a:endParaRPr lang="en-US" sz="1600" dirty="0"/>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Title 1">
            <a:extLst>
              <a:ext uri="{FF2B5EF4-FFF2-40B4-BE49-F238E27FC236}">
                <a16:creationId xmlns:a16="http://schemas.microsoft.com/office/drawing/2014/main" id="{F0AC9914-A185-EB06-8B63-93913B5FCFBB}"/>
              </a:ext>
            </a:extLst>
          </p:cNvPr>
          <p:cNvSpPr txBox="1">
            <a:spLocks/>
          </p:cNvSpPr>
          <p:nvPr/>
        </p:nvSpPr>
        <p:spPr>
          <a:xfrm>
            <a:off x="3099591" y="169077"/>
            <a:ext cx="6116552" cy="2459824"/>
          </a:xfrm>
          <a:prstGeom prst="rect">
            <a:avLst/>
          </a:prstGeom>
        </p:spPr>
        <p:txBody>
          <a:bodyPr vert="horz" lIns="0" tIns="0" rIns="0" bIns="0" rtlCol="0" anchor="t" anchorCtr="0">
            <a:noAutofit/>
          </a:bodyPr>
          <a:lstStyle>
            <a:lvl1pPr algn="l" defTabSz="685800" rtl="0" eaLnBrk="1" latinLnBrk="0" hangingPunct="1">
              <a:lnSpc>
                <a:spcPct val="80000"/>
              </a:lnSpc>
              <a:spcBef>
                <a:spcPct val="0"/>
              </a:spcBef>
              <a:buNone/>
              <a:defRPr lang="en-US" sz="2400" b="1" i="0" kern="1200" cap="none" spc="-90" baseline="0" dirty="0">
                <a:solidFill>
                  <a:schemeClr val="accent1"/>
                </a:solidFill>
                <a:latin typeface="Garamond" panose="02020404030301010803" pitchFamily="18" charset="0"/>
                <a:ea typeface="+mj-ea"/>
                <a:cs typeface="+mj-cs"/>
              </a:defRPr>
            </a:lvl1pPr>
          </a:lstStyle>
          <a:p>
            <a:r>
              <a:rPr lang="en-CA" dirty="0">
                <a:latin typeface="+mn-lt"/>
              </a:rPr>
              <a:t>ANSI/CSA/IGSHPA C448.3, Planning, design, installation, and commissioning of district energy systems</a:t>
            </a:r>
          </a:p>
          <a:p>
            <a:endParaRPr lang="en-CA" sz="1800" dirty="0">
              <a:latin typeface="+mn-lt"/>
            </a:endParaRPr>
          </a:p>
          <a:p>
            <a:pPr marL="342900" indent="-342900">
              <a:buFont typeface="Arial" panose="020B0604020202020204" pitchFamily="34" charset="0"/>
              <a:buChar char="•"/>
            </a:pPr>
            <a:r>
              <a:rPr lang="en-US" sz="2000" b="0" dirty="0">
                <a:latin typeface="+mn-lt"/>
              </a:rPr>
              <a:t>District energy systems definition</a:t>
            </a:r>
          </a:p>
          <a:p>
            <a:pPr marL="342900" indent="-342900">
              <a:buFont typeface="Arial" panose="020B0604020202020204" pitchFamily="34" charset="0"/>
              <a:buChar char="•"/>
            </a:pPr>
            <a:r>
              <a:rPr lang="en-US" sz="2000" b="0" dirty="0">
                <a:latin typeface="+mn-lt"/>
              </a:rPr>
              <a:t>Inclusions</a:t>
            </a:r>
          </a:p>
          <a:p>
            <a:pPr marL="342900" indent="-342900">
              <a:buFont typeface="Arial" panose="020B0604020202020204" pitchFamily="34" charset="0"/>
              <a:buChar char="•"/>
            </a:pPr>
            <a:r>
              <a:rPr lang="en-US" sz="2000" b="0" dirty="0">
                <a:latin typeface="+mn-lt"/>
              </a:rPr>
              <a:t>Exclusions</a:t>
            </a:r>
          </a:p>
          <a:p>
            <a:endParaRPr lang="en-CA" dirty="0"/>
          </a:p>
          <a:p>
            <a:endParaRPr lang="en-CA" dirty="0"/>
          </a:p>
          <a:p>
            <a:endParaRPr lang="en-CA" dirty="0"/>
          </a:p>
        </p:txBody>
      </p:sp>
      <p:pic>
        <p:nvPicPr>
          <p:cNvPr id="5" name="Picture 4">
            <a:extLst>
              <a:ext uri="{FF2B5EF4-FFF2-40B4-BE49-F238E27FC236}">
                <a16:creationId xmlns:a16="http://schemas.microsoft.com/office/drawing/2014/main" id="{C521CE04-F545-1356-4A98-7256DE676406}"/>
              </a:ext>
            </a:extLst>
          </p:cNvPr>
          <p:cNvPicPr>
            <a:picLocks noChangeAspect="1"/>
          </p:cNvPicPr>
          <p:nvPr/>
        </p:nvPicPr>
        <p:blipFill>
          <a:blip r:embed="rId3"/>
          <a:stretch>
            <a:fillRect/>
          </a:stretch>
        </p:blipFill>
        <p:spPr>
          <a:xfrm>
            <a:off x="459447" y="2300095"/>
            <a:ext cx="8297248" cy="4111830"/>
          </a:xfrm>
          <a:prstGeom prst="rect">
            <a:avLst/>
          </a:prstGeom>
        </p:spPr>
      </p:pic>
      <p:sp>
        <p:nvSpPr>
          <p:cNvPr id="7" name="TextBox 6">
            <a:extLst>
              <a:ext uri="{FF2B5EF4-FFF2-40B4-BE49-F238E27FC236}">
                <a16:creationId xmlns:a16="http://schemas.microsoft.com/office/drawing/2014/main" id="{E4D84BEC-521B-5487-0E1B-0E0F8220CE19}"/>
              </a:ext>
            </a:extLst>
          </p:cNvPr>
          <p:cNvSpPr txBox="1"/>
          <p:nvPr/>
        </p:nvSpPr>
        <p:spPr>
          <a:xfrm>
            <a:off x="3556774" y="6411925"/>
            <a:ext cx="5018350" cy="276999"/>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Image from Interreg North-West Europe4DHC technology guide</a:t>
            </a:r>
          </a:p>
        </p:txBody>
      </p:sp>
      <p:sp>
        <p:nvSpPr>
          <p:cNvPr id="8" name="TextBox 7">
            <a:extLst>
              <a:ext uri="{FF2B5EF4-FFF2-40B4-BE49-F238E27FC236}">
                <a16:creationId xmlns:a16="http://schemas.microsoft.com/office/drawing/2014/main" id="{06AC3BF9-915B-DACD-899A-CEFFEBBD765D}"/>
              </a:ext>
            </a:extLst>
          </p:cNvPr>
          <p:cNvSpPr txBox="1"/>
          <p:nvPr/>
        </p:nvSpPr>
        <p:spPr>
          <a:xfrm>
            <a:off x="4413149" y="6155566"/>
            <a:ext cx="4379618" cy="246221"/>
          </a:xfrm>
          <a:prstGeom prst="rect">
            <a:avLst/>
          </a:prstGeom>
          <a:noFill/>
        </p:spPr>
        <p:txBody>
          <a:bodyPr wrap="square" lIns="0" tIns="0" rIns="0" bIns="0" rtlCol="0">
            <a:spAutoFit/>
          </a:bodyPr>
          <a:lstStyle/>
          <a:p>
            <a:pPr>
              <a:spcBef>
                <a:spcPts val="900"/>
              </a:spcBef>
            </a:pPr>
            <a:r>
              <a:rPr lang="en-US" sz="800" dirty="0">
                <a:solidFill>
                  <a:schemeClr val="tx1">
                    <a:lumMod val="75000"/>
                    <a:lumOff val="25000"/>
                  </a:schemeClr>
                </a:solidFill>
              </a:rPr>
              <a:t>© </a:t>
            </a:r>
            <a:r>
              <a:rPr lang="en-US" sz="800" dirty="0" err="1">
                <a:solidFill>
                  <a:schemeClr val="tx1">
                    <a:lumMod val="75000"/>
                    <a:lumOff val="25000"/>
                  </a:schemeClr>
                </a:solidFill>
              </a:rPr>
              <a:t>Envida</a:t>
            </a:r>
            <a:r>
              <a:rPr lang="en-US" sz="800" dirty="0">
                <a:solidFill>
                  <a:schemeClr val="tx1">
                    <a:lumMod val="75000"/>
                    <a:lumOff val="25000"/>
                  </a:schemeClr>
                </a:solidFill>
              </a:rPr>
              <a:t> Community Energy Inc. All rights reserved. This content is excluded from our Creative Commons license. For more information, see </a:t>
            </a:r>
            <a:r>
              <a:rPr lang="en-US" sz="800" dirty="0">
                <a:solidFill>
                  <a:schemeClr val="tx1">
                    <a:lumMod val="75000"/>
                    <a:lumOff val="25000"/>
                  </a:schemeClr>
                </a:solidFill>
                <a:hlinkClick r:id="rId4"/>
              </a:rPr>
              <a:t>https://</a:t>
            </a:r>
            <a:r>
              <a:rPr lang="en-US" sz="800" dirty="0" err="1">
                <a:solidFill>
                  <a:schemeClr val="tx1">
                    <a:lumMod val="75000"/>
                    <a:lumOff val="25000"/>
                  </a:schemeClr>
                </a:solidFill>
                <a:hlinkClick r:id="rId4"/>
              </a:rPr>
              <a:t>ocw.mit.edu</a:t>
            </a:r>
            <a:r>
              <a:rPr lang="en-US" sz="800" dirty="0">
                <a:solidFill>
                  <a:schemeClr val="tx1">
                    <a:lumMod val="75000"/>
                    <a:lumOff val="25000"/>
                  </a:schemeClr>
                </a:solidFill>
                <a:hlinkClick r:id="rId4"/>
              </a:rPr>
              <a:t>/help/</a:t>
            </a:r>
            <a:r>
              <a:rPr lang="en-US" sz="800" dirty="0" err="1">
                <a:solidFill>
                  <a:schemeClr val="tx1">
                    <a:lumMod val="75000"/>
                    <a:lumOff val="25000"/>
                  </a:schemeClr>
                </a:solidFill>
                <a:hlinkClick r:id="rId4"/>
              </a:rPr>
              <a:t>faq</a:t>
            </a:r>
            <a:r>
              <a:rPr lang="en-US" sz="800" dirty="0">
                <a:solidFill>
                  <a:schemeClr val="tx1">
                    <a:lumMod val="75000"/>
                    <a:lumOff val="25000"/>
                  </a:schemeClr>
                </a:solidFill>
                <a:hlinkClick r:id="rId4"/>
              </a:rPr>
              <a:t>-fair-use/</a:t>
            </a:r>
            <a:endParaRPr lang="en-US" sz="800" dirty="0">
              <a:solidFill>
                <a:schemeClr val="tx1">
                  <a:lumMod val="75000"/>
                  <a:lumOff val="25000"/>
                </a:schemeClr>
              </a:solidFill>
            </a:endParaRPr>
          </a:p>
        </p:txBody>
      </p:sp>
      <p:sp>
        <p:nvSpPr>
          <p:cNvPr id="6" name="Slide Number Placeholder 1">
            <a:extLst>
              <a:ext uri="{FF2B5EF4-FFF2-40B4-BE49-F238E27FC236}">
                <a16:creationId xmlns:a16="http://schemas.microsoft.com/office/drawing/2014/main" id="{27E74270-27B0-5476-943A-7DB9EA0F9066}"/>
              </a:ext>
            </a:extLst>
          </p:cNvPr>
          <p:cNvSpPr txBox="1">
            <a:spLocks/>
          </p:cNvSpPr>
          <p:nvPr/>
        </p:nvSpPr>
        <p:spPr>
          <a:xfrm>
            <a:off x="8472458" y="6465423"/>
            <a:ext cx="548700" cy="2770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19</a:t>
            </a:fld>
            <a:endParaRPr lang="en-US" sz="1050" dirty="0"/>
          </a:p>
        </p:txBody>
      </p:sp>
    </p:spTree>
    <p:extLst>
      <p:ext uri="{BB962C8B-B14F-4D97-AF65-F5344CB8AC3E}">
        <p14:creationId xmlns:p14="http://schemas.microsoft.com/office/powerpoint/2010/main" val="7411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3F3E67C-CC20-9CAD-0287-4866E8FB0F0A}"/>
              </a:ext>
            </a:extLst>
          </p:cNvPr>
          <p:cNvSpPr>
            <a:spLocks noGrp="1"/>
          </p:cNvSpPr>
          <p:nvPr>
            <p:ph type="title"/>
          </p:nvPr>
        </p:nvSpPr>
        <p:spPr>
          <a:xfrm>
            <a:off x="350042" y="586855"/>
            <a:ext cx="2518664" cy="2210133"/>
          </a:xfrm>
        </p:spPr>
        <p:txBody>
          <a:bodyPr vert="horz" lIns="91440" tIns="45720" rIns="91440" bIns="45720" rtlCol="0" anchor="b">
            <a:normAutofit/>
          </a:bodyPr>
          <a:lstStyle/>
          <a:p>
            <a:pPr algn="r" defTabSz="914400">
              <a:lnSpc>
                <a:spcPct val="90000"/>
              </a:lnSpc>
            </a:pPr>
            <a:r>
              <a:rPr lang="en-US" sz="2800" dirty="0">
                <a:solidFill>
                  <a:srgbClr val="FFFFFF"/>
                </a:solidFill>
                <a:latin typeface="+mj-lt"/>
              </a:rPr>
              <a:t>Brief Overview &amp; History </a:t>
            </a:r>
            <a:endParaRPr lang="en-US" sz="2800" kern="1200" dirty="0">
              <a:solidFill>
                <a:srgbClr val="FFFFFF"/>
              </a:solidFill>
              <a:latin typeface="+mj-lt"/>
              <a:ea typeface="+mj-ea"/>
              <a:cs typeface="+mj-cs"/>
            </a:endParaRPr>
          </a:p>
        </p:txBody>
      </p:sp>
      <p:pic>
        <p:nvPicPr>
          <p:cNvPr id="7" name="Content Placeholder 1" descr="A picture containing diagram">
            <a:extLst>
              <a:ext uri="{FF2B5EF4-FFF2-40B4-BE49-F238E27FC236}">
                <a16:creationId xmlns:a16="http://schemas.microsoft.com/office/drawing/2014/main" id="{5096F9B5-7E43-5CC1-8556-3B7B372794BB}"/>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100537" y="997268"/>
            <a:ext cx="4266223" cy="55223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4B1AD05D-D82D-6F61-1846-EEB089E1556E}"/>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2</a:t>
            </a:fld>
            <a:endParaRPr lang="en-US" sz="1050" dirty="0"/>
          </a:p>
        </p:txBody>
      </p:sp>
    </p:spTree>
    <p:extLst>
      <p:ext uri="{BB962C8B-B14F-4D97-AF65-F5344CB8AC3E}">
        <p14:creationId xmlns:p14="http://schemas.microsoft.com/office/powerpoint/2010/main" val="4156371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FB2B-0AB0-2E30-5FB4-3A90CE5FB54B}"/>
              </a:ext>
            </a:extLst>
          </p:cNvPr>
          <p:cNvSpPr>
            <a:spLocks noGrp="1"/>
          </p:cNvSpPr>
          <p:nvPr>
            <p:ph type="title"/>
          </p:nvPr>
        </p:nvSpPr>
        <p:spPr/>
        <p:txBody>
          <a:bodyPr/>
          <a:lstStyle/>
          <a:p>
            <a:r>
              <a:rPr lang="en-US" dirty="0">
                <a:latin typeface="+mn-lt"/>
              </a:rPr>
              <a:t>A slight deviation from the standard format:</a:t>
            </a:r>
          </a:p>
        </p:txBody>
      </p:sp>
      <p:sp>
        <p:nvSpPr>
          <p:cNvPr id="3" name="Content Placeholder 2">
            <a:extLst>
              <a:ext uri="{FF2B5EF4-FFF2-40B4-BE49-F238E27FC236}">
                <a16:creationId xmlns:a16="http://schemas.microsoft.com/office/drawing/2014/main" id="{21DD5534-BBF9-3D11-45AD-DC13C31C21C0}"/>
              </a:ext>
            </a:extLst>
          </p:cNvPr>
          <p:cNvSpPr>
            <a:spLocks noGrp="1"/>
          </p:cNvSpPr>
          <p:nvPr>
            <p:ph sz="quarter" idx="15"/>
          </p:nvPr>
        </p:nvSpPr>
        <p:spPr>
          <a:xfrm>
            <a:off x="457200" y="1373188"/>
            <a:ext cx="3884613" cy="4624200"/>
          </a:xfrm>
        </p:spPr>
        <p:txBody>
          <a:bodyPr>
            <a:normAutofit/>
          </a:bodyPr>
          <a:lstStyle/>
          <a:p>
            <a:r>
              <a:rPr lang="en-US" dirty="0"/>
              <a:t>0  Introduction</a:t>
            </a:r>
          </a:p>
          <a:p>
            <a:r>
              <a:rPr lang="en-US" dirty="0"/>
              <a:t>1  Scope</a:t>
            </a:r>
          </a:p>
          <a:p>
            <a:r>
              <a:rPr lang="en-US" dirty="0"/>
              <a:t>2  Reference publications</a:t>
            </a:r>
          </a:p>
          <a:p>
            <a:r>
              <a:rPr lang="en-US" dirty="0"/>
              <a:t>3  Definitions</a:t>
            </a:r>
          </a:p>
          <a:p>
            <a:r>
              <a:rPr lang="en-US" dirty="0"/>
              <a:t>4 </a:t>
            </a:r>
            <a:r>
              <a:rPr lang="en-US" dirty="0">
                <a:solidFill>
                  <a:schemeClr val="accent1"/>
                </a:solidFill>
              </a:rPr>
              <a:t>Project Planning</a:t>
            </a:r>
          </a:p>
          <a:p>
            <a:pPr lvl="1"/>
            <a:r>
              <a:rPr lang="en-US" dirty="0">
                <a:solidFill>
                  <a:schemeClr val="accent1"/>
                </a:solidFill>
              </a:rPr>
              <a:t>Master planning</a:t>
            </a:r>
          </a:p>
          <a:p>
            <a:pPr lvl="1"/>
            <a:r>
              <a:rPr lang="en-US" dirty="0">
                <a:solidFill>
                  <a:schemeClr val="accent1"/>
                </a:solidFill>
              </a:rPr>
              <a:t>Pre-planning</a:t>
            </a:r>
          </a:p>
          <a:p>
            <a:pPr lvl="1"/>
            <a:r>
              <a:rPr lang="en-US" dirty="0">
                <a:solidFill>
                  <a:schemeClr val="accent1"/>
                </a:solidFill>
              </a:rPr>
              <a:t>Site Survey</a:t>
            </a:r>
          </a:p>
          <a:p>
            <a:pPr lvl="1"/>
            <a:r>
              <a:rPr lang="en-US" dirty="0">
                <a:solidFill>
                  <a:schemeClr val="accent1"/>
                </a:solidFill>
              </a:rPr>
              <a:t>Geothermal suitability assessment</a:t>
            </a:r>
          </a:p>
          <a:p>
            <a:pPr lvl="1"/>
            <a:r>
              <a:rPr lang="en-US" dirty="0">
                <a:solidFill>
                  <a:schemeClr val="accent1"/>
                </a:solidFill>
              </a:rPr>
              <a:t>Preliminary concept plan</a:t>
            </a:r>
          </a:p>
          <a:p>
            <a:pPr lvl="1"/>
            <a:r>
              <a:rPr lang="en-US" dirty="0">
                <a:solidFill>
                  <a:schemeClr val="accent1"/>
                </a:solidFill>
              </a:rPr>
              <a:t>Confirmatory investigations</a:t>
            </a:r>
          </a:p>
          <a:p>
            <a:pPr lvl="1"/>
            <a:r>
              <a:rPr lang="en-US" dirty="0">
                <a:solidFill>
                  <a:schemeClr val="accent1"/>
                </a:solidFill>
              </a:rPr>
              <a:t>Refined concept plan</a:t>
            </a:r>
          </a:p>
          <a:p>
            <a:pPr lvl="1"/>
            <a:r>
              <a:rPr lang="en-US" dirty="0">
                <a:solidFill>
                  <a:schemeClr val="accent1"/>
                </a:solidFill>
              </a:rPr>
              <a:t>Detailed engineering design</a:t>
            </a:r>
          </a:p>
        </p:txBody>
      </p:sp>
      <p:sp>
        <p:nvSpPr>
          <p:cNvPr id="4" name="Content Placeholder 3">
            <a:extLst>
              <a:ext uri="{FF2B5EF4-FFF2-40B4-BE49-F238E27FC236}">
                <a16:creationId xmlns:a16="http://schemas.microsoft.com/office/drawing/2014/main" id="{019EC547-9687-A7FA-947A-77AF3447D7F8}"/>
              </a:ext>
            </a:extLst>
          </p:cNvPr>
          <p:cNvSpPr>
            <a:spLocks noGrp="1"/>
          </p:cNvSpPr>
          <p:nvPr>
            <p:ph idx="16"/>
          </p:nvPr>
        </p:nvSpPr>
        <p:spPr/>
        <p:txBody>
          <a:bodyPr/>
          <a:lstStyle/>
          <a:p>
            <a:r>
              <a:rPr lang="en-US" dirty="0"/>
              <a:t>5  Equipment and materials</a:t>
            </a:r>
          </a:p>
          <a:p>
            <a:r>
              <a:rPr lang="en-US" dirty="0"/>
              <a:t>6  Design of district energy systems</a:t>
            </a:r>
          </a:p>
          <a:p>
            <a:r>
              <a:rPr lang="en-US" dirty="0"/>
              <a:t>7  Installation of systems</a:t>
            </a:r>
          </a:p>
          <a:p>
            <a:r>
              <a:rPr lang="en-US" dirty="0"/>
              <a:t>8  System start-up</a:t>
            </a:r>
          </a:p>
          <a:p>
            <a:r>
              <a:rPr lang="en-US" dirty="0"/>
              <a:t>9  System commissioning</a:t>
            </a:r>
          </a:p>
          <a:p>
            <a:r>
              <a:rPr lang="en-US" dirty="0"/>
              <a:t>10  Decommissioning and abandonment</a:t>
            </a:r>
          </a:p>
        </p:txBody>
      </p:sp>
    </p:spTree>
    <p:extLst>
      <p:ext uri="{BB962C8B-B14F-4D97-AF65-F5344CB8AC3E}">
        <p14:creationId xmlns:p14="http://schemas.microsoft.com/office/powerpoint/2010/main" val="18864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1BC69-BDA2-B7AB-945F-CB77F83E1DFA}"/>
              </a:ext>
            </a:extLst>
          </p:cNvPr>
          <p:cNvSpPr>
            <a:spLocks noGrp="1"/>
          </p:cNvSpPr>
          <p:nvPr>
            <p:ph type="body" sz="quarter" idx="13"/>
          </p:nvPr>
        </p:nvSpPr>
        <p:spPr/>
        <p:txBody>
          <a:bodyPr/>
          <a:lstStyle/>
          <a:p>
            <a:r>
              <a:rPr lang="en-US" dirty="0"/>
              <a:t>Distribution piping materials</a:t>
            </a:r>
          </a:p>
        </p:txBody>
      </p:sp>
      <p:pic>
        <p:nvPicPr>
          <p:cNvPr id="6" name="Content Placeholder 5">
            <a:extLst>
              <a:ext uri="{FF2B5EF4-FFF2-40B4-BE49-F238E27FC236}">
                <a16:creationId xmlns:a16="http://schemas.microsoft.com/office/drawing/2014/main" id="{A89DAA08-B80B-DCF3-9128-797FBBFB7198}"/>
              </a:ext>
            </a:extLst>
          </p:cNvPr>
          <p:cNvPicPr>
            <a:picLocks noGrp="1" noChangeAspect="1"/>
          </p:cNvPicPr>
          <p:nvPr>
            <p:ph idx="1"/>
          </p:nvPr>
        </p:nvPicPr>
        <p:blipFill>
          <a:blip r:embed="rId2"/>
          <a:stretch>
            <a:fillRect/>
          </a:stretch>
        </p:blipFill>
        <p:spPr>
          <a:xfrm>
            <a:off x="766242" y="400050"/>
            <a:ext cx="4366665" cy="5695950"/>
          </a:xfrm>
        </p:spPr>
      </p:pic>
    </p:spTree>
    <p:extLst>
      <p:ext uri="{BB962C8B-B14F-4D97-AF65-F5344CB8AC3E}">
        <p14:creationId xmlns:p14="http://schemas.microsoft.com/office/powerpoint/2010/main" val="32532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1BC69-BDA2-B7AB-945F-CB77F83E1DFA}"/>
              </a:ext>
            </a:extLst>
          </p:cNvPr>
          <p:cNvSpPr>
            <a:spLocks noGrp="1"/>
          </p:cNvSpPr>
          <p:nvPr>
            <p:ph type="body" sz="quarter" idx="13"/>
          </p:nvPr>
        </p:nvSpPr>
        <p:spPr/>
        <p:txBody>
          <a:bodyPr/>
          <a:lstStyle/>
          <a:p>
            <a:r>
              <a:rPr lang="en-US" dirty="0"/>
              <a:t>Insulated piping and pre-insulated piping</a:t>
            </a:r>
          </a:p>
        </p:txBody>
      </p:sp>
      <p:pic>
        <p:nvPicPr>
          <p:cNvPr id="8" name="Content Placeholder 7">
            <a:extLst>
              <a:ext uri="{FF2B5EF4-FFF2-40B4-BE49-F238E27FC236}">
                <a16:creationId xmlns:a16="http://schemas.microsoft.com/office/drawing/2014/main" id="{4045678A-14FF-C937-64CA-DC002197BAE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001" y="238686"/>
            <a:ext cx="3735523" cy="2598908"/>
          </a:xfrm>
          <a:prstGeom prst="rect">
            <a:avLst/>
          </a:prstGeom>
        </p:spPr>
      </p:pic>
      <p:pic>
        <p:nvPicPr>
          <p:cNvPr id="9" name="Picture 8">
            <a:extLst>
              <a:ext uri="{FF2B5EF4-FFF2-40B4-BE49-F238E27FC236}">
                <a16:creationId xmlns:a16="http://schemas.microsoft.com/office/drawing/2014/main" id="{BC41972A-B604-449D-5A56-6470F7878D44}"/>
              </a:ext>
            </a:extLst>
          </p:cNvPr>
          <p:cNvPicPr>
            <a:picLocks noChangeAspect="1"/>
          </p:cNvPicPr>
          <p:nvPr/>
        </p:nvPicPr>
        <p:blipFill>
          <a:blip r:embed="rId3"/>
          <a:stretch>
            <a:fillRect/>
          </a:stretch>
        </p:blipFill>
        <p:spPr>
          <a:xfrm>
            <a:off x="1058001" y="2960986"/>
            <a:ext cx="3870665" cy="2676228"/>
          </a:xfrm>
          <a:prstGeom prst="rect">
            <a:avLst/>
          </a:prstGeom>
        </p:spPr>
      </p:pic>
      <p:sp>
        <p:nvSpPr>
          <p:cNvPr id="11" name="TextBox 10">
            <a:extLst>
              <a:ext uri="{FF2B5EF4-FFF2-40B4-BE49-F238E27FC236}">
                <a16:creationId xmlns:a16="http://schemas.microsoft.com/office/drawing/2014/main" id="{7693FEED-E82D-C1BB-2261-BEB1C420BA5D}"/>
              </a:ext>
            </a:extLst>
          </p:cNvPr>
          <p:cNvSpPr txBox="1"/>
          <p:nvPr/>
        </p:nvSpPr>
        <p:spPr>
          <a:xfrm>
            <a:off x="860106" y="5637214"/>
            <a:ext cx="3933418" cy="646331"/>
          </a:xfrm>
          <a:prstGeom prst="rect">
            <a:avLst/>
          </a:prstGeom>
          <a:noFill/>
        </p:spPr>
        <p:txBody>
          <a:bodyPr wrap="square">
            <a:spAutoFit/>
          </a:bodyPr>
          <a:lstStyle/>
          <a:p>
            <a:pPr algn="r"/>
            <a:r>
              <a:rPr lang="en-US" sz="1200" i="1" dirty="0">
                <a:cs typeface="Times New Roman" panose="02020603050405020304" pitchFamily="18" charset="0"/>
              </a:rPr>
              <a:t>Nomenclature for two buried pipes, Fig. 4.11, DCG;  Fig. 6.6,  DHG; Fig. 10, Ch. 12, 2020 ASHRAE Handbook</a:t>
            </a:r>
          </a:p>
        </p:txBody>
      </p:sp>
    </p:spTree>
    <p:extLst>
      <p:ext uri="{BB962C8B-B14F-4D97-AF65-F5344CB8AC3E}">
        <p14:creationId xmlns:p14="http://schemas.microsoft.com/office/powerpoint/2010/main" val="406094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04CC-A6B2-4D1D-B8B0-B182D68629D4}"/>
              </a:ext>
            </a:extLst>
          </p:cNvPr>
          <p:cNvSpPr>
            <a:spLocks noGrp="1"/>
          </p:cNvSpPr>
          <p:nvPr>
            <p:ph type="title"/>
          </p:nvPr>
        </p:nvSpPr>
        <p:spPr>
          <a:xfrm>
            <a:off x="457511" y="360001"/>
            <a:ext cx="4300487" cy="601075"/>
          </a:xfrm>
        </p:spPr>
        <p:txBody>
          <a:bodyPr/>
          <a:lstStyle/>
          <a:p>
            <a:r>
              <a:rPr lang="en-US" sz="2000" dirty="0">
                <a:latin typeface="+mj-lt"/>
              </a:rPr>
              <a:t>Energy Transfer Stations, Communications, and Storage</a:t>
            </a:r>
          </a:p>
        </p:txBody>
      </p:sp>
      <p:pic>
        <p:nvPicPr>
          <p:cNvPr id="9" name="Content Placeholder 8">
            <a:extLst>
              <a:ext uri="{FF2B5EF4-FFF2-40B4-BE49-F238E27FC236}">
                <a16:creationId xmlns:a16="http://schemas.microsoft.com/office/drawing/2014/main" id="{11667E48-5207-DD68-D058-1F9682DB66E5}"/>
              </a:ext>
            </a:extLst>
          </p:cNvPr>
          <p:cNvPicPr>
            <a:picLocks noGrp="1" noChangeAspect="1"/>
          </p:cNvPicPr>
          <p:nvPr>
            <p:ph idx="14"/>
          </p:nvPr>
        </p:nvPicPr>
        <p:blipFill>
          <a:blip r:embed="rId2"/>
          <a:stretch>
            <a:fillRect/>
          </a:stretch>
        </p:blipFill>
        <p:spPr>
          <a:xfrm>
            <a:off x="4288758" y="303165"/>
            <a:ext cx="4397731" cy="3559842"/>
          </a:xfrm>
        </p:spPr>
      </p:pic>
      <p:pic>
        <p:nvPicPr>
          <p:cNvPr id="10" name="Content Placeholder 9" descr="A picture containing indoor, kitchen, engine, appliance">
            <a:extLst>
              <a:ext uri="{FF2B5EF4-FFF2-40B4-BE49-F238E27FC236}">
                <a16:creationId xmlns:a16="http://schemas.microsoft.com/office/drawing/2014/main" id="{6A30BD6F-EF14-DD40-E942-7976AA4A3A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511" y="1261615"/>
            <a:ext cx="2443163" cy="4334769"/>
          </a:xfrm>
          <a:prstGeom prst="rect">
            <a:avLst/>
          </a:prstGeom>
        </p:spPr>
      </p:pic>
      <p:pic>
        <p:nvPicPr>
          <p:cNvPr id="1026" name="Picture 2" descr="The Cornell Thermal Energy Storage Tank">
            <a:extLst>
              <a:ext uri="{FF2B5EF4-FFF2-40B4-BE49-F238E27FC236}">
                <a16:creationId xmlns:a16="http://schemas.microsoft.com/office/drawing/2014/main" id="{55C4C467-27A8-5BB6-3228-2CBF3630F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315" y="3863007"/>
            <a:ext cx="3892061" cy="26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2242" y="380668"/>
            <a:ext cx="2640143" cy="1612096"/>
          </a:xfrm>
        </p:spPr>
        <p:txBody>
          <a:bodyPr vert="horz" lIns="91440" tIns="45720" rIns="91440" bIns="45720" rtlCol="0" anchor="b">
            <a:normAutofit fontScale="90000"/>
          </a:bodyPr>
          <a:lstStyle/>
          <a:p>
            <a:pPr algn="ctr" defTabSz="914400">
              <a:lnSpc>
                <a:spcPct val="90000"/>
              </a:lnSpc>
            </a:pPr>
            <a:r>
              <a:rPr lang="en-US" altLang="fr-FR" sz="2800" kern="1200" dirty="0">
                <a:solidFill>
                  <a:srgbClr val="FFFFFF"/>
                </a:solidFill>
                <a:latin typeface="+mj-lt"/>
                <a:ea typeface="+mj-ea"/>
                <a:cs typeface="+mj-cs"/>
              </a:rPr>
              <a:t>Additions: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Annex E</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3" name="Title 1">
            <a:extLst>
              <a:ext uri="{FF2B5EF4-FFF2-40B4-BE49-F238E27FC236}">
                <a16:creationId xmlns:a16="http://schemas.microsoft.com/office/drawing/2014/main" id="{89344088-9370-299D-B4AB-A55FED73C4C7}"/>
              </a:ext>
            </a:extLst>
          </p:cNvPr>
          <p:cNvSpPr txBox="1">
            <a:spLocks/>
          </p:cNvSpPr>
          <p:nvPr/>
        </p:nvSpPr>
        <p:spPr>
          <a:xfrm>
            <a:off x="3533913" y="568343"/>
            <a:ext cx="4916510" cy="328304"/>
          </a:xfrm>
          <a:prstGeom prst="rect">
            <a:avLst/>
          </a:prstGeom>
        </p:spPr>
        <p:txBody>
          <a:bodyPr vert="horz" lIns="0" tIns="0" rIns="0" bIns="0" rtlCol="0" anchor="t" anchorCtr="0">
            <a:noAutofit/>
          </a:bodyPr>
          <a:lstStyle>
            <a:lvl1pPr algn="l" defTabSz="685800" rtl="0" eaLnBrk="1" latinLnBrk="0" hangingPunct="1">
              <a:lnSpc>
                <a:spcPct val="80000"/>
              </a:lnSpc>
              <a:spcBef>
                <a:spcPct val="0"/>
              </a:spcBef>
              <a:buNone/>
              <a:defRPr lang="en-US" sz="2400" b="1" i="0" kern="1200" cap="none" spc="-90" baseline="0" dirty="0">
                <a:solidFill>
                  <a:schemeClr val="accent1"/>
                </a:solidFill>
                <a:latin typeface="Garamond" panose="02020404030301010803" pitchFamily="18" charset="0"/>
                <a:ea typeface="+mj-ea"/>
                <a:cs typeface="+mj-cs"/>
              </a:defRPr>
            </a:lvl1pPr>
          </a:lstStyle>
          <a:p>
            <a:r>
              <a:rPr lang="en-CA" sz="2000" dirty="0">
                <a:latin typeface="+mj-lt"/>
              </a:rPr>
              <a:t>CSA / ANSI / IGSHPA C448 – Annex E</a:t>
            </a:r>
          </a:p>
        </p:txBody>
      </p:sp>
      <p:sp>
        <p:nvSpPr>
          <p:cNvPr id="6" name="Text Placeholder 4">
            <a:extLst>
              <a:ext uri="{FF2B5EF4-FFF2-40B4-BE49-F238E27FC236}">
                <a16:creationId xmlns:a16="http://schemas.microsoft.com/office/drawing/2014/main" id="{742B54F0-F27A-7F7C-CEB2-0F7056168359}"/>
              </a:ext>
            </a:extLst>
          </p:cNvPr>
          <p:cNvSpPr txBox="1">
            <a:spLocks/>
          </p:cNvSpPr>
          <p:nvPr/>
        </p:nvSpPr>
        <p:spPr>
          <a:xfrm>
            <a:off x="3279129" y="1013077"/>
            <a:ext cx="5611819" cy="756689"/>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000"/>
              </a:spcBef>
              <a:buClrTx/>
              <a:buFont typeface="Arial" panose="020B0604020202020204" pitchFamily="34" charset="0"/>
              <a:buChar char="•"/>
              <a:defRPr sz="1800" b="0" kern="1200" baseline="0">
                <a:solidFill>
                  <a:schemeClr val="tx1"/>
                </a:solidFill>
                <a:latin typeface="+mn-lt"/>
                <a:ea typeface="+mn-ea"/>
                <a:cs typeface="+mn-cs"/>
              </a:defRPr>
            </a:lvl1pPr>
            <a:lvl2pPr marL="548640" indent="-228600" algn="l" defTabSz="685800" rtl="0" eaLnBrk="1" latinLnBrk="0" hangingPunct="1">
              <a:lnSpc>
                <a:spcPct val="100000"/>
              </a:lnSpc>
              <a:spcBef>
                <a:spcPts val="500"/>
              </a:spcBef>
              <a:buClr>
                <a:schemeClr val="accent2"/>
              </a:buClr>
              <a:buSzPct val="80000"/>
              <a:buFont typeface="Wingdings" panose="05000000000000000000" pitchFamily="2" charset="2"/>
              <a:buChar char="§"/>
              <a:tabLst/>
              <a:defRPr sz="1600" kern="1200">
                <a:solidFill>
                  <a:schemeClr val="tx1"/>
                </a:solidFill>
                <a:latin typeface="+mn-lt"/>
                <a:ea typeface="+mn-ea"/>
                <a:cs typeface="+mn-cs"/>
              </a:defRPr>
            </a:lvl2pPr>
            <a:lvl3pPr marL="914400" indent="-228600" algn="l" defTabSz="685800" rtl="0" eaLnBrk="1" latinLnBrk="0" hangingPunct="1">
              <a:lnSpc>
                <a:spcPct val="100000"/>
              </a:lnSpc>
              <a:spcBef>
                <a:spcPts val="500"/>
              </a:spcBef>
              <a:buClrTx/>
              <a:buFont typeface="Arial" panose="020B0604020202020204" pitchFamily="34" charset="0"/>
              <a:buChar char="−"/>
              <a:tabLst/>
              <a:defRPr sz="1400" kern="1200" baseline="0">
                <a:solidFill>
                  <a:schemeClr val="tx1"/>
                </a:solidFill>
                <a:latin typeface="+mn-lt"/>
                <a:ea typeface="+mn-ea"/>
                <a:cs typeface="+mn-cs"/>
              </a:defRPr>
            </a:lvl3pPr>
            <a:lvl4pPr marL="1371600" indent="-228600" algn="l" defTabSz="685800" rtl="0" eaLnBrk="1" latinLnBrk="0" hangingPunct="1">
              <a:lnSpc>
                <a:spcPct val="100000"/>
              </a:lnSpc>
              <a:spcBef>
                <a:spcPts val="500"/>
              </a:spcBef>
              <a:buClrTx/>
              <a:buFont typeface="Arial" panose="020B0604020202020204" pitchFamily="34" charset="0"/>
              <a:buChar char="•"/>
              <a:tabLst/>
              <a:defRPr sz="1100" kern="1200">
                <a:solidFill>
                  <a:schemeClr val="tx1"/>
                </a:solidFill>
                <a:latin typeface="+mn-lt"/>
                <a:ea typeface="+mn-ea"/>
                <a:cs typeface="+mn-cs"/>
              </a:defRPr>
            </a:lvl4pPr>
            <a:lvl5pPr marL="177800" indent="0" algn="l" defTabSz="685800" rtl="0" eaLnBrk="1" latinLnBrk="0" hangingPunct="1">
              <a:lnSpc>
                <a:spcPct val="100000"/>
              </a:lnSpc>
              <a:spcBef>
                <a:spcPts val="450"/>
              </a:spcBef>
              <a:buFont typeface=".AppleSystemUIFont" charset="-120"/>
              <a:buNone/>
              <a:tabLst/>
              <a:defRPr sz="11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2000" b="1" dirty="0"/>
              <a:t>Wastewater energy transfer systems design and installation</a:t>
            </a:r>
          </a:p>
        </p:txBody>
      </p:sp>
      <p:pic>
        <p:nvPicPr>
          <p:cNvPr id="5" name="Picture 4">
            <a:extLst>
              <a:ext uri="{FF2B5EF4-FFF2-40B4-BE49-F238E27FC236}">
                <a16:creationId xmlns:a16="http://schemas.microsoft.com/office/drawing/2014/main" id="{08B961A7-75D7-3E03-25FA-B45227180441}"/>
              </a:ext>
            </a:extLst>
          </p:cNvPr>
          <p:cNvPicPr>
            <a:picLocks noChangeAspect="1"/>
          </p:cNvPicPr>
          <p:nvPr/>
        </p:nvPicPr>
        <p:blipFill>
          <a:blip r:embed="rId3"/>
          <a:stretch>
            <a:fillRect/>
          </a:stretch>
        </p:blipFill>
        <p:spPr>
          <a:xfrm>
            <a:off x="128283" y="2330931"/>
            <a:ext cx="8760970" cy="3917986"/>
          </a:xfrm>
          <a:prstGeom prst="rect">
            <a:avLst/>
          </a:prstGeom>
        </p:spPr>
      </p:pic>
      <p:sp>
        <p:nvSpPr>
          <p:cNvPr id="7" name="TextBox 6">
            <a:extLst>
              <a:ext uri="{FF2B5EF4-FFF2-40B4-BE49-F238E27FC236}">
                <a16:creationId xmlns:a16="http://schemas.microsoft.com/office/drawing/2014/main" id="{279E1FDE-4515-3349-BEEC-5251D3D7DF71}"/>
              </a:ext>
            </a:extLst>
          </p:cNvPr>
          <p:cNvSpPr txBox="1"/>
          <p:nvPr/>
        </p:nvSpPr>
        <p:spPr>
          <a:xfrm>
            <a:off x="4570857" y="6379805"/>
            <a:ext cx="4389911" cy="307777"/>
          </a:xfrm>
          <a:prstGeom prst="rect">
            <a:avLst/>
          </a:prstGeom>
          <a:noFill/>
        </p:spPr>
        <p:txBody>
          <a:bodyPr wrap="square">
            <a:spAutoFit/>
          </a:bodyPr>
          <a:lstStyle/>
          <a:p>
            <a:r>
              <a:rPr lang="de-DE" sz="1400" i="1" dirty="0">
                <a:solidFill>
                  <a:srgbClr val="000000"/>
                </a:solidFill>
                <a:effectLst/>
                <a:latin typeface="Arial" panose="020B0604020202020204" pitchFamily="34" charset="0"/>
                <a:ea typeface="Arial" panose="020B0604020202020204" pitchFamily="34" charset="0"/>
              </a:rPr>
              <a:t>Courtesy of SHARC Energy Systems</a:t>
            </a:r>
            <a:endParaRPr lang="en-US" sz="1400" dirty="0">
              <a:solidFill>
                <a:srgbClr val="0070C0"/>
              </a:solidFill>
            </a:endParaRPr>
          </a:p>
        </p:txBody>
      </p:sp>
      <p:sp>
        <p:nvSpPr>
          <p:cNvPr id="10" name="Content Placeholder 7">
            <a:extLst>
              <a:ext uri="{FF2B5EF4-FFF2-40B4-BE49-F238E27FC236}">
                <a16:creationId xmlns:a16="http://schemas.microsoft.com/office/drawing/2014/main" id="{B94CB955-4017-514A-88A8-515AFEE1059F}"/>
              </a:ext>
            </a:extLst>
          </p:cNvPr>
          <p:cNvSpPr>
            <a:spLocks noGrp="1"/>
          </p:cNvSpPr>
          <p:nvPr>
            <p:ph idx="13"/>
          </p:nvPr>
        </p:nvSpPr>
        <p:spPr>
          <a:xfrm>
            <a:off x="3156653" y="2118291"/>
            <a:ext cx="4755683" cy="378247"/>
          </a:xfrm>
        </p:spPr>
        <p:txBody>
          <a:bodyPr/>
          <a:lstStyle/>
          <a:p>
            <a:pPr marL="0" indent="0">
              <a:buNone/>
            </a:pPr>
            <a:r>
              <a:rPr lang="en-US" b="1" u="sng" dirty="0"/>
              <a:t>Pumped heat exchangers</a:t>
            </a:r>
          </a:p>
        </p:txBody>
      </p:sp>
      <p:sp>
        <p:nvSpPr>
          <p:cNvPr id="4" name="TextBox 3">
            <a:extLst>
              <a:ext uri="{FF2B5EF4-FFF2-40B4-BE49-F238E27FC236}">
                <a16:creationId xmlns:a16="http://schemas.microsoft.com/office/drawing/2014/main" id="{338B9E85-F96A-00B3-03EB-9DD59843850C}"/>
              </a:ext>
            </a:extLst>
          </p:cNvPr>
          <p:cNvSpPr txBox="1"/>
          <p:nvPr/>
        </p:nvSpPr>
        <p:spPr>
          <a:xfrm>
            <a:off x="3070384" y="6191251"/>
            <a:ext cx="5818869" cy="246221"/>
          </a:xfrm>
          <a:prstGeom prst="rect">
            <a:avLst/>
          </a:prstGeom>
          <a:noFill/>
        </p:spPr>
        <p:txBody>
          <a:bodyPr wrap="square" lIns="0" tIns="0" rIns="0" bIns="0" rtlCol="0">
            <a:spAutoFit/>
          </a:bodyPr>
          <a:lstStyle/>
          <a:p>
            <a:pPr>
              <a:spcBef>
                <a:spcPts val="900"/>
              </a:spcBef>
            </a:pPr>
            <a:r>
              <a:rPr lang="en-US" sz="800" dirty="0">
                <a:solidFill>
                  <a:schemeClr val="tx1">
                    <a:lumMod val="75000"/>
                    <a:lumOff val="25000"/>
                  </a:schemeClr>
                </a:solidFill>
              </a:rPr>
              <a:t>© SHARC Energy. All rights reserved. This content is excluded from our Creative Commons license. For more information, see </a:t>
            </a:r>
            <a:r>
              <a:rPr lang="en-US" sz="800" dirty="0">
                <a:solidFill>
                  <a:schemeClr val="tx1">
                    <a:lumMod val="75000"/>
                    <a:lumOff val="25000"/>
                  </a:schemeClr>
                </a:solidFill>
                <a:hlinkClick r:id="rId4"/>
              </a:rPr>
              <a:t>https://ocw.mit.edu/help/faq-fair-use/</a:t>
            </a:r>
            <a:r>
              <a:rPr lang="en-US" sz="800" dirty="0">
                <a:solidFill>
                  <a:schemeClr val="tx1">
                    <a:lumMod val="75000"/>
                    <a:lumOff val="25000"/>
                  </a:schemeClr>
                </a:solidFill>
              </a:rPr>
              <a:t>`</a:t>
            </a:r>
          </a:p>
        </p:txBody>
      </p:sp>
      <p:sp>
        <p:nvSpPr>
          <p:cNvPr id="8" name="Slide Number Placeholder 1">
            <a:extLst>
              <a:ext uri="{FF2B5EF4-FFF2-40B4-BE49-F238E27FC236}">
                <a16:creationId xmlns:a16="http://schemas.microsoft.com/office/drawing/2014/main" id="{FA57E326-8876-057D-8DAB-320130744B6D}"/>
              </a:ext>
            </a:extLst>
          </p:cNvPr>
          <p:cNvSpPr txBox="1">
            <a:spLocks/>
          </p:cNvSpPr>
          <p:nvPr/>
        </p:nvSpPr>
        <p:spPr>
          <a:xfrm>
            <a:off x="8466784" y="6398644"/>
            <a:ext cx="548700" cy="41143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24</a:t>
            </a:fld>
            <a:endParaRPr lang="en-US" sz="1050" dirty="0"/>
          </a:p>
        </p:txBody>
      </p:sp>
    </p:spTree>
    <p:extLst>
      <p:ext uri="{BB962C8B-B14F-4D97-AF65-F5344CB8AC3E}">
        <p14:creationId xmlns:p14="http://schemas.microsoft.com/office/powerpoint/2010/main" val="327712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7330-A9E9-FECD-9B66-3558BAF909E1}"/>
              </a:ext>
            </a:extLst>
          </p:cNvPr>
          <p:cNvSpPr>
            <a:spLocks noGrp="1"/>
          </p:cNvSpPr>
          <p:nvPr>
            <p:ph type="title"/>
          </p:nvPr>
        </p:nvSpPr>
        <p:spPr/>
        <p:txBody>
          <a:bodyPr/>
          <a:lstStyle/>
          <a:p>
            <a:r>
              <a:rPr lang="en-US" dirty="0">
                <a:latin typeface="+mj-lt"/>
              </a:rPr>
              <a:t>ANSI/CSA/IGSHPA C448 – Annex E</a:t>
            </a:r>
          </a:p>
        </p:txBody>
      </p:sp>
      <p:sp>
        <p:nvSpPr>
          <p:cNvPr id="8" name="Content Placeholder 7">
            <a:extLst>
              <a:ext uri="{FF2B5EF4-FFF2-40B4-BE49-F238E27FC236}">
                <a16:creationId xmlns:a16="http://schemas.microsoft.com/office/drawing/2014/main" id="{6C093D69-A74A-6329-0315-D824DFBAFB6D}"/>
              </a:ext>
            </a:extLst>
          </p:cNvPr>
          <p:cNvSpPr>
            <a:spLocks noGrp="1"/>
          </p:cNvSpPr>
          <p:nvPr>
            <p:ph sz="quarter" idx="15"/>
          </p:nvPr>
        </p:nvSpPr>
        <p:spPr>
          <a:xfrm>
            <a:off x="444714" y="1084551"/>
            <a:ext cx="4841913" cy="697983"/>
          </a:xfrm>
        </p:spPr>
        <p:txBody>
          <a:bodyPr/>
          <a:lstStyle/>
          <a:p>
            <a:pPr marL="0" indent="0">
              <a:buNone/>
            </a:pPr>
            <a:r>
              <a:rPr lang="en-US" b="1" u="sng" dirty="0"/>
              <a:t>In-pipe or in-trench energy exchangers</a:t>
            </a:r>
          </a:p>
        </p:txBody>
      </p:sp>
      <p:sp>
        <p:nvSpPr>
          <p:cNvPr id="9" name="Content Placeholder 7">
            <a:extLst>
              <a:ext uri="{FF2B5EF4-FFF2-40B4-BE49-F238E27FC236}">
                <a16:creationId xmlns:a16="http://schemas.microsoft.com/office/drawing/2014/main" id="{4E4C188C-FB68-5890-273C-9F76C8090D1A}"/>
              </a:ext>
            </a:extLst>
          </p:cNvPr>
          <p:cNvSpPr txBox="1">
            <a:spLocks/>
          </p:cNvSpPr>
          <p:nvPr/>
        </p:nvSpPr>
        <p:spPr>
          <a:xfrm>
            <a:off x="5166910" y="2576235"/>
            <a:ext cx="4097356" cy="697983"/>
          </a:xfrm>
          <a:prstGeom prst="rect">
            <a:avLst/>
          </a:prstGeom>
        </p:spPr>
        <p:txBody>
          <a:bodyPr vert="horz" lIns="91440" tIns="45720" rIns="91440" bIns="45720" rtlCol="0">
            <a:normAutofit/>
          </a:bodyPr>
          <a:lstStyle>
            <a:lvl1pPr marL="228600" indent="-228600" algn="l" defTabSz="685800" rtl="0" eaLnBrk="1" latinLnBrk="0" hangingPunct="1">
              <a:lnSpc>
                <a:spcPct val="100000"/>
              </a:lnSpc>
              <a:spcBef>
                <a:spcPts val="1000"/>
              </a:spcBef>
              <a:buClrTx/>
              <a:buFont typeface="Arial" panose="020B0604020202020204" pitchFamily="34" charset="0"/>
              <a:buChar char="•"/>
              <a:defRPr sz="1800" kern="1200" baseline="0">
                <a:solidFill>
                  <a:schemeClr val="tx1"/>
                </a:solidFill>
                <a:latin typeface="+mn-lt"/>
                <a:ea typeface="+mn-ea"/>
                <a:cs typeface="+mn-cs"/>
              </a:defRPr>
            </a:lvl1pPr>
            <a:lvl2pPr marL="548640" indent="-228600" algn="l" defTabSz="685800" rtl="0" eaLnBrk="1" latinLnBrk="0" hangingPunct="1">
              <a:lnSpc>
                <a:spcPct val="100000"/>
              </a:lnSpc>
              <a:spcBef>
                <a:spcPts val="500"/>
              </a:spcBef>
              <a:buClr>
                <a:schemeClr val="accent2"/>
              </a:buClr>
              <a:buSzPct val="80000"/>
              <a:buFont typeface="Wingdings" panose="05000000000000000000" pitchFamily="2" charset="2"/>
              <a:buChar char="§"/>
              <a:tabLst/>
              <a:defRPr sz="1600" kern="1200">
                <a:solidFill>
                  <a:schemeClr val="tx1"/>
                </a:solidFill>
                <a:latin typeface="+mn-lt"/>
                <a:ea typeface="+mn-ea"/>
                <a:cs typeface="+mn-cs"/>
              </a:defRPr>
            </a:lvl2pPr>
            <a:lvl3pPr marL="914400" indent="-228600" algn="l" defTabSz="685800" rtl="0" eaLnBrk="1" latinLnBrk="0" hangingPunct="1">
              <a:lnSpc>
                <a:spcPct val="100000"/>
              </a:lnSpc>
              <a:spcBef>
                <a:spcPts val="500"/>
              </a:spcBef>
              <a:buClrTx/>
              <a:buFont typeface="Arial" panose="020B0604020202020204" pitchFamily="34" charset="0"/>
              <a:buChar char="−"/>
              <a:tabLst/>
              <a:defRPr sz="1400" kern="1200" baseline="0">
                <a:solidFill>
                  <a:schemeClr val="tx1"/>
                </a:solidFill>
                <a:latin typeface="+mn-lt"/>
                <a:ea typeface="+mn-ea"/>
                <a:cs typeface="+mn-cs"/>
              </a:defRPr>
            </a:lvl3pPr>
            <a:lvl4pPr marL="1371600" indent="-228600" algn="l" defTabSz="685800" rtl="0" eaLnBrk="1" latinLnBrk="0" hangingPunct="1">
              <a:lnSpc>
                <a:spcPct val="100000"/>
              </a:lnSpc>
              <a:spcBef>
                <a:spcPts val="500"/>
              </a:spcBef>
              <a:buClrTx/>
              <a:buFont typeface="Arial" panose="020B0604020202020204" pitchFamily="34" charset="0"/>
              <a:buChar char="•"/>
              <a:tabLst/>
              <a:defRPr sz="1100" kern="1200">
                <a:solidFill>
                  <a:schemeClr val="tx1"/>
                </a:solidFill>
                <a:latin typeface="+mn-lt"/>
                <a:ea typeface="+mn-ea"/>
                <a:cs typeface="+mn-cs"/>
              </a:defRPr>
            </a:lvl4pPr>
            <a:lvl5pPr marL="177800" indent="0" algn="l" defTabSz="685800" rtl="0" eaLnBrk="1" latinLnBrk="0" hangingPunct="1">
              <a:lnSpc>
                <a:spcPct val="100000"/>
              </a:lnSpc>
              <a:spcBef>
                <a:spcPts val="450"/>
              </a:spcBef>
              <a:buFont typeface=".AppleSystemUIFont" charset="-120"/>
              <a:buNone/>
              <a:tabLst/>
              <a:defRPr sz="11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b="1" u="sng" dirty="0"/>
              <a:t>In-tank/channel heat exchangers</a:t>
            </a:r>
          </a:p>
        </p:txBody>
      </p:sp>
      <p:pic>
        <p:nvPicPr>
          <p:cNvPr id="10" name="Picture 9">
            <a:extLst>
              <a:ext uri="{FF2B5EF4-FFF2-40B4-BE49-F238E27FC236}">
                <a16:creationId xmlns:a16="http://schemas.microsoft.com/office/drawing/2014/main" id="{D0861C83-EC66-8A4F-0AFF-53E7F28C5C8A}"/>
              </a:ext>
            </a:extLst>
          </p:cNvPr>
          <p:cNvPicPr>
            <a:picLocks noChangeAspect="1"/>
          </p:cNvPicPr>
          <p:nvPr/>
        </p:nvPicPr>
        <p:blipFill>
          <a:blip r:embed="rId2"/>
          <a:stretch>
            <a:fillRect/>
          </a:stretch>
        </p:blipFill>
        <p:spPr>
          <a:xfrm>
            <a:off x="5286627" y="3016803"/>
            <a:ext cx="3414311" cy="2603607"/>
          </a:xfrm>
          <a:prstGeom prst="rect">
            <a:avLst/>
          </a:prstGeom>
        </p:spPr>
      </p:pic>
      <p:sp>
        <p:nvSpPr>
          <p:cNvPr id="12" name="TextBox 11">
            <a:extLst>
              <a:ext uri="{FF2B5EF4-FFF2-40B4-BE49-F238E27FC236}">
                <a16:creationId xmlns:a16="http://schemas.microsoft.com/office/drawing/2014/main" id="{9E59722D-53D8-42E9-E61B-844DF659DCA0}"/>
              </a:ext>
            </a:extLst>
          </p:cNvPr>
          <p:cNvSpPr txBox="1"/>
          <p:nvPr/>
        </p:nvSpPr>
        <p:spPr>
          <a:xfrm>
            <a:off x="5188941" y="5612355"/>
            <a:ext cx="3882527" cy="523220"/>
          </a:xfrm>
          <a:prstGeom prst="rect">
            <a:avLst/>
          </a:prstGeom>
          <a:noFill/>
        </p:spPr>
        <p:txBody>
          <a:bodyPr wrap="square">
            <a:spAutoFit/>
          </a:bodyPr>
          <a:lstStyle/>
          <a:p>
            <a:r>
              <a:rPr lang="en-US" sz="1400" i="1" dirty="0">
                <a:solidFill>
                  <a:srgbClr val="000000"/>
                </a:solidFill>
              </a:rPr>
              <a:t>Courtesy of Huber Technology Wastewater Solutions</a:t>
            </a:r>
          </a:p>
        </p:txBody>
      </p:sp>
      <p:pic>
        <p:nvPicPr>
          <p:cNvPr id="14" name="Picture 13">
            <a:extLst>
              <a:ext uri="{FF2B5EF4-FFF2-40B4-BE49-F238E27FC236}">
                <a16:creationId xmlns:a16="http://schemas.microsoft.com/office/drawing/2014/main" id="{35C63A93-217A-8DC5-70F3-1803490F3E20}"/>
              </a:ext>
            </a:extLst>
          </p:cNvPr>
          <p:cNvPicPr>
            <a:picLocks noChangeAspect="1"/>
          </p:cNvPicPr>
          <p:nvPr/>
        </p:nvPicPr>
        <p:blipFill>
          <a:blip r:embed="rId3"/>
          <a:stretch>
            <a:fillRect/>
          </a:stretch>
        </p:blipFill>
        <p:spPr>
          <a:xfrm>
            <a:off x="479945" y="1683969"/>
            <a:ext cx="4532016" cy="3927747"/>
          </a:xfrm>
          <a:prstGeom prst="rect">
            <a:avLst/>
          </a:prstGeom>
        </p:spPr>
      </p:pic>
      <p:sp>
        <p:nvSpPr>
          <p:cNvPr id="15" name="TextBox 14">
            <a:extLst>
              <a:ext uri="{FF2B5EF4-FFF2-40B4-BE49-F238E27FC236}">
                <a16:creationId xmlns:a16="http://schemas.microsoft.com/office/drawing/2014/main" id="{7D3D492E-3EF0-C9E4-38F8-FC9E66B49A72}"/>
              </a:ext>
            </a:extLst>
          </p:cNvPr>
          <p:cNvSpPr txBox="1"/>
          <p:nvPr/>
        </p:nvSpPr>
        <p:spPr>
          <a:xfrm>
            <a:off x="479945" y="5565451"/>
            <a:ext cx="4389911" cy="307777"/>
          </a:xfrm>
          <a:prstGeom prst="rect">
            <a:avLst/>
          </a:prstGeom>
          <a:noFill/>
        </p:spPr>
        <p:txBody>
          <a:bodyPr wrap="square">
            <a:spAutoFit/>
          </a:bodyPr>
          <a:lstStyle/>
          <a:p>
            <a:r>
              <a:rPr lang="de-DE" sz="1400" i="1" dirty="0">
                <a:solidFill>
                  <a:srgbClr val="000000"/>
                </a:solidFill>
                <a:effectLst/>
                <a:latin typeface="Arial" panose="020B0604020202020204" pitchFamily="34" charset="0"/>
                <a:ea typeface="Arial" panose="020B0604020202020204" pitchFamily="34" charset="0"/>
              </a:rPr>
              <a:t>Courtesy of Renewable Resource Recovery, Corp</a:t>
            </a:r>
            <a:r>
              <a:rPr lang="de-DE" sz="1400" dirty="0">
                <a:solidFill>
                  <a:srgbClr val="0070C0"/>
                </a:solidFill>
                <a:effectLst/>
                <a:latin typeface="Arial" panose="020B0604020202020204" pitchFamily="34" charset="0"/>
                <a:ea typeface="Arial" panose="020B0604020202020204" pitchFamily="34" charset="0"/>
              </a:rPr>
              <a:t>.</a:t>
            </a:r>
            <a:endParaRPr lang="en-US" sz="1400" dirty="0">
              <a:solidFill>
                <a:srgbClr val="0070C0"/>
              </a:solidFill>
            </a:endParaRPr>
          </a:p>
        </p:txBody>
      </p:sp>
      <p:sp>
        <p:nvSpPr>
          <p:cNvPr id="3" name="TextBox 2">
            <a:extLst>
              <a:ext uri="{FF2B5EF4-FFF2-40B4-BE49-F238E27FC236}">
                <a16:creationId xmlns:a16="http://schemas.microsoft.com/office/drawing/2014/main" id="{02FC14B7-FCB4-C18A-F019-E50E9DCA81CB}"/>
              </a:ext>
            </a:extLst>
          </p:cNvPr>
          <p:cNvSpPr txBox="1"/>
          <p:nvPr/>
        </p:nvSpPr>
        <p:spPr>
          <a:xfrm>
            <a:off x="308862" y="5889354"/>
            <a:ext cx="4732075" cy="246221"/>
          </a:xfrm>
          <a:prstGeom prst="rect">
            <a:avLst/>
          </a:prstGeom>
          <a:noFill/>
        </p:spPr>
        <p:txBody>
          <a:bodyPr wrap="square" lIns="0" tIns="0" rIns="0" bIns="0" rtlCol="0">
            <a:spAutoFit/>
          </a:bodyPr>
          <a:lstStyle/>
          <a:p>
            <a:pPr>
              <a:spcBef>
                <a:spcPts val="900"/>
              </a:spcBef>
            </a:pPr>
            <a:r>
              <a:rPr lang="en-US" sz="800" dirty="0">
                <a:solidFill>
                  <a:schemeClr val="tx1">
                    <a:lumMod val="75000"/>
                    <a:lumOff val="25000"/>
                  </a:schemeClr>
                </a:solidFill>
              </a:rPr>
              <a:t>© Renewable Resource Recovery, Corp. All rights reserved. This content is excluded from our Creative Commons license. For more information, see </a:t>
            </a:r>
            <a:r>
              <a:rPr lang="en-US" sz="800" dirty="0">
                <a:solidFill>
                  <a:schemeClr val="tx1">
                    <a:lumMod val="75000"/>
                    <a:lumOff val="25000"/>
                  </a:schemeClr>
                </a:solidFill>
                <a:hlinkClick r:id="rId4"/>
              </a:rPr>
              <a:t>https://ocw.mit.edu/help/faq-fair-use/</a:t>
            </a:r>
            <a:r>
              <a:rPr lang="en-US" sz="800" dirty="0">
                <a:solidFill>
                  <a:schemeClr val="tx1">
                    <a:lumMod val="75000"/>
                    <a:lumOff val="25000"/>
                  </a:schemeClr>
                </a:solidFill>
              </a:rPr>
              <a:t>`</a:t>
            </a:r>
          </a:p>
        </p:txBody>
      </p:sp>
      <p:sp>
        <p:nvSpPr>
          <p:cNvPr id="4" name="TextBox 3">
            <a:extLst>
              <a:ext uri="{FF2B5EF4-FFF2-40B4-BE49-F238E27FC236}">
                <a16:creationId xmlns:a16="http://schemas.microsoft.com/office/drawing/2014/main" id="{8734DCEC-9F97-2930-A58F-EB8A6EA5C508}"/>
              </a:ext>
            </a:extLst>
          </p:cNvPr>
          <p:cNvSpPr txBox="1"/>
          <p:nvPr/>
        </p:nvSpPr>
        <p:spPr>
          <a:xfrm>
            <a:off x="6050155" y="5873228"/>
            <a:ext cx="3093845" cy="369332"/>
          </a:xfrm>
          <a:prstGeom prst="rect">
            <a:avLst/>
          </a:prstGeom>
          <a:noFill/>
        </p:spPr>
        <p:txBody>
          <a:bodyPr wrap="square" lIns="0" tIns="0" rIns="0" bIns="0" rtlCol="0">
            <a:spAutoFit/>
          </a:bodyPr>
          <a:lstStyle/>
          <a:p>
            <a:pPr>
              <a:spcBef>
                <a:spcPts val="900"/>
              </a:spcBef>
            </a:pPr>
            <a:r>
              <a:rPr lang="en-US" sz="800" dirty="0">
                <a:solidFill>
                  <a:schemeClr val="tx1">
                    <a:lumMod val="75000"/>
                    <a:lumOff val="25000"/>
                  </a:schemeClr>
                </a:solidFill>
              </a:rPr>
              <a:t>© HUBER SE. All rights reserved. This content is excluded from our Creative Commons license. For more information, see </a:t>
            </a:r>
            <a:r>
              <a:rPr lang="en-US" sz="800" dirty="0">
                <a:solidFill>
                  <a:schemeClr val="tx1">
                    <a:lumMod val="75000"/>
                    <a:lumOff val="25000"/>
                  </a:schemeClr>
                </a:solidFill>
                <a:hlinkClick r:id="rId4"/>
              </a:rPr>
              <a:t>https://</a:t>
            </a:r>
            <a:r>
              <a:rPr lang="en-US" sz="800" dirty="0" err="1">
                <a:solidFill>
                  <a:schemeClr val="tx1">
                    <a:lumMod val="75000"/>
                    <a:lumOff val="25000"/>
                  </a:schemeClr>
                </a:solidFill>
                <a:hlinkClick r:id="rId4"/>
              </a:rPr>
              <a:t>ocw.mit.edu</a:t>
            </a:r>
            <a:r>
              <a:rPr lang="en-US" sz="800" dirty="0">
                <a:solidFill>
                  <a:schemeClr val="tx1">
                    <a:lumMod val="75000"/>
                    <a:lumOff val="25000"/>
                  </a:schemeClr>
                </a:solidFill>
                <a:hlinkClick r:id="rId4"/>
              </a:rPr>
              <a:t>/help/</a:t>
            </a:r>
            <a:r>
              <a:rPr lang="en-US" sz="800" dirty="0" err="1">
                <a:solidFill>
                  <a:schemeClr val="tx1">
                    <a:lumMod val="75000"/>
                    <a:lumOff val="25000"/>
                  </a:schemeClr>
                </a:solidFill>
                <a:hlinkClick r:id="rId4"/>
              </a:rPr>
              <a:t>faq</a:t>
            </a:r>
            <a:r>
              <a:rPr lang="en-US" sz="800" dirty="0">
                <a:solidFill>
                  <a:schemeClr val="tx1">
                    <a:lumMod val="75000"/>
                    <a:lumOff val="25000"/>
                  </a:schemeClr>
                </a:solidFill>
                <a:hlinkClick r:id="rId4"/>
              </a:rPr>
              <a:t>-fair-use/</a:t>
            </a:r>
            <a:endParaRPr lang="en-US" sz="800" dirty="0">
              <a:solidFill>
                <a:schemeClr val="tx1">
                  <a:lumMod val="75000"/>
                  <a:lumOff val="25000"/>
                </a:schemeClr>
              </a:solidFill>
            </a:endParaRPr>
          </a:p>
        </p:txBody>
      </p:sp>
    </p:spTree>
    <p:extLst>
      <p:ext uri="{BB962C8B-B14F-4D97-AF65-F5344CB8AC3E}">
        <p14:creationId xmlns:p14="http://schemas.microsoft.com/office/powerpoint/2010/main" val="401240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2D29-1A51-D560-4B08-807227E03571}"/>
              </a:ext>
            </a:extLst>
          </p:cNvPr>
          <p:cNvSpPr>
            <a:spLocks noGrp="1"/>
          </p:cNvSpPr>
          <p:nvPr>
            <p:ph type="title"/>
          </p:nvPr>
        </p:nvSpPr>
        <p:spPr/>
        <p:txBody>
          <a:bodyPr/>
          <a:lstStyle/>
          <a:p>
            <a:r>
              <a:rPr lang="en-US" dirty="0">
                <a:latin typeface="+mj-lt"/>
              </a:rPr>
              <a:t>Final notes on Annex E</a:t>
            </a:r>
          </a:p>
        </p:txBody>
      </p:sp>
      <p:sp>
        <p:nvSpPr>
          <p:cNvPr id="4" name="Content Placeholder 3">
            <a:extLst>
              <a:ext uri="{FF2B5EF4-FFF2-40B4-BE49-F238E27FC236}">
                <a16:creationId xmlns:a16="http://schemas.microsoft.com/office/drawing/2014/main" id="{AF41CBB8-C030-423C-4FD2-7243CC87CF9C}"/>
              </a:ext>
            </a:extLst>
          </p:cNvPr>
          <p:cNvSpPr>
            <a:spLocks noGrp="1"/>
          </p:cNvSpPr>
          <p:nvPr>
            <p:ph idx="1"/>
          </p:nvPr>
        </p:nvSpPr>
        <p:spPr>
          <a:xfrm>
            <a:off x="409280" y="1072923"/>
            <a:ext cx="4733243" cy="2014154"/>
          </a:xfrm>
        </p:spPr>
        <p:txBody>
          <a:bodyPr/>
          <a:lstStyle/>
          <a:p>
            <a:r>
              <a:rPr lang="en-US" dirty="0"/>
              <a:t>Inclusions</a:t>
            </a:r>
          </a:p>
          <a:p>
            <a:r>
              <a:rPr lang="en-US" dirty="0"/>
              <a:t>Exclusions</a:t>
            </a:r>
          </a:p>
          <a:p>
            <a:r>
              <a:rPr lang="en-US" dirty="0"/>
              <a:t>Reference:  </a:t>
            </a:r>
            <a:r>
              <a:rPr lang="en-CA" sz="1800" dirty="0">
                <a:effectLst/>
                <a:ea typeface="Calibri" panose="020F0502020204030204" pitchFamily="34" charset="0"/>
                <a:cs typeface="Calibri" panose="020F0502020204030204" pitchFamily="34" charset="0"/>
              </a:rPr>
              <a:t>German Association for Water Management, Wastewater, and Waste:  DWA Set of Rules, Leaflet DWA-M 114, April 2020. </a:t>
            </a:r>
            <a:endParaRPr lang="en-US" sz="1800" dirty="0">
              <a:effectLst/>
              <a:ea typeface="Calibri" panose="020F0502020204030204" pitchFamily="34" charset="0"/>
              <a:cs typeface="Calibri" panose="020F0502020204030204" pitchFamily="34" charset="0"/>
            </a:endParaRPr>
          </a:p>
          <a:p>
            <a:pPr marL="0" indent="0">
              <a:buNone/>
            </a:pPr>
            <a:endParaRPr lang="en-US" dirty="0"/>
          </a:p>
        </p:txBody>
      </p:sp>
      <p:sp>
        <p:nvSpPr>
          <p:cNvPr id="9" name="Text Placeholder 4">
            <a:extLst>
              <a:ext uri="{FF2B5EF4-FFF2-40B4-BE49-F238E27FC236}">
                <a16:creationId xmlns:a16="http://schemas.microsoft.com/office/drawing/2014/main" id="{BFBE9B70-F11D-FC90-1070-3F3F21522D9C}"/>
              </a:ext>
            </a:extLst>
          </p:cNvPr>
          <p:cNvSpPr>
            <a:spLocks noGrp="1"/>
          </p:cNvSpPr>
          <p:nvPr>
            <p:ph type="body" sz="quarter" idx="14"/>
          </p:nvPr>
        </p:nvSpPr>
        <p:spPr>
          <a:xfrm>
            <a:off x="6218238" y="400050"/>
            <a:ext cx="2533650" cy="5237163"/>
          </a:xfrm>
        </p:spPr>
        <p:txBody>
          <a:bodyPr/>
          <a:lstStyle/>
          <a:p>
            <a:r>
              <a:rPr lang="en-US" sz="1600" b="1" dirty="0"/>
              <a:t>Wastewater energy transfer systems design and installation</a:t>
            </a:r>
          </a:p>
        </p:txBody>
      </p:sp>
    </p:spTree>
    <p:extLst>
      <p:ext uri="{BB962C8B-B14F-4D97-AF65-F5344CB8AC3E}">
        <p14:creationId xmlns:p14="http://schemas.microsoft.com/office/powerpoint/2010/main" val="3705522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8653" y="344605"/>
            <a:ext cx="2506296" cy="2082799"/>
          </a:xfrm>
        </p:spPr>
        <p:txBody>
          <a:bodyPr vert="horz" lIns="91440" tIns="45720" rIns="91440" bIns="45720" rtlCol="0" anchor="b">
            <a:normAutofit/>
          </a:bodyPr>
          <a:lstStyle/>
          <a:p>
            <a:pPr algn="ctr" defTabSz="914400">
              <a:lnSpc>
                <a:spcPct val="90000"/>
              </a:lnSpc>
            </a:pPr>
            <a:r>
              <a:rPr lang="en-US" altLang="fr-FR" sz="2800" kern="1200" dirty="0">
                <a:solidFill>
                  <a:srgbClr val="FFFFFF"/>
                </a:solidFill>
                <a:latin typeface="+mj-lt"/>
                <a:ea typeface="+mj-ea"/>
                <a:cs typeface="+mj-cs"/>
              </a:rPr>
              <a:t>Next </a:t>
            </a:r>
            <a:r>
              <a:rPr lang="en-US" altLang="fr-FR" sz="2800" dirty="0">
                <a:solidFill>
                  <a:srgbClr val="FFFFFF"/>
                </a:solidFill>
                <a:latin typeface="+mj-lt"/>
              </a:rPr>
              <a:t>Steps</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343834" y="530471"/>
            <a:ext cx="5316277" cy="2796276"/>
          </a:xfrm>
        </p:spPr>
        <p:txBody>
          <a:bodyPr vert="horz" lIns="91440" tIns="45720" rIns="91440" bIns="45720" rtlCol="0" anchor="ctr">
            <a:normAutofit/>
          </a:bodyPr>
          <a:lstStyle/>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6" name="TextBox 5">
            <a:extLst>
              <a:ext uri="{FF2B5EF4-FFF2-40B4-BE49-F238E27FC236}">
                <a16:creationId xmlns:a16="http://schemas.microsoft.com/office/drawing/2014/main" id="{086CD20E-129C-1853-8A1C-537EEF817E18}"/>
              </a:ext>
            </a:extLst>
          </p:cNvPr>
          <p:cNvSpPr txBox="1"/>
          <p:nvPr/>
        </p:nvSpPr>
        <p:spPr>
          <a:xfrm>
            <a:off x="3343835" y="1003330"/>
            <a:ext cx="5316277" cy="2031325"/>
          </a:xfrm>
          <a:prstGeom prst="rect">
            <a:avLst/>
          </a:prstGeom>
          <a:noFill/>
        </p:spPr>
        <p:txBody>
          <a:bodyPr wrap="square">
            <a:spAutoFit/>
          </a:bodyPr>
          <a:lstStyle/>
          <a:p>
            <a:pPr marL="342900" indent="-342900">
              <a:buFont typeface="Arial" panose="020B0604020202020204" pitchFamily="34" charset="0"/>
              <a:buChar char="•"/>
            </a:pPr>
            <a:r>
              <a:rPr lang="en-US" dirty="0"/>
              <a:t>Public review ended August 6, 2024</a:t>
            </a:r>
          </a:p>
          <a:p>
            <a:pPr marL="342900" indent="-342900">
              <a:buFont typeface="Arial" panose="020B0604020202020204" pitchFamily="34" charset="0"/>
              <a:buChar char="•"/>
            </a:pPr>
            <a:r>
              <a:rPr lang="en-US" dirty="0"/>
              <a:t>Editing by CSA staff – ongoing</a:t>
            </a:r>
          </a:p>
          <a:p>
            <a:pPr marL="342900" indent="-342900">
              <a:buFont typeface="Arial" panose="020B0604020202020204" pitchFamily="34" charset="0"/>
              <a:buChar char="•"/>
            </a:pPr>
            <a:r>
              <a:rPr lang="en-US" dirty="0"/>
              <a:t>Approval ballot by CSA C423 Technical Committee on Ground and Water Source Heat Pumps</a:t>
            </a:r>
          </a:p>
          <a:p>
            <a:pPr marL="342900" indent="-342900">
              <a:buFont typeface="Arial" panose="020B0604020202020204" pitchFamily="34" charset="0"/>
              <a:buChar char="•"/>
            </a:pPr>
            <a:r>
              <a:rPr lang="en-US" dirty="0"/>
              <a:t>Final production/editing by CSA Staff</a:t>
            </a:r>
          </a:p>
          <a:p>
            <a:pPr marL="342900" indent="-342900">
              <a:buFont typeface="Arial" panose="020B0604020202020204" pitchFamily="34" charset="0"/>
              <a:buChar char="•"/>
            </a:pPr>
            <a:r>
              <a:rPr lang="en-US" dirty="0"/>
              <a:t>Targeted release date:  May 2025</a:t>
            </a:r>
          </a:p>
        </p:txBody>
      </p:sp>
      <p:sp>
        <p:nvSpPr>
          <p:cNvPr id="3" name="Slide Number Placeholder 1">
            <a:extLst>
              <a:ext uri="{FF2B5EF4-FFF2-40B4-BE49-F238E27FC236}">
                <a16:creationId xmlns:a16="http://schemas.microsoft.com/office/drawing/2014/main" id="{7DC997B9-B8C3-6A7A-04F3-1CB8114F8B14}"/>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27</a:t>
            </a:fld>
            <a:endParaRPr lang="en-US" sz="1050" dirty="0"/>
          </a:p>
        </p:txBody>
      </p:sp>
    </p:spTree>
    <p:extLst>
      <p:ext uri="{BB962C8B-B14F-4D97-AF65-F5344CB8AC3E}">
        <p14:creationId xmlns:p14="http://schemas.microsoft.com/office/powerpoint/2010/main" val="206486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0007" y="6339232"/>
            <a:ext cx="4686770" cy="213064"/>
          </a:xfrm>
          <a:prstGeom prst="rect">
            <a:avLst/>
          </a:prstGeom>
          <a:noFill/>
        </p:spPr>
        <p:txBody>
          <a:bodyPr wrap="square" lIns="0" tIns="0" rIns="0" bIns="0" rtlCol="0">
            <a:noAutofit/>
          </a:bodyPr>
          <a:lstStyle/>
          <a:p>
            <a:r>
              <a:rPr lang="en-US" sz="800" dirty="0">
                <a:solidFill>
                  <a:schemeClr val="bg1"/>
                </a:solidFill>
                <a:latin typeface="Garamond" panose="02020404030301010803" pitchFamily="18" charset="0"/>
              </a:rPr>
              <a:t>© 2018 CSA GROUP TESTING &amp; CERTIFICATION INC. | ALL RIGHTS RESERVED.</a:t>
            </a:r>
          </a:p>
        </p:txBody>
      </p:sp>
      <p:sp>
        <p:nvSpPr>
          <p:cNvPr id="3" name="Title 2">
            <a:extLst>
              <a:ext uri="{FF2B5EF4-FFF2-40B4-BE49-F238E27FC236}">
                <a16:creationId xmlns:a16="http://schemas.microsoft.com/office/drawing/2014/main" id="{1F67AE72-9CE1-2152-F06F-EDA82A28B799}"/>
              </a:ext>
            </a:extLst>
          </p:cNvPr>
          <p:cNvSpPr>
            <a:spLocks noGrp="1"/>
          </p:cNvSpPr>
          <p:nvPr>
            <p:ph type="ctrTitle"/>
          </p:nvPr>
        </p:nvSpPr>
        <p:spPr>
          <a:xfrm>
            <a:off x="3315011" y="305704"/>
            <a:ext cx="5185250" cy="1245208"/>
          </a:xfrm>
        </p:spPr>
        <p:txBody>
          <a:bodyPr/>
          <a:lstStyle/>
          <a:p>
            <a:r>
              <a:rPr lang="en-US" dirty="0">
                <a:latin typeface="+mj-lt"/>
              </a:rPr>
              <a:t>Conclusion</a:t>
            </a:r>
            <a:endParaRPr lang="en-CA" dirty="0">
              <a:latin typeface="+mj-lt"/>
            </a:endParaRPr>
          </a:p>
        </p:txBody>
      </p:sp>
      <p:sp>
        <p:nvSpPr>
          <p:cNvPr id="12" name="TextBox 11">
            <a:extLst>
              <a:ext uri="{FF2B5EF4-FFF2-40B4-BE49-F238E27FC236}">
                <a16:creationId xmlns:a16="http://schemas.microsoft.com/office/drawing/2014/main" id="{E3DB14F1-6200-0DBB-ECF7-3DFEBB62A27B}"/>
              </a:ext>
            </a:extLst>
          </p:cNvPr>
          <p:cNvSpPr txBox="1"/>
          <p:nvPr/>
        </p:nvSpPr>
        <p:spPr>
          <a:xfrm>
            <a:off x="1200150" y="1760220"/>
            <a:ext cx="7623810" cy="3970318"/>
          </a:xfrm>
          <a:prstGeom prst="rect">
            <a:avLst/>
          </a:prstGeom>
          <a:noFill/>
        </p:spPr>
        <p:txBody>
          <a:bodyPr wrap="square">
            <a:spAutoFit/>
          </a:bodyPr>
          <a:lstStyle/>
          <a:p>
            <a:pPr marL="114300" indent="0" algn="just">
              <a:buNone/>
            </a:pPr>
            <a:r>
              <a:rPr lang="en-US" sz="1400" dirty="0">
                <a:solidFill>
                  <a:schemeClr val="bg1"/>
                </a:solidFill>
                <a:effectLst/>
                <a:latin typeface="+mn-lt"/>
                <a:ea typeface="Aptos" panose="020B0004020202020204" pitchFamily="34" charset="0"/>
                <a:cs typeface="Aptos" panose="020B0004020202020204" pitchFamily="34" charset="0"/>
              </a:rPr>
              <a:t>The International Ground Source Heat Pump Association (IGSHPA) board of directors voted to sunset the 2017 IGSHPA Standards when the next edition of the Bi - National C448 Standard is published to promote consistency of design and installation in the U.S. and Canada.</a:t>
            </a:r>
            <a:endParaRPr lang="en-US" sz="1400" dirty="0">
              <a:solidFill>
                <a:schemeClr val="bg1"/>
              </a:solidFill>
              <a:latin typeface="+mn-lt"/>
            </a:endParaRPr>
          </a:p>
          <a:p>
            <a:pPr marL="114300" indent="0" algn="just">
              <a:buNone/>
            </a:pPr>
            <a:endParaRPr lang="en-US" sz="1400" dirty="0">
              <a:solidFill>
                <a:schemeClr val="bg1"/>
              </a:solidFill>
              <a:latin typeface="+mn-lt"/>
            </a:endParaRPr>
          </a:p>
          <a:p>
            <a:pPr marL="114300" indent="0" algn="just">
              <a:buNone/>
            </a:pPr>
            <a:r>
              <a:rPr lang="en-US" sz="1400" dirty="0">
                <a:solidFill>
                  <a:schemeClr val="bg1"/>
                </a:solidFill>
                <a:latin typeface="+mn-lt"/>
              </a:rPr>
              <a:t>Through the Bi - National </a:t>
            </a:r>
            <a:r>
              <a:rPr lang="en-US" sz="1400" dirty="0">
                <a:solidFill>
                  <a:schemeClr val="bg1"/>
                </a:solidFill>
              </a:rPr>
              <a:t>S</a:t>
            </a:r>
            <a:r>
              <a:rPr lang="en-US" sz="1400" dirty="0">
                <a:solidFill>
                  <a:schemeClr val="bg1"/>
                </a:solidFill>
                <a:latin typeface="+mn-lt"/>
              </a:rPr>
              <a:t>tandard the ground-source heat pump industry continues to come together to create a reasonable and relevant standard which may be applied by designers, installers, and building owners.  Additionally, this document will provide useful guidance and references for regulators and their jurisdictions as this industry continues to grow.</a:t>
            </a:r>
          </a:p>
          <a:p>
            <a:pPr marL="114300" indent="0" algn="just">
              <a:buNone/>
            </a:pPr>
            <a:endParaRPr lang="en-US" sz="1400" dirty="0">
              <a:solidFill>
                <a:schemeClr val="bg1"/>
              </a:solidFill>
              <a:latin typeface="+mn-lt"/>
            </a:endParaRPr>
          </a:p>
          <a:p>
            <a:pPr marL="114300" indent="0" algn="just">
              <a:buNone/>
            </a:pPr>
            <a:r>
              <a:rPr lang="en-US" sz="1400" dirty="0">
                <a:solidFill>
                  <a:schemeClr val="bg1"/>
                </a:solidFill>
                <a:latin typeface="+mn-lt"/>
              </a:rPr>
              <a:t>As we move through this next standards cycle this Standard will continue to evolve and adapt to reflect the coming changes in the ground source heat pump industry including</a:t>
            </a:r>
          </a:p>
          <a:p>
            <a:pPr marL="114300" indent="0" algn="just">
              <a:buNone/>
            </a:pPr>
            <a:endParaRPr lang="en-US" sz="1400" dirty="0">
              <a:solidFill>
                <a:schemeClr val="bg1"/>
              </a:solidFill>
              <a:latin typeface="+mn-lt"/>
            </a:endParaRPr>
          </a:p>
          <a:p>
            <a:pPr marL="285750" indent="-285750" algn="just">
              <a:buFont typeface="Arial" panose="020B0604020202020204" pitchFamily="34" charset="0"/>
              <a:buChar char="•"/>
            </a:pPr>
            <a:r>
              <a:rPr lang="en-US" sz="1400" dirty="0">
                <a:solidFill>
                  <a:schemeClr val="bg1"/>
                </a:solidFill>
                <a:latin typeface="+mn-lt"/>
              </a:rPr>
              <a:t>A2L refrigerants</a:t>
            </a:r>
          </a:p>
          <a:p>
            <a:pPr marL="285750" indent="-285750" algn="just">
              <a:buFont typeface="Arial" panose="020B0604020202020204" pitchFamily="34" charset="0"/>
              <a:buChar char="•"/>
            </a:pPr>
            <a:r>
              <a:rPr lang="en-US" sz="1400" dirty="0">
                <a:solidFill>
                  <a:schemeClr val="bg1"/>
                </a:solidFill>
                <a:latin typeface="+mn-lt"/>
              </a:rPr>
              <a:t>Equipment rating standards</a:t>
            </a:r>
          </a:p>
          <a:p>
            <a:pPr marL="285750" indent="-285750" algn="just">
              <a:buFont typeface="Arial" panose="020B0604020202020204" pitchFamily="34" charset="0"/>
              <a:buChar char="•"/>
            </a:pPr>
            <a:r>
              <a:rPr lang="en-US" sz="1400" dirty="0">
                <a:solidFill>
                  <a:schemeClr val="bg1"/>
                </a:solidFill>
                <a:latin typeface="+mn-lt"/>
              </a:rPr>
              <a:t>District energy systems</a:t>
            </a:r>
          </a:p>
          <a:p>
            <a:pPr marL="114300" indent="0" algn="just">
              <a:buNone/>
            </a:pPr>
            <a:endParaRPr lang="en-US" sz="1400" dirty="0">
              <a:solidFill>
                <a:schemeClr val="bg1"/>
              </a:solidFill>
              <a:latin typeface="+mn-lt"/>
            </a:endParaRPr>
          </a:p>
          <a:p>
            <a:pPr marL="114300" indent="0" algn="just">
              <a:buNone/>
            </a:pPr>
            <a:r>
              <a:rPr lang="en-US" sz="1400" dirty="0">
                <a:solidFill>
                  <a:schemeClr val="bg1"/>
                </a:solidFill>
                <a:latin typeface="+mn-lt"/>
              </a:rPr>
              <a:t>and will continue to support the global effort to reduce green house gasses in North America.</a:t>
            </a:r>
          </a:p>
        </p:txBody>
      </p:sp>
      <p:sp>
        <p:nvSpPr>
          <p:cNvPr id="2" name="Date Placeholder 1">
            <a:extLst>
              <a:ext uri="{FF2B5EF4-FFF2-40B4-BE49-F238E27FC236}">
                <a16:creationId xmlns:a16="http://schemas.microsoft.com/office/drawing/2014/main" id="{5958E82D-D933-37C2-4EFF-6F5E4FF4B34B}"/>
              </a:ext>
            </a:extLst>
          </p:cNvPr>
          <p:cNvSpPr>
            <a:spLocks noGrp="1"/>
          </p:cNvSpPr>
          <p:nvPr>
            <p:ph type="dt" sz="half" idx="10"/>
          </p:nvPr>
        </p:nvSpPr>
        <p:spPr/>
        <p:txBody>
          <a:bodyPr/>
          <a:lstStyle/>
          <a:p>
            <a:r>
              <a:rPr lang="en-US"/>
              <a:t>MIT / HEET  Geothermal energy networks</a:t>
            </a:r>
            <a:endParaRPr lang="en-US" dirty="0"/>
          </a:p>
        </p:txBody>
      </p:sp>
      <p:sp>
        <p:nvSpPr>
          <p:cNvPr id="4" name="Slide Number Placeholder 1">
            <a:extLst>
              <a:ext uri="{FF2B5EF4-FFF2-40B4-BE49-F238E27FC236}">
                <a16:creationId xmlns:a16="http://schemas.microsoft.com/office/drawing/2014/main" id="{53A2A867-39A8-1CD3-E3AB-498CF2BCE79B}"/>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solidFill>
                  <a:schemeClr val="bg1"/>
                </a:solidFill>
              </a:rPr>
              <a:pPr algn="r"/>
              <a:t>28</a:t>
            </a:fld>
            <a:endParaRPr lang="en-US" sz="1050" dirty="0">
              <a:solidFill>
                <a:schemeClr val="bg1"/>
              </a:solidFill>
            </a:endParaRPr>
          </a:p>
        </p:txBody>
      </p:sp>
    </p:spTree>
    <p:extLst>
      <p:ext uri="{BB962C8B-B14F-4D97-AF65-F5344CB8AC3E}">
        <p14:creationId xmlns:p14="http://schemas.microsoft.com/office/powerpoint/2010/main" val="181429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47868" y="1150677"/>
            <a:ext cx="2395332" cy="3071906"/>
          </a:xfrm>
        </p:spPr>
        <p:txBody>
          <a:bodyPr vert="horz" lIns="91440" tIns="45720" rIns="91440" bIns="45720" rtlCol="0" anchor="t">
            <a:noAutofit/>
          </a:bodyPr>
          <a:lstStyle/>
          <a:p>
            <a:pPr algn="ctr" defTabSz="914400">
              <a:lnSpc>
                <a:spcPct val="90000"/>
              </a:lnSpc>
            </a:pPr>
            <a:r>
              <a:rPr lang="en-US" altLang="fr-FR" sz="2800" kern="1200" dirty="0">
                <a:solidFill>
                  <a:srgbClr val="FFFFFF"/>
                </a:solidFill>
                <a:latin typeface="+mj-lt"/>
                <a:ea typeface="+mj-ea"/>
                <a:cs typeface="+mj-cs"/>
              </a:rPr>
              <a:t>Opportunities </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and </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Challenges</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We face them together</a:t>
            </a:r>
            <a:endParaRPr lang="en-US" sz="2800" kern="1200" dirty="0">
              <a:solidFill>
                <a:srgbClr val="FFFFFF"/>
              </a:solidFill>
              <a:latin typeface="+mj-lt"/>
              <a:ea typeface="+mj-ea"/>
              <a:cs typeface="+mj-cs"/>
            </a:endParaRPr>
          </a:p>
        </p:txBody>
      </p:sp>
      <p:pic>
        <p:nvPicPr>
          <p:cNvPr id="3" name="Content Placeholder 4" descr="images.jpg">
            <a:extLst>
              <a:ext uri="{FF2B5EF4-FFF2-40B4-BE49-F238E27FC236}">
                <a16:creationId xmlns:a16="http://schemas.microsoft.com/office/drawing/2014/main" id="{6AA1C1C8-EBF5-9196-AA98-2572D10C68BD}"/>
              </a:ext>
            </a:extLst>
          </p:cNvPr>
          <p:cNvPicPr>
            <a:picLocks noGrp="1" noChangeAspect="1"/>
          </p:cNvPicPr>
          <p:nvPr>
            <p:ph idx="13"/>
          </p:nvPr>
        </p:nvPicPr>
        <p:blipFill>
          <a:blip r:embed="rId3" cstate="print"/>
          <a:stretch>
            <a:fillRect/>
          </a:stretch>
        </p:blipFill>
        <p:spPr>
          <a:xfrm>
            <a:off x="3376821" y="1150677"/>
            <a:ext cx="5419311" cy="4556645"/>
          </a:xfrm>
          <a:prstGeom prst="rect">
            <a:avLst/>
          </a:prstGeom>
        </p:spPr>
      </p:pic>
      <p:sp>
        <p:nvSpPr>
          <p:cNvPr id="4" name="Slide Number Placeholder 1">
            <a:extLst>
              <a:ext uri="{FF2B5EF4-FFF2-40B4-BE49-F238E27FC236}">
                <a16:creationId xmlns:a16="http://schemas.microsoft.com/office/drawing/2014/main" id="{395E2E8E-7368-1848-650D-FE8DFC1656CA}"/>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29</a:t>
            </a:fld>
            <a:endParaRPr lang="en-US" sz="1050" dirty="0"/>
          </a:p>
        </p:txBody>
      </p:sp>
    </p:spTree>
    <p:extLst>
      <p:ext uri="{BB962C8B-B14F-4D97-AF65-F5344CB8AC3E}">
        <p14:creationId xmlns:p14="http://schemas.microsoft.com/office/powerpoint/2010/main" val="241516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401025" cy="3387497"/>
          </a:xfrm>
        </p:spPr>
        <p:txBody>
          <a:bodyPr vert="horz" lIns="91440" tIns="45720" rIns="91440" bIns="45720" rtlCol="0" anchor="b">
            <a:normAutofit/>
          </a:bodyPr>
          <a:lstStyle/>
          <a:p>
            <a:pPr algn="ctr" defTabSz="914400">
              <a:lnSpc>
                <a:spcPct val="90000"/>
              </a:lnSpc>
            </a:pPr>
            <a:r>
              <a:rPr lang="en-US" altLang="fr-FR" sz="2800" dirty="0">
                <a:solidFill>
                  <a:srgbClr val="FFFFFF"/>
                </a:solidFill>
                <a:latin typeface="+mj-lt"/>
              </a:rPr>
              <a:t>Codes and Standards</a:t>
            </a:r>
            <a:br>
              <a:rPr lang="en-US" altLang="fr-FR" sz="2800" dirty="0">
                <a:solidFill>
                  <a:srgbClr val="FFFFFF"/>
                </a:solidFill>
                <a:latin typeface="+mj-lt"/>
              </a:rPr>
            </a:br>
            <a:br>
              <a:rPr lang="en-US" altLang="fr-FR" sz="2800" dirty="0">
                <a:solidFill>
                  <a:srgbClr val="FFFFFF"/>
                </a:solidFill>
                <a:latin typeface="+mj-lt"/>
              </a:rPr>
            </a:br>
            <a:r>
              <a:rPr lang="en-US" altLang="fr-FR" sz="2800" dirty="0">
                <a:solidFill>
                  <a:srgbClr val="FFFFFF"/>
                </a:solidFill>
                <a:latin typeface="+mj-lt"/>
              </a:rPr>
              <a:t>What’s the Difference?</a:t>
            </a:r>
            <a:br>
              <a:rPr lang="en-US" altLang="fr-FR"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pPr marL="0" indent="0" algn="just">
              <a:spcAft>
                <a:spcPts val="750"/>
              </a:spcAft>
              <a:buNone/>
            </a:pPr>
            <a:r>
              <a:rPr lang="en-CA" sz="1800" b="1" dirty="0">
                <a:solidFill>
                  <a:srgbClr val="000000"/>
                </a:solidFill>
                <a:effectLst/>
                <a:ea typeface="Times New Roman" panose="02020603050405020304" pitchFamily="18" charset="0"/>
              </a:rPr>
              <a:t>Code:</a:t>
            </a:r>
            <a:r>
              <a:rPr lang="en-CA" sz="1800" dirty="0">
                <a:solidFill>
                  <a:srgbClr val="000000"/>
                </a:solidFill>
                <a:effectLst/>
                <a:ea typeface="Times New Roman" panose="02020603050405020304" pitchFamily="18" charset="0"/>
              </a:rPr>
              <a:t> A code is a set of regulations, rules, and guidelines established by a recognized authority or government agency. Codes define minimum requirements and are legally enforceable and compliance with them is mandatory, and failure to adhere to the code may result in penalties or restrictions.</a:t>
            </a:r>
            <a:endParaRPr lang="en-CA" sz="1800" b="1" dirty="0">
              <a:solidFill>
                <a:srgbClr val="000000"/>
              </a:solidFill>
              <a:effectLst/>
              <a:ea typeface="Times New Roman" panose="02020603050405020304" pitchFamily="18" charset="0"/>
            </a:endParaRPr>
          </a:p>
          <a:p>
            <a:pPr marL="0" indent="0" algn="just">
              <a:spcAft>
                <a:spcPts val="750"/>
              </a:spcAft>
              <a:buNone/>
            </a:pPr>
            <a:r>
              <a:rPr lang="en-CA" sz="1800" b="1" dirty="0">
                <a:solidFill>
                  <a:srgbClr val="000000"/>
                </a:solidFill>
                <a:effectLst/>
                <a:ea typeface="Times New Roman" panose="02020603050405020304" pitchFamily="18" charset="0"/>
              </a:rPr>
              <a:t>Standard:</a:t>
            </a:r>
            <a:r>
              <a:rPr lang="en-CA" sz="1800" dirty="0">
                <a:solidFill>
                  <a:srgbClr val="000000"/>
                </a:solidFill>
                <a:effectLst/>
                <a:ea typeface="Times New Roman" panose="02020603050405020304" pitchFamily="18" charset="0"/>
              </a:rPr>
              <a:t> A standard is a document or specification developed by a recognized standard-setting organization. Standards are voluntary guidelines that establish a consistent and accepted approach to processes, products, services, or systems. Unlike codes, compliance with standards are not legally mandated, but adherence to standards is often seen as a mark of quality, safety, and best practices.</a:t>
            </a:r>
            <a:endParaRPr lang="en-CA" sz="1800" dirty="0">
              <a:effectLst/>
              <a:ea typeface="Times New Roman" panose="02020603050405020304" pitchFamily="18" charset="0"/>
            </a:endParaRPr>
          </a:p>
          <a:p>
            <a:pPr marL="114300" lvl="1" indent="0" defTabSz="914400">
              <a:lnSpc>
                <a:spcPct val="90000"/>
              </a:lnSpc>
              <a:spcBef>
                <a:spcPts val="1200"/>
              </a:spcBef>
              <a:buNone/>
              <a:tabLst>
                <a:tab pos="3200400" algn="l"/>
              </a:tabLst>
              <a:defRPr/>
            </a:pPr>
            <a:endParaRPr lang="en-US" sz="1700" dirty="0"/>
          </a:p>
        </p:txBody>
      </p:sp>
      <p:sp>
        <p:nvSpPr>
          <p:cNvPr id="3" name="Slide Number Placeholder 1">
            <a:extLst>
              <a:ext uri="{FF2B5EF4-FFF2-40B4-BE49-F238E27FC236}">
                <a16:creationId xmlns:a16="http://schemas.microsoft.com/office/drawing/2014/main" id="{60871F09-F235-83AA-5BA9-25BB205241DB}"/>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3</a:t>
            </a:fld>
            <a:endParaRPr lang="en-US" sz="1050" dirty="0"/>
          </a:p>
        </p:txBody>
      </p:sp>
    </p:spTree>
    <p:extLst>
      <p:ext uri="{BB962C8B-B14F-4D97-AF65-F5344CB8AC3E}">
        <p14:creationId xmlns:p14="http://schemas.microsoft.com/office/powerpoint/2010/main" val="7606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9375" y="1945789"/>
            <a:ext cx="5185250" cy="1245208"/>
          </a:xfrm>
        </p:spPr>
        <p:txBody>
          <a:bodyPr/>
          <a:lstStyle/>
          <a:p>
            <a:pPr algn="ctr"/>
            <a:r>
              <a:rPr lang="en-US" dirty="0"/>
              <a:t>Thank you</a:t>
            </a:r>
            <a:br>
              <a:rPr lang="en-US" dirty="0"/>
            </a:br>
            <a:r>
              <a:rPr lang="en-US" dirty="0"/>
              <a:t>&amp;</a:t>
            </a:r>
            <a:br>
              <a:rPr lang="en-US" dirty="0"/>
            </a:br>
            <a:r>
              <a:rPr lang="en-US" dirty="0"/>
              <a:t>Questions</a:t>
            </a:r>
          </a:p>
        </p:txBody>
      </p:sp>
      <p:sp>
        <p:nvSpPr>
          <p:cNvPr id="6" name="Subtitle 5"/>
          <p:cNvSpPr>
            <a:spLocks noGrp="1"/>
          </p:cNvSpPr>
          <p:nvPr>
            <p:ph type="subTitle" idx="1"/>
          </p:nvPr>
        </p:nvSpPr>
        <p:spPr>
          <a:xfrm>
            <a:off x="457511" y="3799033"/>
            <a:ext cx="5185250" cy="486415"/>
          </a:xfrm>
        </p:spPr>
        <p:txBody>
          <a:bodyPr/>
          <a:lstStyle/>
          <a:p>
            <a:pPr>
              <a:lnSpc>
                <a:spcPts val="1600"/>
              </a:lnSpc>
              <a:spcBef>
                <a:spcPts val="0"/>
              </a:spcBef>
            </a:pPr>
            <a:r>
              <a:rPr lang="en-US" sz="1200" b="1" dirty="0"/>
              <a:t>Mark Metzner - ViceChair, TC C423 </a:t>
            </a:r>
          </a:p>
          <a:p>
            <a:pPr>
              <a:lnSpc>
                <a:spcPts val="1600"/>
              </a:lnSpc>
              <a:spcBef>
                <a:spcPts val="0"/>
              </a:spcBef>
            </a:pPr>
            <a:endParaRPr lang="en-US" sz="1200" dirty="0"/>
          </a:p>
        </p:txBody>
      </p:sp>
      <p:sp>
        <p:nvSpPr>
          <p:cNvPr id="2" name="Date Placeholder 1">
            <a:extLst>
              <a:ext uri="{FF2B5EF4-FFF2-40B4-BE49-F238E27FC236}">
                <a16:creationId xmlns:a16="http://schemas.microsoft.com/office/drawing/2014/main" id="{F6C71C64-2B51-371A-01A9-ED40C4D22DD1}"/>
              </a:ext>
            </a:extLst>
          </p:cNvPr>
          <p:cNvSpPr>
            <a:spLocks noGrp="1"/>
          </p:cNvSpPr>
          <p:nvPr>
            <p:ph type="dt" sz="half" idx="10"/>
          </p:nvPr>
        </p:nvSpPr>
        <p:spPr/>
        <p:txBody>
          <a:bodyPr/>
          <a:lstStyle/>
          <a:p>
            <a:r>
              <a:rPr lang="en-US"/>
              <a:t>MIT / HEET  Geothermal energy networks</a:t>
            </a:r>
            <a:endParaRPr lang="en-US" dirty="0"/>
          </a:p>
        </p:txBody>
      </p:sp>
      <p:sp>
        <p:nvSpPr>
          <p:cNvPr id="3" name="Slide Number Placeholder 1">
            <a:extLst>
              <a:ext uri="{FF2B5EF4-FFF2-40B4-BE49-F238E27FC236}">
                <a16:creationId xmlns:a16="http://schemas.microsoft.com/office/drawing/2014/main" id="{DF1F2C90-DD1E-719D-F3BD-F8D8C09F12E6}"/>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solidFill>
                  <a:schemeClr val="bg1"/>
                </a:solidFill>
              </a:rPr>
              <a:pPr algn="r"/>
              <a:t>30</a:t>
            </a:fld>
            <a:endParaRPr lang="en-US" sz="1050" dirty="0">
              <a:solidFill>
                <a:schemeClr val="bg1"/>
              </a:solidFill>
            </a:endParaRPr>
          </a:p>
        </p:txBody>
      </p:sp>
    </p:spTree>
    <p:extLst>
      <p:ext uri="{BB962C8B-B14F-4D97-AF65-F5344CB8AC3E}">
        <p14:creationId xmlns:p14="http://schemas.microsoft.com/office/powerpoint/2010/main" val="13644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D44D60-00A9-FDA1-F5E0-BC5807E69308}"/>
              </a:ext>
            </a:extLst>
          </p:cNvPr>
          <p:cNvSpPr>
            <a:spLocks noGrp="1"/>
          </p:cNvSpPr>
          <p:nvPr>
            <p:ph type="body" idx="1"/>
          </p:nvPr>
        </p:nvSpPr>
        <p:spPr/>
        <p:txBody>
          <a:bodyPr>
            <a:normAutofit/>
          </a:bodyPr>
          <a:lstStyle/>
          <a:p>
            <a:pPr marL="114300" indent="0">
              <a:buNone/>
            </a:pPr>
            <a:r>
              <a:rPr lang="en-US" sz="1400" dirty="0"/>
              <a:t>MIT </a:t>
            </a:r>
            <a:r>
              <a:rPr lang="en-US" sz="1400" dirty="0" err="1"/>
              <a:t>OpenCourseWare</a:t>
            </a:r>
            <a:endParaRPr lang="en-US" sz="1400" dirty="0"/>
          </a:p>
          <a:p>
            <a:pPr marL="114300" indent="0">
              <a:buNone/>
            </a:pPr>
            <a:r>
              <a:rPr lang="en-US" sz="1400" u="sng" dirty="0">
                <a:hlinkClick r:id="rId2"/>
              </a:rPr>
              <a:t>https://ocw.mit.edu/</a:t>
            </a:r>
            <a:endParaRPr lang="en-US" sz="1400" dirty="0"/>
          </a:p>
          <a:p>
            <a:pPr marL="114300" indent="0">
              <a:buNone/>
            </a:pPr>
            <a:r>
              <a:rPr lang="en-US" dirty="0"/>
              <a:t> </a:t>
            </a:r>
          </a:p>
          <a:p>
            <a:pPr marL="114300" indent="0">
              <a:buNone/>
            </a:pPr>
            <a:r>
              <a:rPr lang="en-US" dirty="0"/>
              <a:t> </a:t>
            </a:r>
          </a:p>
          <a:p>
            <a:pPr marL="114300" indent="0">
              <a:buNone/>
            </a:pPr>
            <a:r>
              <a:rPr lang="en-US" dirty="0"/>
              <a:t> </a:t>
            </a:r>
          </a:p>
          <a:p>
            <a:pPr marL="114300" indent="0">
              <a:buNone/>
            </a:pPr>
            <a:r>
              <a:rPr lang="en-US" dirty="0"/>
              <a:t>RES.ENV 007 Geothermal Energy Networks (GENs): Transforming our Thermal Energy System</a:t>
            </a:r>
          </a:p>
          <a:p>
            <a:pPr marL="114300" indent="0">
              <a:buNone/>
            </a:pPr>
            <a:r>
              <a:rPr lang="en-US" sz="1500" dirty="0"/>
              <a:t>IAP 2025 </a:t>
            </a:r>
          </a:p>
          <a:p>
            <a:pPr marL="114300" indent="0">
              <a:buNone/>
            </a:pPr>
            <a:r>
              <a:rPr lang="en-US" dirty="0"/>
              <a:t> </a:t>
            </a:r>
          </a:p>
          <a:p>
            <a:pPr marL="114300" indent="0">
              <a:buNone/>
            </a:pPr>
            <a:r>
              <a:rPr lang="en-US" dirty="0"/>
              <a:t> </a:t>
            </a:r>
          </a:p>
          <a:p>
            <a:pPr marL="114300" indent="0">
              <a:buNone/>
            </a:pPr>
            <a:r>
              <a:rPr lang="en-US" sz="1500" dirty="0"/>
              <a:t>For information about citing these materials or our Terms of Use, visit: </a:t>
            </a:r>
            <a:r>
              <a:rPr lang="en-US" sz="1500" u="sng" dirty="0">
                <a:hlinkClick r:id="rId3"/>
              </a:rPr>
              <a:t>https://ocw.mit.edu/terms</a:t>
            </a:r>
            <a:r>
              <a:rPr lang="en-US" sz="1500" dirty="0"/>
              <a:t>. </a:t>
            </a:r>
          </a:p>
          <a:p>
            <a:endParaRPr lang="en-US" dirty="0"/>
          </a:p>
        </p:txBody>
      </p:sp>
      <p:sp>
        <p:nvSpPr>
          <p:cNvPr id="2" name="Slide Number Placeholder 1">
            <a:extLst>
              <a:ext uri="{FF2B5EF4-FFF2-40B4-BE49-F238E27FC236}">
                <a16:creationId xmlns:a16="http://schemas.microsoft.com/office/drawing/2014/main" id="{AA35A3D2-5706-4CDC-1649-DDBD1C3E28FE}"/>
              </a:ext>
            </a:extLst>
          </p:cNvPr>
          <p:cNvSpPr>
            <a:spLocks noGrp="1"/>
          </p:cNvSpPr>
          <p:nvPr>
            <p:ph type="sldNum" idx="12"/>
          </p:nvPr>
        </p:nvSpPr>
        <p:spPr/>
        <p:txBody>
          <a:bodyPr>
            <a:normAutofit/>
          </a:bodyPr>
          <a:lstStyle/>
          <a:p>
            <a:pPr algn="r"/>
            <a:fld id="{00000000-1234-1234-1234-123412341234}" type="slidenum">
              <a:rPr lang="en-US" sz="1050" smtClean="0"/>
              <a:pPr algn="r"/>
              <a:t>31</a:t>
            </a:fld>
            <a:endParaRPr lang="en-US" sz="1050" dirty="0"/>
          </a:p>
        </p:txBody>
      </p:sp>
    </p:spTree>
    <p:extLst>
      <p:ext uri="{BB962C8B-B14F-4D97-AF65-F5344CB8AC3E}">
        <p14:creationId xmlns:p14="http://schemas.microsoft.com/office/powerpoint/2010/main" val="268504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401025" cy="3387497"/>
          </a:xfrm>
        </p:spPr>
        <p:txBody>
          <a:bodyPr vert="horz" lIns="91440" tIns="45720" rIns="91440" bIns="45720" rtlCol="0" anchor="b">
            <a:normAutofit/>
          </a:bodyPr>
          <a:lstStyle/>
          <a:p>
            <a:pPr algn="ctr" defTabSz="914400">
              <a:lnSpc>
                <a:spcPct val="90000"/>
              </a:lnSpc>
            </a:pPr>
            <a:r>
              <a:rPr lang="en-US" altLang="fr-FR" sz="2800" dirty="0">
                <a:solidFill>
                  <a:srgbClr val="FFFFFF"/>
                </a:solidFill>
                <a:latin typeface="+mj-lt"/>
              </a:rPr>
              <a:t>Codes and Standards</a:t>
            </a:r>
            <a:br>
              <a:rPr lang="en-US" altLang="fr-FR" sz="2800" dirty="0">
                <a:solidFill>
                  <a:srgbClr val="FFFFFF"/>
                </a:solidFill>
                <a:latin typeface="+mj-lt"/>
              </a:rPr>
            </a:br>
            <a:br>
              <a:rPr lang="en-US" altLang="fr-FR" sz="2800" dirty="0">
                <a:solidFill>
                  <a:srgbClr val="FFFFFF"/>
                </a:solidFill>
                <a:latin typeface="+mj-lt"/>
              </a:rPr>
            </a:br>
            <a:r>
              <a:rPr lang="en-US" altLang="fr-FR" sz="2800" dirty="0">
                <a:solidFill>
                  <a:srgbClr val="FFFFFF"/>
                </a:solidFill>
                <a:latin typeface="+mj-lt"/>
              </a:rPr>
              <a:t>What’s the Difference?</a:t>
            </a:r>
            <a:br>
              <a:rPr lang="en-US" altLang="fr-FR"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4391149"/>
          </a:xfrm>
        </p:spPr>
        <p:txBody>
          <a:bodyPr vert="horz" lIns="91440" tIns="45720" rIns="91440" bIns="45720" rtlCol="0" anchor="ctr">
            <a:normAutofit/>
          </a:bodyPr>
          <a:lstStyle/>
          <a:p>
            <a:pPr marL="114300" lvl="1" indent="0" defTabSz="914400">
              <a:lnSpc>
                <a:spcPct val="90000"/>
              </a:lnSpc>
              <a:spcBef>
                <a:spcPts val="1200"/>
              </a:spcBef>
              <a:buNone/>
              <a:tabLst>
                <a:tab pos="3200400" algn="l"/>
              </a:tabLst>
              <a:defRPr/>
            </a:pPr>
            <a:r>
              <a:rPr lang="en-US" sz="2800" dirty="0">
                <a:latin typeface="Arial" panose="020B0604020202020204" pitchFamily="34" charset="0"/>
                <a:cs typeface="Arial" panose="020B0604020202020204" pitchFamily="34" charset="0"/>
              </a:rPr>
              <a:t>However ……</a:t>
            </a:r>
          </a:p>
          <a:p>
            <a:pPr marL="114300" lvl="1" indent="0" algn="just" defTabSz="914400">
              <a:lnSpc>
                <a:spcPct val="90000"/>
              </a:lnSpc>
              <a:spcBef>
                <a:spcPts val="1200"/>
              </a:spcBef>
              <a:buNone/>
              <a:tabLst>
                <a:tab pos="3200400" algn="l"/>
              </a:tabLst>
              <a:defRPr/>
            </a:pPr>
            <a:r>
              <a:rPr lang="en-US" sz="1800" dirty="0">
                <a:latin typeface="Arial" panose="020B0604020202020204" pitchFamily="34" charset="0"/>
                <a:cs typeface="Arial" panose="020B0604020202020204" pitchFamily="34" charset="0"/>
              </a:rPr>
              <a:t>A standard </a:t>
            </a:r>
            <a:r>
              <a:rPr lang="en-US" sz="1800" i="1" dirty="0">
                <a:latin typeface="Arial" panose="020B0604020202020204" pitchFamily="34" charset="0"/>
                <a:cs typeface="Arial" panose="020B0604020202020204" pitchFamily="34" charset="0"/>
              </a:rPr>
              <a:t>can </a:t>
            </a:r>
            <a:r>
              <a:rPr lang="en-US" sz="1800" dirty="0">
                <a:latin typeface="Arial" panose="020B0604020202020204" pitchFamily="34" charset="0"/>
                <a:cs typeface="Arial" panose="020B0604020202020204" pitchFamily="34" charset="0"/>
              </a:rPr>
              <a:t>become code if a code body such as the International</a:t>
            </a:r>
            <a:r>
              <a:rPr lang="en-US" sz="1800" dirty="0">
                <a:effectLst/>
                <a:latin typeface="Arial" panose="020B0604020202020204" pitchFamily="34" charset="0"/>
                <a:ea typeface="Calibri" panose="020F0502020204030204" pitchFamily="34" charset="0"/>
                <a:cs typeface="Arial" panose="020B0604020202020204" pitchFamily="34" charset="0"/>
              </a:rPr>
              <a:t> Association of Plumbing and Mechanical Officials (IAPMO) or International Code Council (ICC) adopts a standard into their codes</a:t>
            </a:r>
            <a:r>
              <a:rPr lang="en-US" sz="20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3" name="Slide Number Placeholder 1">
            <a:extLst>
              <a:ext uri="{FF2B5EF4-FFF2-40B4-BE49-F238E27FC236}">
                <a16:creationId xmlns:a16="http://schemas.microsoft.com/office/drawing/2014/main" id="{CF12C1AD-529B-F937-C16F-B11EBA85FC5B}"/>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4</a:t>
            </a:fld>
            <a:endParaRPr lang="en-US" sz="1050" dirty="0"/>
          </a:p>
        </p:txBody>
      </p:sp>
    </p:spTree>
    <p:extLst>
      <p:ext uri="{BB962C8B-B14F-4D97-AF65-F5344CB8AC3E}">
        <p14:creationId xmlns:p14="http://schemas.microsoft.com/office/powerpoint/2010/main" val="2692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2" y="586855"/>
            <a:ext cx="2536594" cy="1726039"/>
          </a:xfrm>
        </p:spPr>
        <p:txBody>
          <a:bodyPr vert="horz" lIns="91440" tIns="45720" rIns="91440" bIns="45720" rtlCol="0" anchor="b">
            <a:normAutofit/>
          </a:bodyPr>
          <a:lstStyle/>
          <a:p>
            <a:pPr algn="r" defTabSz="914400">
              <a:lnSpc>
                <a:spcPct val="90000"/>
              </a:lnSpc>
            </a:pPr>
            <a:r>
              <a:rPr lang="en-US" altLang="fr-FR" sz="2800" kern="1200" dirty="0">
                <a:solidFill>
                  <a:srgbClr val="FFFFFF"/>
                </a:solidFill>
                <a:latin typeface="+mj-lt"/>
                <a:ea typeface="+mj-ea"/>
                <a:cs typeface="+mj-cs"/>
              </a:rPr>
              <a:t>Agenda</a:t>
            </a:r>
            <a:br>
              <a:rPr lang="en-US" altLang="fr-FR"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r>
              <a:rPr lang="en-US" dirty="0"/>
              <a:t>Feedback from Industry on 2016 Standard</a:t>
            </a:r>
          </a:p>
          <a:p>
            <a:r>
              <a:rPr lang="en-US" dirty="0"/>
              <a:t>Standard Outline for 2025</a:t>
            </a:r>
          </a:p>
          <a:p>
            <a:r>
              <a:rPr lang="en-US" dirty="0"/>
              <a:t>General Applications Section Outline</a:t>
            </a:r>
          </a:p>
          <a:p>
            <a:r>
              <a:rPr lang="en-US" dirty="0"/>
              <a:t>Notable Changes</a:t>
            </a:r>
          </a:p>
          <a:p>
            <a:r>
              <a:rPr lang="en-US" dirty="0"/>
              <a:t>Additions</a:t>
            </a:r>
          </a:p>
          <a:p>
            <a:r>
              <a:rPr lang="en-US" dirty="0"/>
              <a:t>Next Steps</a:t>
            </a: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FF3575D7-F9F7-8AE6-B216-E8D9C82CE0F4}"/>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5</a:t>
            </a:fld>
            <a:endParaRPr lang="en-US" sz="1050" dirty="0"/>
          </a:p>
        </p:txBody>
      </p:sp>
    </p:spTree>
    <p:extLst>
      <p:ext uri="{BB962C8B-B14F-4D97-AF65-F5344CB8AC3E}">
        <p14:creationId xmlns:p14="http://schemas.microsoft.com/office/powerpoint/2010/main" val="30545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640143" cy="3387497"/>
          </a:xfrm>
        </p:spPr>
        <p:txBody>
          <a:bodyPr vert="horz" lIns="91440" tIns="45720" rIns="91440" bIns="45720" rtlCol="0" anchor="b">
            <a:normAutofit fontScale="90000"/>
          </a:bodyPr>
          <a:lstStyle/>
          <a:p>
            <a:pPr algn="ctr" defTabSz="914400">
              <a:lnSpc>
                <a:spcPct val="90000"/>
              </a:lnSpc>
            </a:pPr>
            <a:r>
              <a:rPr lang="en-US" altLang="fr-FR" sz="3100" kern="1200" dirty="0">
                <a:solidFill>
                  <a:srgbClr val="FFFFFF"/>
                </a:solidFill>
                <a:latin typeface="+mj-lt"/>
                <a:ea typeface="+mj-ea"/>
                <a:cs typeface="+mj-cs"/>
              </a:rPr>
              <a:t>Feedback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from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Industry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on 2016 Standard</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68798" y="992380"/>
            <a:ext cx="4916510" cy="5546047"/>
          </a:xfrm>
        </p:spPr>
        <p:txBody>
          <a:bodyPr vert="horz" lIns="91440" tIns="45720" rIns="91440" bIns="45720" rtlCol="0" anchor="ctr">
            <a:normAutofit fontScale="92500" lnSpcReduction="10000"/>
          </a:bodyPr>
          <a:lstStyle/>
          <a:p>
            <a:pPr algn="just"/>
            <a:r>
              <a:rPr lang="en-US" dirty="0"/>
              <a:t>Review of the 2016 Standard was undertaken by the IGSHPA Standards Committee in 2019.  Comments were provided to all task force members for consideration at the beginning of the new standard development cycle which began in June 2021.  </a:t>
            </a:r>
          </a:p>
          <a:p>
            <a:pPr algn="just"/>
            <a:r>
              <a:rPr lang="en-US" dirty="0"/>
              <a:t>Recommendations included moving away from the 2016 format which was meant to be standalone by heat exchanger type to a more concise standard which eliminated a lot of the redundancy by addressing common requirements in the General Applications Section.</a:t>
            </a:r>
          </a:p>
          <a:p>
            <a:pPr algn="just"/>
            <a:r>
              <a:rPr lang="en-US" dirty="0"/>
              <a:t>In addition to recommended edits for each section of the standard, there were specific recommendations to review and update:</a:t>
            </a:r>
          </a:p>
          <a:p>
            <a:pPr indent="-457200" algn="just"/>
            <a:endParaRPr lang="en-US" dirty="0"/>
          </a:p>
          <a:p>
            <a:pPr marL="377190" lvl="1" indent="-285750" algn="just">
              <a:buFont typeface="Wingdings" pitchFamily="2" charset="2"/>
              <a:buChar char="q"/>
            </a:pPr>
            <a:r>
              <a:rPr lang="en-US" dirty="0"/>
              <a:t>In situ (formation) thermal conductivity test</a:t>
            </a:r>
          </a:p>
          <a:p>
            <a:pPr marL="377190" lvl="1" indent="-285750" algn="just">
              <a:buFont typeface="Wingdings" pitchFamily="2" charset="2"/>
              <a:buChar char="q"/>
            </a:pPr>
            <a:r>
              <a:rPr lang="en-US" dirty="0"/>
              <a:t>Piping materials</a:t>
            </a:r>
          </a:p>
          <a:p>
            <a:pPr marL="377190" lvl="1" indent="-285750" algn="just">
              <a:buFont typeface="Wingdings" pitchFamily="2" charset="2"/>
              <a:buChar char="q"/>
            </a:pPr>
            <a:r>
              <a:rPr lang="en-US" dirty="0"/>
              <a:t>Heat transfer fluids for GSHP systems</a:t>
            </a:r>
          </a:p>
          <a:p>
            <a:pPr marL="377190" lvl="1" indent="-285750" algn="just">
              <a:buFont typeface="Wingdings" pitchFamily="2" charset="2"/>
              <a:buChar char="q"/>
            </a:pPr>
            <a:r>
              <a:rPr lang="en-US" dirty="0"/>
              <a:t>Hydrostatic pressure testing</a:t>
            </a: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677BADD4-B8D8-E376-3922-F81DCC84B0A5}"/>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6</a:t>
            </a:fld>
            <a:endParaRPr lang="en-US" sz="1050" dirty="0"/>
          </a:p>
        </p:txBody>
      </p:sp>
    </p:spTree>
    <p:extLst>
      <p:ext uri="{BB962C8B-B14F-4D97-AF65-F5344CB8AC3E}">
        <p14:creationId xmlns:p14="http://schemas.microsoft.com/office/powerpoint/2010/main" val="188301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640143" cy="3387497"/>
          </a:xfrm>
        </p:spPr>
        <p:txBody>
          <a:bodyPr vert="horz" lIns="91440" tIns="45720" rIns="91440" bIns="45720" rtlCol="0" anchor="b">
            <a:normAutofit/>
          </a:bodyPr>
          <a:lstStyle/>
          <a:p>
            <a:pPr algn="ctr" defTabSz="914400">
              <a:lnSpc>
                <a:spcPct val="90000"/>
              </a:lnSpc>
            </a:pPr>
            <a:r>
              <a:rPr lang="en-US" altLang="fr-FR" sz="2800" kern="1200" dirty="0">
                <a:solidFill>
                  <a:srgbClr val="FFFFFF"/>
                </a:solidFill>
                <a:latin typeface="+mj-lt"/>
                <a:ea typeface="+mj-ea"/>
                <a:cs typeface="+mj-cs"/>
              </a:rPr>
              <a:t>Standard </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Outline </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for 2025</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164541" y="649480"/>
            <a:ext cx="5359663" cy="5894755"/>
          </a:xfrm>
        </p:spPr>
        <p:txBody>
          <a:bodyPr vert="horz" lIns="91440" tIns="45720" rIns="91440" bIns="45720" rtlCol="0" anchor="ctr">
            <a:normAutofit fontScale="40000" lnSpcReduction="20000"/>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altLang="en-US" sz="4500" b="0" i="0" strike="noStrike" cap="none" normalizeH="0" baseline="0" dirty="0">
                <a:ln>
                  <a:noFill/>
                </a:ln>
                <a:effectLst/>
                <a:ea typeface="Calibri" panose="020F0502020204030204" pitchFamily="34" charset="0"/>
              </a:rPr>
              <a:t>T</a:t>
            </a:r>
            <a:r>
              <a:rPr kumimoji="0" lang="en-CA" altLang="en-US" sz="4500" b="0" i="0" strike="noStrike" cap="none" normalizeH="0" baseline="0" dirty="0" bmk="">
                <a:ln>
                  <a:noFill/>
                </a:ln>
                <a:effectLst/>
                <a:ea typeface="Calibri" panose="020F0502020204030204" pitchFamily="34" charset="0"/>
              </a:rPr>
              <a:t>he ANSI/CSA/IGSHPA C448 Series now consists of the following parts: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45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4500" b="0" i="0" strike="noStrike" cap="none" normalizeH="0" baseline="0" dirty="0" bmk="">
                <a:ln>
                  <a:noFill/>
                </a:ln>
                <a:effectLst/>
                <a:ea typeface="Calibri" panose="020F0502020204030204" pitchFamily="34" charset="0"/>
              </a:rPr>
              <a:t>ANSI/CSA/IGSHPA C448.0, Design and installation of ground source heat pump systems — General applications for all systems;</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45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4500" b="0" i="0" strike="noStrike" cap="none" normalizeH="0" baseline="0" dirty="0" bmk="">
                <a:ln>
                  <a:noFill/>
                </a:ln>
                <a:effectLst/>
                <a:ea typeface="Calibri" panose="020F0502020204030204" pitchFamily="34" charset="0"/>
              </a:rPr>
              <a:t>ANSI/CSA/IGSHPA C448.1, Design and installation of ground source heat pump systems for residential and other small buildings;</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45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4500" b="0" i="0" strike="noStrike" cap="none" normalizeH="0" baseline="0" dirty="0" bmk="">
                <a:ln>
                  <a:noFill/>
                </a:ln>
                <a:effectLst/>
                <a:ea typeface="Calibri" panose="020F0502020204030204" pitchFamily="34" charset="0"/>
              </a:rPr>
              <a:t>ANSI/CSA/IGSHPA C448.2, Design and installation of ground source heat pump systems for commercial and institutional</a:t>
            </a:r>
            <a:r>
              <a:rPr lang="en-CA" altLang="en-US" sz="4500" dirty="0" bmk="">
                <a:ea typeface="Calibri" panose="020F0502020204030204" pitchFamily="34" charset="0"/>
              </a:rPr>
              <a:t> </a:t>
            </a:r>
            <a:r>
              <a:rPr kumimoji="0" lang="en-CA" altLang="en-US" sz="4500" b="0" i="0" strike="noStrike" cap="none" normalizeH="0" baseline="0" dirty="0" bmk="">
                <a:ln>
                  <a:noFill/>
                </a:ln>
                <a:effectLst/>
                <a:ea typeface="Calibri" panose="020F0502020204030204" pitchFamily="34" charset="0"/>
              </a:rPr>
              <a:t>buildings;</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45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4500" b="1" i="0" strike="noStrike" cap="none" normalizeH="0" baseline="0" dirty="0" bmk="">
                <a:ln>
                  <a:noFill/>
                </a:ln>
                <a:effectLst/>
                <a:ea typeface="Calibri" panose="020F0502020204030204" pitchFamily="34" charset="0"/>
              </a:rPr>
              <a:t>ANSI/CSA/IGSHPA C448.3, </a:t>
            </a:r>
            <a:r>
              <a:rPr kumimoji="0" lang="en-CA" altLang="en-US" sz="4500" b="1" i="1" strike="noStrike" cap="none" normalizeH="0" baseline="0" dirty="0" bmk="">
                <a:ln>
                  <a:noFill/>
                </a:ln>
                <a:effectLst/>
                <a:ea typeface="Calibri" panose="020F0502020204030204" pitchFamily="34" charset="0"/>
              </a:rPr>
              <a:t>Planning</a:t>
            </a:r>
            <a:r>
              <a:rPr kumimoji="0" lang="en-CA" altLang="en-US" sz="4500" b="1" i="0" strike="noStrike" cap="none" normalizeH="0" baseline="0" dirty="0" bmk="">
                <a:ln>
                  <a:noFill/>
                </a:ln>
                <a:effectLst/>
                <a:ea typeface="Calibri" panose="020F0502020204030204" pitchFamily="34" charset="0"/>
              </a:rPr>
              <a:t>,</a:t>
            </a:r>
            <a:r>
              <a:rPr lang="en-CA" altLang="en-US" sz="4500" b="1" dirty="0" bmk="">
                <a:ea typeface="Calibri" panose="020F0502020204030204" pitchFamily="34" charset="0"/>
              </a:rPr>
              <a:t> d</a:t>
            </a:r>
            <a:r>
              <a:rPr kumimoji="0" lang="en-CA" altLang="en-US" sz="4500" b="1" i="0" strike="noStrike" cap="none" normalizeH="0" baseline="0" dirty="0" bmk="">
                <a:ln>
                  <a:noFill/>
                </a:ln>
                <a:effectLst/>
                <a:ea typeface="Calibri" panose="020F0502020204030204" pitchFamily="34" charset="0"/>
              </a:rPr>
              <a:t>esign, installation and commissioning of district energy systems</a:t>
            </a:r>
            <a:r>
              <a:rPr kumimoji="0" lang="en-CA" altLang="en-US" sz="4500" b="0" i="0" strike="noStrike" cap="none" normalizeH="0" baseline="0" dirty="0" bmk="">
                <a:ln>
                  <a:noFill/>
                </a:ln>
                <a:effectLst/>
                <a:ea typeface="Calibri" panose="020F0502020204030204" pitchFamily="34" charset="0"/>
              </a:rPr>
              <a:t>;</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45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4500" b="0" i="0" strike="noStrike" cap="none" normalizeH="0" baseline="0" dirty="0" bmk="">
                <a:ln>
                  <a:noFill/>
                </a:ln>
                <a:effectLst/>
                <a:ea typeface="Calibri" panose="020F0502020204030204" pitchFamily="34" charset="0"/>
              </a:rPr>
              <a:t>ANSI/CSA/IGSHPA C448.4, Installation of vertical configured closed-loop ground source heat pump systems;</a:t>
            </a:r>
            <a:endParaRPr kumimoji="0" lang="en-CA" altLang="en-US" sz="4500" b="0" i="0" strike="noStrike" cap="none" normalizeH="0" baseline="0" dirty="0">
              <a:ln>
                <a:noFill/>
              </a:ln>
              <a:effectLst/>
            </a:endParaRPr>
          </a:p>
          <a:p>
            <a:pPr marL="0" indent="0" defTabSz="914400">
              <a:lnSpc>
                <a:spcPct val="90000"/>
              </a:lnSpc>
              <a:buNone/>
            </a:pPr>
            <a:endParaRPr lang="en-US" sz="17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DAB425E3-636B-DC5B-8270-DBC7CC380D9E}"/>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7</a:t>
            </a:fld>
            <a:endParaRPr lang="en-US" sz="1050" dirty="0"/>
          </a:p>
        </p:txBody>
      </p:sp>
    </p:spTree>
    <p:extLst>
      <p:ext uri="{BB962C8B-B14F-4D97-AF65-F5344CB8AC3E}">
        <p14:creationId xmlns:p14="http://schemas.microsoft.com/office/powerpoint/2010/main" val="100160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640143" cy="3387497"/>
          </a:xfrm>
        </p:spPr>
        <p:txBody>
          <a:bodyPr vert="horz" lIns="91440" tIns="45720" rIns="91440" bIns="45720" rtlCol="0" anchor="b">
            <a:normAutofit fontScale="90000"/>
          </a:bodyPr>
          <a:lstStyle/>
          <a:p>
            <a:pPr algn="ctr" defTabSz="914400">
              <a:lnSpc>
                <a:spcPct val="90000"/>
              </a:lnSpc>
            </a:pPr>
            <a:r>
              <a:rPr lang="en-US" altLang="fr-FR" sz="3100" kern="1200" dirty="0">
                <a:solidFill>
                  <a:srgbClr val="FFFFFF"/>
                </a:solidFill>
                <a:latin typeface="+mj-lt"/>
                <a:ea typeface="+mj-ea"/>
                <a:cs typeface="+mj-cs"/>
              </a:rPr>
              <a:t>Standard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Outline </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for 2025</a:t>
            </a:r>
            <a:br>
              <a:rPr lang="en-US" altLang="fr-FR" sz="3100" kern="1200" dirty="0">
                <a:solidFill>
                  <a:srgbClr val="FFFFFF"/>
                </a:solidFill>
                <a:latin typeface="+mj-lt"/>
                <a:ea typeface="+mj-ea"/>
                <a:cs typeface="+mj-cs"/>
              </a:rPr>
            </a:br>
            <a:br>
              <a:rPr lang="en-US" altLang="fr-FR" sz="3100" kern="1200" dirty="0">
                <a:solidFill>
                  <a:srgbClr val="FFFFFF"/>
                </a:solidFill>
                <a:latin typeface="+mj-lt"/>
                <a:ea typeface="+mj-ea"/>
                <a:cs typeface="+mj-cs"/>
              </a:rPr>
            </a:br>
            <a:r>
              <a:rPr lang="en-US" altLang="fr-FR" sz="3100" kern="1200" dirty="0">
                <a:solidFill>
                  <a:srgbClr val="FFFFFF"/>
                </a:solidFill>
                <a:latin typeface="+mj-lt"/>
                <a:ea typeface="+mj-ea"/>
                <a:cs typeface="+mj-cs"/>
              </a:rPr>
              <a:t>Continued</a:t>
            </a:r>
            <a:br>
              <a:rPr lang="en-US" altLang="fr-FR" sz="2700" kern="1200" dirty="0">
                <a:solidFill>
                  <a:srgbClr val="FFFFFF"/>
                </a:solidFill>
                <a:latin typeface="+mj-lt"/>
                <a:ea typeface="+mj-ea"/>
                <a:cs typeface="+mj-cs"/>
              </a:rPr>
            </a:br>
            <a:endParaRPr lang="en-US" sz="27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fontScale="55000" lnSpcReduction="20000"/>
          </a:body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3200" b="0" i="0" strike="noStrike" cap="none" normalizeH="0" baseline="0" dirty="0">
                <a:ln>
                  <a:noFill/>
                </a:ln>
                <a:effectLst/>
                <a:ea typeface="Calibri" panose="020F0502020204030204" pitchFamily="34" charset="0"/>
              </a:rPr>
              <a:t>A</a:t>
            </a:r>
            <a:r>
              <a:rPr kumimoji="0" lang="en-CA" altLang="en-US" sz="3200" b="0" i="0" strike="noStrike" cap="none" normalizeH="0" baseline="0" dirty="0" bmk="">
                <a:ln>
                  <a:noFill/>
                </a:ln>
                <a:effectLst/>
                <a:ea typeface="Calibri" panose="020F0502020204030204" pitchFamily="34" charset="0"/>
              </a:rPr>
              <a:t>NSI/CSA/IGSHPA C448.5, Installation of horizontal configured closed-loop ground source heat pump systems;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32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3200" b="0" i="0" strike="noStrike" cap="none" normalizeH="0" baseline="0" dirty="0" bmk="">
                <a:ln>
                  <a:noFill/>
                </a:ln>
                <a:effectLst/>
                <a:ea typeface="Calibri" panose="020F0502020204030204" pitchFamily="34" charset="0"/>
              </a:rPr>
              <a:t>ANSI/CSA/IGSHPA C448.6, Design and installation of surface water heat pump systems;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32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3200" b="0" i="0" strike="noStrike" cap="none" normalizeH="0" baseline="0" dirty="0" bmk="">
                <a:ln>
                  <a:noFill/>
                </a:ln>
                <a:effectLst/>
                <a:ea typeface="Calibri" panose="020F0502020204030204" pitchFamily="34" charset="0"/>
              </a:rPr>
              <a:t>ANSI/CSA/IGSHPA C448.7, Design and </a:t>
            </a:r>
            <a:r>
              <a:rPr lang="en-CA" altLang="en-US" sz="3200" dirty="0" bmk="">
                <a:ea typeface="Calibri" panose="020F0502020204030204" pitchFamily="34" charset="0"/>
              </a:rPr>
              <a:t>i</a:t>
            </a:r>
            <a:r>
              <a:rPr kumimoji="0" lang="en-CA" altLang="en-US" sz="3200" b="0" i="0" strike="noStrike" cap="none" normalizeH="0" baseline="0" dirty="0" bmk="">
                <a:ln>
                  <a:noFill/>
                </a:ln>
                <a:effectLst/>
                <a:ea typeface="Calibri" panose="020F0502020204030204" pitchFamily="34" charset="0"/>
              </a:rPr>
              <a:t>nstallation of groundwater systems;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32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3200" b="0" i="0" strike="noStrike" cap="none" normalizeH="0" baseline="0" dirty="0" bmk="">
                <a:ln>
                  <a:noFill/>
                </a:ln>
                <a:effectLst/>
                <a:ea typeface="Calibri" panose="020F0502020204030204" pitchFamily="34" charset="0"/>
              </a:rPr>
              <a:t>ANSI/CSA/IGSHPA C448.8, Installation of standing column well heat pump systems;</a:t>
            </a:r>
            <a:endParaRPr lang="en-CA" altLang="en-US" sz="3200" dirty="0" bmk="">
              <a:ea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32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3200" b="1" i="0" strike="noStrike" cap="none" normalizeH="0" baseline="0" dirty="0" bmk="">
                <a:ln>
                  <a:noFill/>
                </a:ln>
                <a:effectLst/>
                <a:ea typeface="Calibri" panose="020F0502020204030204" pitchFamily="34" charset="0"/>
              </a:rPr>
              <a:t>ANSI/CSA/IGSHPA C448.9, Design and </a:t>
            </a:r>
            <a:r>
              <a:rPr lang="en-CA" altLang="en-US" sz="3200" b="1" dirty="0" bmk="">
                <a:ea typeface="Calibri" panose="020F0502020204030204" pitchFamily="34" charset="0"/>
              </a:rPr>
              <a:t>i</a:t>
            </a:r>
            <a:r>
              <a:rPr kumimoji="0" lang="en-CA" altLang="en-US" sz="3200" b="1" i="0" strike="noStrike" cap="none" normalizeH="0" baseline="0" dirty="0" bmk="">
                <a:ln>
                  <a:noFill/>
                </a:ln>
                <a:effectLst/>
                <a:ea typeface="Calibri" panose="020F0502020204030204" pitchFamily="34" charset="0"/>
              </a:rPr>
              <a:t>nstallation of ground source heat pump systems connected to energy foundations; and</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3200" b="0" i="0" strike="noStrike" cap="none" normalizeH="0" baseline="0" dirty="0" bmk="">
              <a:ln>
                <a:noFill/>
              </a:ln>
              <a:effectLs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3200" b="0" i="0" strike="noStrike" cap="none" normalizeH="0" baseline="0" dirty="0" bmk="">
                <a:ln>
                  <a:noFill/>
                </a:ln>
                <a:effectLst/>
                <a:ea typeface="Calibri" panose="020F0502020204030204" pitchFamily="34" charset="0"/>
              </a:rPr>
              <a:t>ANSI/CSA/IGSHPA C448.10, Installation of direct exchange heat pump systems.</a:t>
            </a:r>
            <a:endParaRPr lang="en-US" sz="3200" dirty="0"/>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85B38F2D-E3AB-8D7D-9909-A29789E018A6}"/>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8</a:t>
            </a:fld>
            <a:endParaRPr lang="en-US" sz="1050" dirty="0"/>
          </a:p>
        </p:txBody>
      </p:sp>
    </p:spTree>
    <p:extLst>
      <p:ext uri="{BB962C8B-B14F-4D97-AF65-F5344CB8AC3E}">
        <p14:creationId xmlns:p14="http://schemas.microsoft.com/office/powerpoint/2010/main" val="14497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0041" y="586855"/>
            <a:ext cx="2640143" cy="3387497"/>
          </a:xfrm>
        </p:spPr>
        <p:txBody>
          <a:bodyPr vert="horz" lIns="91440" tIns="45720" rIns="91440" bIns="45720" rtlCol="0" anchor="b">
            <a:normAutofit/>
          </a:bodyPr>
          <a:lstStyle/>
          <a:p>
            <a:pPr algn="ctr" defTabSz="914400">
              <a:lnSpc>
                <a:spcPct val="90000"/>
              </a:lnSpc>
            </a:pPr>
            <a:r>
              <a:rPr lang="en-US" altLang="fr-FR" sz="2800" kern="1200" dirty="0">
                <a:solidFill>
                  <a:srgbClr val="FFFFFF"/>
                </a:solidFill>
                <a:latin typeface="+mj-lt"/>
                <a:ea typeface="+mj-ea"/>
                <a:cs typeface="+mj-cs"/>
              </a:rPr>
              <a:t>Informative</a:t>
            </a: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 </a:t>
            </a: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Annexes </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for </a:t>
            </a:r>
            <a:br>
              <a:rPr lang="en-US" altLang="fr-FR" sz="2800" kern="1200" dirty="0">
                <a:solidFill>
                  <a:srgbClr val="FFFFFF"/>
                </a:solidFill>
                <a:latin typeface="+mj-lt"/>
                <a:ea typeface="+mj-ea"/>
                <a:cs typeface="+mj-cs"/>
              </a:rPr>
            </a:br>
            <a:br>
              <a:rPr lang="en-US" altLang="fr-FR" sz="2800" kern="1200" dirty="0">
                <a:solidFill>
                  <a:srgbClr val="FFFFFF"/>
                </a:solidFill>
                <a:latin typeface="+mj-lt"/>
                <a:ea typeface="+mj-ea"/>
                <a:cs typeface="+mj-cs"/>
              </a:rPr>
            </a:br>
            <a:r>
              <a:rPr lang="en-US" altLang="fr-FR" sz="2800" kern="1200" dirty="0">
                <a:solidFill>
                  <a:srgbClr val="FFFFFF"/>
                </a:solidFill>
                <a:latin typeface="+mj-lt"/>
                <a:ea typeface="+mj-ea"/>
                <a:cs typeface="+mj-cs"/>
              </a:rPr>
              <a:t>2025</a:t>
            </a:r>
            <a:endParaRPr lang="en-US" sz="2800" kern="1200" dirty="0">
              <a:solidFill>
                <a:srgbClr val="FFFFFF"/>
              </a:solidFill>
              <a:latin typeface="+mj-lt"/>
              <a:ea typeface="+mj-ea"/>
              <a:cs typeface="+mj-cs"/>
            </a:endParaRPr>
          </a:p>
        </p:txBody>
      </p:sp>
      <p:sp>
        <p:nvSpPr>
          <p:cNvPr id="4" name="Content Placeholder 3"/>
          <p:cNvSpPr>
            <a:spLocks noGrp="1"/>
          </p:cNvSpPr>
          <p:nvPr>
            <p:ph idx="13"/>
          </p:nvPr>
        </p:nvSpPr>
        <p:spPr>
          <a:xfrm>
            <a:off x="3607694" y="649480"/>
            <a:ext cx="4916510" cy="5546047"/>
          </a:xfrm>
        </p:spPr>
        <p:txBody>
          <a:bodyPr vert="horz" lIns="91440" tIns="45720" rIns="91440" bIns="45720" rtlCol="0" anchor="ctr">
            <a:normAutofit/>
          </a:bodyPr>
          <a:lstStyle/>
          <a:p>
            <a:pPr marL="0" indent="0" defTabSz="914400">
              <a:lnSpc>
                <a:spcPct val="90000"/>
              </a:lnSpc>
              <a:buNone/>
            </a:pPr>
            <a:endParaRPr lang="en-US" sz="1700" dirty="0"/>
          </a:p>
          <a:p>
            <a:pPr marL="457200" marR="0" lvl="0" indent="-457200" algn="just" defTabSz="914400" rtl="0" eaLnBrk="0" fontAlgn="base" latinLnBrk="0" hangingPunct="0">
              <a:lnSpc>
                <a:spcPct val="100000"/>
              </a:lnSpc>
              <a:spcBef>
                <a:spcPct val="0"/>
              </a:spcBef>
              <a:spcAft>
                <a:spcPct val="0"/>
              </a:spcAft>
              <a:buClrTx/>
              <a:buSzTx/>
              <a:buAutoNum type="alphaUcPeriod"/>
              <a:tabLst/>
            </a:pPr>
            <a:r>
              <a:rPr kumimoji="0" lang="en-US" altLang="en-US" b="0" i="0" strike="noStrike" cap="none" normalizeH="0" baseline="0" dirty="0" bmk="">
                <a:ln>
                  <a:noFill/>
                </a:ln>
                <a:effectLst/>
              </a:rPr>
              <a:t>Electrical, </a:t>
            </a:r>
            <a:r>
              <a:rPr lang="en-US" dirty="0">
                <a:effectLst/>
                <a:ea typeface="Times New Roman" panose="02020603050405020304" pitchFamily="18" charset="0"/>
              </a:rPr>
              <a:t>environmental, and other guidelines for ground source heat pumps and underground thermal energy storage (UTES) systems</a:t>
            </a:r>
          </a:p>
          <a:p>
            <a:pPr marL="457200" marR="0" lvl="0" indent="-457200" algn="just" defTabSz="914400" rtl="0" eaLnBrk="0" fontAlgn="base" latinLnBrk="0" hangingPunct="0">
              <a:lnSpc>
                <a:spcPct val="100000"/>
              </a:lnSpc>
              <a:spcBef>
                <a:spcPct val="0"/>
              </a:spcBef>
              <a:spcAft>
                <a:spcPct val="0"/>
              </a:spcAft>
              <a:buClrTx/>
              <a:buSzTx/>
              <a:buAutoNum type="alphaUcPeriod"/>
              <a:tabLst/>
            </a:pPr>
            <a:r>
              <a:rPr lang="en-US" dirty="0">
                <a:effectLst/>
                <a:ea typeface="Times New Roman" panose="02020603050405020304" pitchFamily="18" charset="0"/>
              </a:rPr>
              <a:t>Installation checklist for open- and closed-loop ground source heat pump systems</a:t>
            </a:r>
            <a:endParaRPr lang="en-US" dirty="0">
              <a:effectLst/>
              <a:ea typeface="Aptos" panose="020B0004020202020204" pitchFamily="34" charset="0"/>
            </a:endParaRPr>
          </a:p>
          <a:p>
            <a:pPr marL="457200" indent="-457200" algn="just">
              <a:lnSpc>
                <a:spcPct val="100000"/>
              </a:lnSpc>
              <a:buFont typeface="Arial" panose="020B0604020202020204" pitchFamily="34" charset="0"/>
              <a:buAutoNum type="alphaUcPeriod"/>
            </a:pPr>
            <a:r>
              <a:rPr lang="en-US" dirty="0">
                <a:effectLst/>
                <a:ea typeface="Times New Roman" panose="02020603050405020304" pitchFamily="18" charset="0"/>
              </a:rPr>
              <a:t>Site Survey/As-built Worksheet</a:t>
            </a:r>
            <a:endParaRPr lang="en-US" dirty="0">
              <a:effectLst/>
              <a:ea typeface="Aptos" panose="020B0004020202020204" pitchFamily="34" charset="0"/>
            </a:endParaRPr>
          </a:p>
          <a:p>
            <a:pPr marL="457200" indent="-457200" algn="just">
              <a:lnSpc>
                <a:spcPct val="100000"/>
              </a:lnSpc>
              <a:buFont typeface="Arial" panose="020B0604020202020204" pitchFamily="34" charset="0"/>
              <a:buAutoNum type="alphaUcPeriod"/>
            </a:pPr>
            <a:r>
              <a:rPr lang="en-US" dirty="0">
                <a:effectLst/>
                <a:ea typeface="Times New Roman" panose="02020603050405020304" pitchFamily="18" charset="0"/>
              </a:rPr>
              <a:t>Annual energy requirements based on modified ASHRAE bin hour method</a:t>
            </a:r>
            <a:endParaRPr lang="en-US" dirty="0">
              <a:effectLst/>
              <a:ea typeface="Aptos" panose="020B0004020202020204" pitchFamily="34" charset="0"/>
            </a:endParaRPr>
          </a:p>
          <a:p>
            <a:pPr marL="457200" indent="-457200" algn="just">
              <a:lnSpc>
                <a:spcPct val="100000"/>
              </a:lnSpc>
              <a:buFont typeface="Arial" panose="020B0604020202020204" pitchFamily="34" charset="0"/>
              <a:buAutoNum type="alphaUcPeriod"/>
            </a:pPr>
            <a:r>
              <a:rPr lang="en-US" b="1" dirty="0">
                <a:effectLst/>
                <a:ea typeface="Times New Roman" panose="02020603050405020304" pitchFamily="18" charset="0"/>
              </a:rPr>
              <a:t>Wastewater Energy Transfer Systems Design and Installation</a:t>
            </a:r>
            <a:endParaRPr lang="en-US" b="1" dirty="0">
              <a:effectLst/>
              <a:ea typeface="Aptos" panose="020B0004020202020204" pitchFamily="34" charset="0"/>
            </a:endParaRPr>
          </a:p>
          <a:p>
            <a:pPr marL="457200" indent="-457200" algn="just">
              <a:lnSpc>
                <a:spcPct val="100000"/>
              </a:lnSpc>
              <a:buFont typeface="Arial" panose="020B0604020202020204" pitchFamily="34" charset="0"/>
              <a:buAutoNum type="alphaUcPeriod"/>
            </a:pPr>
            <a:r>
              <a:rPr lang="en-US" dirty="0">
                <a:effectLst/>
                <a:ea typeface="Times New Roman" panose="02020603050405020304" pitchFamily="18" charset="0"/>
              </a:rPr>
              <a:t>Bibliography</a:t>
            </a:r>
            <a:endParaRPr lang="en-US" dirty="0">
              <a:effectLst/>
              <a:ea typeface="Aptos" panose="020B0004020202020204" pitchFamily="34" charset="0"/>
            </a:endParaRPr>
          </a:p>
          <a:p>
            <a:pPr marL="342900" lvl="1" defTabSz="914400">
              <a:lnSpc>
                <a:spcPct val="90000"/>
              </a:lnSpc>
              <a:spcBef>
                <a:spcPts val="1200"/>
              </a:spcBef>
              <a:buFont typeface="Arial" panose="020B0604020202020204" pitchFamily="34" charset="0"/>
              <a:buChar char="•"/>
              <a:tabLst>
                <a:tab pos="3200400" algn="l"/>
              </a:tabLst>
              <a:defRPr/>
            </a:pPr>
            <a:endParaRPr lang="en-US" sz="1700" dirty="0"/>
          </a:p>
        </p:txBody>
      </p:sp>
      <p:sp>
        <p:nvSpPr>
          <p:cNvPr id="3" name="Slide Number Placeholder 1">
            <a:extLst>
              <a:ext uri="{FF2B5EF4-FFF2-40B4-BE49-F238E27FC236}">
                <a16:creationId xmlns:a16="http://schemas.microsoft.com/office/drawing/2014/main" id="{122F011B-4075-D920-0F0B-48988F65B581}"/>
              </a:ext>
            </a:extLst>
          </p:cNvPr>
          <p:cNvSpPr txBox="1">
            <a:spLocks/>
          </p:cNvSpPr>
          <p:nvPr/>
        </p:nvSpPr>
        <p:spPr>
          <a:xfrm>
            <a:off x="8472458" y="6217623"/>
            <a:ext cx="548700" cy="5248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9</a:t>
            </a:fld>
            <a:endParaRPr lang="en-US" sz="1050" dirty="0"/>
          </a:p>
        </p:txBody>
      </p:sp>
    </p:spTree>
    <p:extLst>
      <p:ext uri="{BB962C8B-B14F-4D97-AF65-F5344CB8AC3E}">
        <p14:creationId xmlns:p14="http://schemas.microsoft.com/office/powerpoint/2010/main" val="4644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
      <a:dk1>
        <a:srgbClr val="000000"/>
      </a:dk1>
      <a:lt1>
        <a:srgbClr val="FFFFFF"/>
      </a:lt1>
      <a:dk2>
        <a:srgbClr val="484340"/>
      </a:dk2>
      <a:lt2>
        <a:srgbClr val="E8E6E7"/>
      </a:lt2>
      <a:accent1>
        <a:srgbClr val="2868B2"/>
      </a:accent1>
      <a:accent2>
        <a:srgbClr val="F04800"/>
      </a:accent2>
      <a:accent3>
        <a:srgbClr val="052259"/>
      </a:accent3>
      <a:accent4>
        <a:srgbClr val="C1DEE6"/>
      </a:accent4>
      <a:accent5>
        <a:srgbClr val="E8E6E7"/>
      </a:accent5>
      <a:accent6>
        <a:srgbClr val="8A8685"/>
      </a:accent6>
      <a:hlink>
        <a:srgbClr val="2868B2"/>
      </a:hlink>
      <a:folHlink>
        <a:srgbClr val="8A868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sz="2000" b="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Bef>
            <a:spcPts val="900"/>
          </a:spcBef>
          <a:defRPr sz="2000" b="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56BAB4A57B4B42877EB2293C657393" ma:contentTypeVersion="13" ma:contentTypeDescription="Create a new document." ma:contentTypeScope="" ma:versionID="479a9c59d029c25da5c2040a1c2816eb">
  <xsd:schema xmlns:xsd="http://www.w3.org/2001/XMLSchema" xmlns:xs="http://www.w3.org/2001/XMLSchema" xmlns:p="http://schemas.microsoft.com/office/2006/metadata/properties" xmlns:ns3="5df46d02-c118-4fd8-adaf-00c9dc677437" xmlns:ns4="0cb30dc5-e19a-4879-b1b3-4468bbdf67e1" targetNamespace="http://schemas.microsoft.com/office/2006/metadata/properties" ma:root="true" ma:fieldsID="688df5072d08056bfa71b9cdba6662ac" ns3:_="" ns4:_="">
    <xsd:import namespace="5df46d02-c118-4fd8-adaf-00c9dc677437"/>
    <xsd:import namespace="0cb30dc5-e19a-4879-b1b3-4468bbdf67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46d02-c118-4fd8-adaf-00c9dc677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b30dc5-e19a-4879-b1b3-4468bbdf67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33CA1-9A78-40AA-A456-5B6D131AFE89}">
  <ds:schemaRefs>
    <ds:schemaRef ds:uri="http://schemas.openxmlformats.org/package/2006/metadata/core-properties"/>
    <ds:schemaRef ds:uri="5df46d02-c118-4fd8-adaf-00c9dc677437"/>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cb30dc5-e19a-4879-b1b3-4468bbdf67e1"/>
    <ds:schemaRef ds:uri="http://www.w3.org/XML/1998/namespace"/>
    <ds:schemaRef ds:uri="http://purl.org/dc/terms/"/>
  </ds:schemaRefs>
</ds:datastoreItem>
</file>

<file path=customXml/itemProps2.xml><?xml version="1.0" encoding="utf-8"?>
<ds:datastoreItem xmlns:ds="http://schemas.openxmlformats.org/officeDocument/2006/customXml" ds:itemID="{435F0B39-72F5-4606-B593-E99FB71E9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46d02-c118-4fd8-adaf-00c9dc677437"/>
    <ds:schemaRef ds:uri="0cb30dc5-e19a-4879-b1b3-4468bbdf6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A30DFD-405C-43C1-8B9C-FA6B9F96D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38894</TotalTime>
  <Words>1999</Words>
  <Application>Microsoft Macintosh PowerPoint</Application>
  <PresentationFormat>On-screen Show (4:3)</PresentationFormat>
  <Paragraphs>259</Paragraphs>
  <Slides>31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.AppleSystemUIFont</vt:lpstr>
      <vt:lpstr>Aptos</vt:lpstr>
      <vt:lpstr>Arial</vt:lpstr>
      <vt:lpstr>Calibri</vt:lpstr>
      <vt:lpstr>Garamond</vt:lpstr>
      <vt:lpstr>Times New Roman</vt:lpstr>
      <vt:lpstr>Wingdings</vt:lpstr>
      <vt:lpstr>1_Office Theme</vt:lpstr>
      <vt:lpstr> CSA / ANSI / IGSHPA C448 2025 New Edition –  Overview &amp; Highlights</vt:lpstr>
      <vt:lpstr>Brief Overview &amp; History </vt:lpstr>
      <vt:lpstr>Codes and Standards  What’s the Difference? </vt:lpstr>
      <vt:lpstr>Codes and Standards  What’s the Difference? </vt:lpstr>
      <vt:lpstr>Agenda </vt:lpstr>
      <vt:lpstr>Feedback   from   Industry   on 2016 Standard </vt:lpstr>
      <vt:lpstr>Standard   Outline   for 2025 </vt:lpstr>
      <vt:lpstr>Standard   Outline   for 2025  Continued </vt:lpstr>
      <vt:lpstr>Informative   Annexes   for   2025</vt:lpstr>
      <vt:lpstr>General   Applications   Section Outline</vt:lpstr>
      <vt:lpstr>Notable Changes:  Definitions</vt:lpstr>
      <vt:lpstr>Notable Changes:   Setbacks </vt:lpstr>
      <vt:lpstr>Notable Changes:  Piping materials </vt:lpstr>
      <vt:lpstr>Notable Changes:  Horizontal piping locations </vt:lpstr>
      <vt:lpstr>Notable Changes:  Heat Transfer  Fluids </vt:lpstr>
      <vt:lpstr>Notable Changes:  Heat Transfer  Fluids </vt:lpstr>
      <vt:lpstr>Notable Changes:  Pressure Testing </vt:lpstr>
      <vt:lpstr>Additions:    Energy Foundations </vt:lpstr>
      <vt:lpstr>    Additions:  District Energy  Systems </vt:lpstr>
      <vt:lpstr>A slight deviation from the standard format:</vt:lpstr>
      <vt:lpstr>PowerPoint Presentation</vt:lpstr>
      <vt:lpstr>PowerPoint Presentation</vt:lpstr>
      <vt:lpstr>Energy Transfer Stations, Communications, and Storage</vt:lpstr>
      <vt:lpstr>Additions:  Annex E </vt:lpstr>
      <vt:lpstr>ANSI/CSA/IGSHPA C448 – Annex E</vt:lpstr>
      <vt:lpstr>Final notes on Annex E</vt:lpstr>
      <vt:lpstr>Next Steps </vt:lpstr>
      <vt:lpstr>Conclusion</vt:lpstr>
      <vt:lpstr>Opportunities   and   Challenges    We face them together</vt:lpstr>
      <vt:lpstr>Thank you &amp; 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Code &amp; Standards for Ambient Temperature Loops</dc:title>
  <dc:subject/>
  <dc:creator>Mark Metzner</dc:creator>
  <cp:keywords/>
  <dc:description/>
  <cp:lastModifiedBy>H. Sharon Lin</cp:lastModifiedBy>
  <cp:revision>207</cp:revision>
  <dcterms:created xsi:type="dcterms:W3CDTF">2018-01-11T17:02:03Z</dcterms:created>
  <dcterms:modified xsi:type="dcterms:W3CDTF">2025-07-10T19:17:05Z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0x0101009F56BAB4A57B4B42877EB2293C657393</vt:lpwstr>
  </property>
  <property fmtid="{D5CDD505-2E9C-101B-9397-08002B2CF9AE}" pid="3" name="CSA_Region">
    <vt:lpwstr/>
  </property>
  <property fmtid="{D5CDD505-2E9C-101B-9397-08002B2CF9AE}" pid="4" name="CSA_Department">
    <vt:lpwstr/>
  </property>
  <property fmtid="{D5CDD505-2E9C-101B-9397-08002B2CF9AE}" pid="5" name="CSA_Language">
    <vt:lpwstr/>
  </property>
  <property fmtid="{D5CDD505-2E9C-101B-9397-08002B2CF9AE}" pid="6" name="CSA_Location">
    <vt:lpwstr/>
  </property>
</Properties>
</file>