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83" r:id="rId3"/>
    <p:sldId id="384" r:id="rId4"/>
    <p:sldId id="385" r:id="rId5"/>
    <p:sldId id="387" r:id="rId6"/>
    <p:sldId id="386" r:id="rId7"/>
    <p:sldId id="308" r:id="rId8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65C8B6-B772-45A1-80B5-9FC6199E80B0}">
          <p14:sldIdLst>
            <p14:sldId id="256"/>
            <p14:sldId id="383"/>
            <p14:sldId id="384"/>
            <p14:sldId id="385"/>
            <p14:sldId id="387"/>
            <p14:sldId id="386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7C5A7C-8736-9146-B134-ED6D19D0557D}" name="Hayat Taleb Al-Harazi" initials="HTAH" userId="S::halharazi@ifc.org::67c5feb5-36e1-4bfb-b703-c35541be49a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at Taleb Al-Harazi" initials="HTAH" lastIdx="79" clrIdx="0">
    <p:extLst>
      <p:ext uri="{19B8F6BF-5375-455C-9EA6-DF929625EA0E}">
        <p15:presenceInfo xmlns:p15="http://schemas.microsoft.com/office/powerpoint/2012/main" userId="S::halharazi@worldbank.org::67c5feb5-36e1-4bfb-b703-c35541be49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0099FF"/>
    <a:srgbClr val="FF9900"/>
    <a:srgbClr val="FFCCCC"/>
    <a:srgbClr val="139AF0"/>
    <a:srgbClr val="6A87C8"/>
    <a:srgbClr val="C808B1"/>
    <a:srgbClr val="4472C4"/>
    <a:srgbClr val="00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E68D7-E0D9-4DA1-957F-E86E1BA5358C}" v="42" dt="2025-01-27T04:02:48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6438" autoAdjust="0"/>
  </p:normalViewPr>
  <p:slideViewPr>
    <p:cSldViewPr snapToGrid="0">
      <p:cViewPr varScale="1">
        <p:scale>
          <a:sx n="109" d="100"/>
          <a:sy n="109" d="100"/>
        </p:scale>
        <p:origin x="1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Jinghua Zhou" userId="100d3d90-b549-4872-9943-e601fe79cb5a" providerId="ADAL" clId="{9F1E68D7-E0D9-4DA1-957F-E86E1BA5358C}"/>
    <pc:docChg chg="undo custSel addSld delSld modSld delSection modSection">
      <pc:chgData name="Kate Jinghua Zhou" userId="100d3d90-b549-4872-9943-e601fe79cb5a" providerId="ADAL" clId="{9F1E68D7-E0D9-4DA1-957F-E86E1BA5358C}" dt="2025-01-27T04:03:18.212" v="2677" actId="14100"/>
      <pc:docMkLst>
        <pc:docMk/>
      </pc:docMkLst>
      <pc:sldChg chg="addSp delSp modSp mod modNotesTx">
        <pc:chgData name="Kate Jinghua Zhou" userId="100d3d90-b549-4872-9943-e601fe79cb5a" providerId="ADAL" clId="{9F1E68D7-E0D9-4DA1-957F-E86E1BA5358C}" dt="2025-01-26T20:29:33.359" v="427" actId="20577"/>
        <pc:sldMkLst>
          <pc:docMk/>
          <pc:sldMk cId="809675741" sldId="256"/>
        </pc:sldMkLst>
        <pc:spChg chg="del mod">
          <ac:chgData name="Kate Jinghua Zhou" userId="100d3d90-b549-4872-9943-e601fe79cb5a" providerId="ADAL" clId="{9F1E68D7-E0D9-4DA1-957F-E86E1BA5358C}" dt="2025-01-26T20:02:04.714" v="9" actId="478"/>
          <ac:spMkLst>
            <pc:docMk/>
            <pc:sldMk cId="809675741" sldId="256"/>
            <ac:spMk id="2" creationId="{8909599F-C833-4006-9951-86BD8DEAF3A8}"/>
          </ac:spMkLst>
        </pc:spChg>
        <pc:spChg chg="add mod">
          <ac:chgData name="Kate Jinghua Zhou" userId="100d3d90-b549-4872-9943-e601fe79cb5a" providerId="ADAL" clId="{9F1E68D7-E0D9-4DA1-957F-E86E1BA5358C}" dt="2025-01-26T20:08:59.187" v="239" actId="120"/>
          <ac:spMkLst>
            <pc:docMk/>
            <pc:sldMk cId="809675741" sldId="256"/>
            <ac:spMk id="3" creationId="{7160E07F-B28B-9710-C1CB-E0C02680477F}"/>
          </ac:spMkLst>
        </pc:spChg>
        <pc:spChg chg="add mod">
          <ac:chgData name="Kate Jinghua Zhou" userId="100d3d90-b549-4872-9943-e601fe79cb5a" providerId="ADAL" clId="{9F1E68D7-E0D9-4DA1-957F-E86E1BA5358C}" dt="2025-01-26T20:29:33.359" v="427" actId="20577"/>
          <ac:spMkLst>
            <pc:docMk/>
            <pc:sldMk cId="809675741" sldId="256"/>
            <ac:spMk id="4" creationId="{7B41A659-6796-27D0-C8E6-22D10B6DF6A9}"/>
          </ac:spMkLst>
        </pc:spChg>
        <pc:spChg chg="add mod">
          <ac:chgData name="Kate Jinghua Zhou" userId="100d3d90-b549-4872-9943-e601fe79cb5a" providerId="ADAL" clId="{9F1E68D7-E0D9-4DA1-957F-E86E1BA5358C}" dt="2025-01-26T20:12:32.467" v="399" actId="255"/>
          <ac:spMkLst>
            <pc:docMk/>
            <pc:sldMk cId="809675741" sldId="256"/>
            <ac:spMk id="5" creationId="{27DC3F62-5CF9-E4CC-204F-C2E83F49B98A}"/>
          </ac:spMkLst>
        </pc:spChg>
        <pc:spChg chg="mod">
          <ac:chgData name="Kate Jinghua Zhou" userId="100d3d90-b549-4872-9943-e601fe79cb5a" providerId="ADAL" clId="{9F1E68D7-E0D9-4DA1-957F-E86E1BA5358C}" dt="2025-01-24T21:36:19.735" v="5" actId="1038"/>
          <ac:spMkLst>
            <pc:docMk/>
            <pc:sldMk cId="809675741" sldId="256"/>
            <ac:spMk id="17" creationId="{64DA3171-5389-4497-927D-8448F266666D}"/>
          </ac:spMkLst>
        </pc:spChg>
      </pc:sldChg>
      <pc:sldChg chg="del">
        <pc:chgData name="Kate Jinghua Zhou" userId="100d3d90-b549-4872-9943-e601fe79cb5a" providerId="ADAL" clId="{9F1E68D7-E0D9-4DA1-957F-E86E1BA5358C}" dt="2025-01-26T21:00:03.114" v="793" actId="2696"/>
        <pc:sldMkLst>
          <pc:docMk/>
          <pc:sldMk cId="3989748385" sldId="382"/>
        </pc:sldMkLst>
      </pc:sldChg>
      <pc:sldChg chg="addSp delSp modSp mod">
        <pc:chgData name="Kate Jinghua Zhou" userId="100d3d90-b549-4872-9943-e601fe79cb5a" providerId="ADAL" clId="{9F1E68D7-E0D9-4DA1-957F-E86E1BA5358C}" dt="2025-01-26T22:06:19.434" v="2406" actId="20577"/>
        <pc:sldMkLst>
          <pc:docMk/>
          <pc:sldMk cId="3941029382" sldId="383"/>
        </pc:sldMkLst>
        <pc:spChg chg="mod">
          <ac:chgData name="Kate Jinghua Zhou" userId="100d3d90-b549-4872-9943-e601fe79cb5a" providerId="ADAL" clId="{9F1E68D7-E0D9-4DA1-957F-E86E1BA5358C}" dt="2025-01-26T22:06:19.434" v="2406" actId="20577"/>
          <ac:spMkLst>
            <pc:docMk/>
            <pc:sldMk cId="3941029382" sldId="383"/>
            <ac:spMk id="2" creationId="{E8FE6FE0-41D9-49F3-BB41-040DE4CBC301}"/>
          </ac:spMkLst>
        </pc:spChg>
        <pc:spChg chg="del">
          <ac:chgData name="Kate Jinghua Zhou" userId="100d3d90-b549-4872-9943-e601fe79cb5a" providerId="ADAL" clId="{9F1E68D7-E0D9-4DA1-957F-E86E1BA5358C}" dt="2025-01-26T20:35:24.330" v="490" actId="478"/>
          <ac:spMkLst>
            <pc:docMk/>
            <pc:sldMk cId="3941029382" sldId="383"/>
            <ac:spMk id="6" creationId="{1E654719-9CE2-0975-9205-871D7E55101F}"/>
          </ac:spMkLst>
        </pc:spChg>
        <pc:spChg chg="del">
          <ac:chgData name="Kate Jinghua Zhou" userId="100d3d90-b549-4872-9943-e601fe79cb5a" providerId="ADAL" clId="{9F1E68D7-E0D9-4DA1-957F-E86E1BA5358C}" dt="2025-01-26T20:30:07.807" v="468" actId="478"/>
          <ac:spMkLst>
            <pc:docMk/>
            <pc:sldMk cId="3941029382" sldId="383"/>
            <ac:spMk id="7" creationId="{9C0CCAD9-DD9D-411F-920B-4797064F8529}"/>
          </ac:spMkLst>
        </pc:spChg>
        <pc:spChg chg="del">
          <ac:chgData name="Kate Jinghua Zhou" userId="100d3d90-b549-4872-9943-e601fe79cb5a" providerId="ADAL" clId="{9F1E68D7-E0D9-4DA1-957F-E86E1BA5358C}" dt="2025-01-26T20:35:25.862" v="491" actId="478"/>
          <ac:spMkLst>
            <pc:docMk/>
            <pc:sldMk cId="3941029382" sldId="383"/>
            <ac:spMk id="8" creationId="{556E8340-CFAB-0BF0-2A14-3CA81C10BBA3}"/>
          </ac:spMkLst>
        </pc:spChg>
        <pc:spChg chg="del">
          <ac:chgData name="Kate Jinghua Zhou" userId="100d3d90-b549-4872-9943-e601fe79cb5a" providerId="ADAL" clId="{9F1E68D7-E0D9-4DA1-957F-E86E1BA5358C}" dt="2025-01-26T20:30:07.807" v="468" actId="478"/>
          <ac:spMkLst>
            <pc:docMk/>
            <pc:sldMk cId="3941029382" sldId="383"/>
            <ac:spMk id="10" creationId="{B6402FC6-A0BA-86F5-EE1E-EF72764B89AB}"/>
          </ac:spMkLst>
        </pc:spChg>
        <pc:spChg chg="del">
          <ac:chgData name="Kate Jinghua Zhou" userId="100d3d90-b549-4872-9943-e601fe79cb5a" providerId="ADAL" clId="{9F1E68D7-E0D9-4DA1-957F-E86E1BA5358C}" dt="2025-01-26T20:35:27.600" v="492" actId="478"/>
          <ac:spMkLst>
            <pc:docMk/>
            <pc:sldMk cId="3941029382" sldId="383"/>
            <ac:spMk id="12" creationId="{94E3110E-912B-9A28-6300-85F69A66C7E6}"/>
          </ac:spMkLst>
        </pc:spChg>
        <pc:spChg chg="del">
          <ac:chgData name="Kate Jinghua Zhou" userId="100d3d90-b549-4872-9943-e601fe79cb5a" providerId="ADAL" clId="{9F1E68D7-E0D9-4DA1-957F-E86E1BA5358C}" dt="2025-01-26T20:30:07.807" v="468" actId="478"/>
          <ac:spMkLst>
            <pc:docMk/>
            <pc:sldMk cId="3941029382" sldId="383"/>
            <ac:spMk id="14" creationId="{61BAEC6C-E610-7279-81E2-7681617BBA72}"/>
          </ac:spMkLst>
        </pc:spChg>
        <pc:spChg chg="del">
          <ac:chgData name="Kate Jinghua Zhou" userId="100d3d90-b549-4872-9943-e601fe79cb5a" providerId="ADAL" clId="{9F1E68D7-E0D9-4DA1-957F-E86E1BA5358C}" dt="2025-01-26T20:35:29.438" v="493" actId="478"/>
          <ac:spMkLst>
            <pc:docMk/>
            <pc:sldMk cId="3941029382" sldId="383"/>
            <ac:spMk id="16" creationId="{189C4C41-1289-9276-CF5F-D2A8F45E89B2}"/>
          </ac:spMkLst>
        </pc:spChg>
        <pc:spChg chg="del">
          <ac:chgData name="Kate Jinghua Zhou" userId="100d3d90-b549-4872-9943-e601fe79cb5a" providerId="ADAL" clId="{9F1E68D7-E0D9-4DA1-957F-E86E1BA5358C}" dt="2025-01-26T20:30:07.807" v="468" actId="478"/>
          <ac:spMkLst>
            <pc:docMk/>
            <pc:sldMk cId="3941029382" sldId="383"/>
            <ac:spMk id="17" creationId="{4FF47C32-EA82-C832-259F-05B99AEA486D}"/>
          </ac:spMkLst>
        </pc:spChg>
        <pc:spChg chg="add mod">
          <ac:chgData name="Kate Jinghua Zhou" userId="100d3d90-b549-4872-9943-e601fe79cb5a" providerId="ADAL" clId="{9F1E68D7-E0D9-4DA1-957F-E86E1BA5358C}" dt="2025-01-26T20:54:35.100" v="756" actId="207"/>
          <ac:spMkLst>
            <pc:docMk/>
            <pc:sldMk cId="3941029382" sldId="383"/>
            <ac:spMk id="28" creationId="{CB084BFE-D456-50F1-8B58-E19730D47983}"/>
          </ac:spMkLst>
        </pc:spChg>
        <pc:spChg chg="add mod">
          <ac:chgData name="Kate Jinghua Zhou" userId="100d3d90-b549-4872-9943-e601fe79cb5a" providerId="ADAL" clId="{9F1E68D7-E0D9-4DA1-957F-E86E1BA5358C}" dt="2025-01-26T20:55:27.446" v="792" actId="1037"/>
          <ac:spMkLst>
            <pc:docMk/>
            <pc:sldMk cId="3941029382" sldId="383"/>
            <ac:spMk id="29" creationId="{1901F352-8A7F-CF8F-5F50-2F1C17F23092}"/>
          </ac:spMkLst>
        </pc:spChg>
        <pc:spChg chg="add mod">
          <ac:chgData name="Kate Jinghua Zhou" userId="100d3d90-b549-4872-9943-e601fe79cb5a" providerId="ADAL" clId="{9F1E68D7-E0D9-4DA1-957F-E86E1BA5358C}" dt="2025-01-26T20:55:18.958" v="779" actId="1038"/>
          <ac:spMkLst>
            <pc:docMk/>
            <pc:sldMk cId="3941029382" sldId="383"/>
            <ac:spMk id="30" creationId="{4BFFC67B-D4E7-EB96-D654-FF8F9A69021B}"/>
          </ac:spMkLst>
        </pc:spChg>
        <pc:spChg chg="add mod">
          <ac:chgData name="Kate Jinghua Zhou" userId="100d3d90-b549-4872-9943-e601fe79cb5a" providerId="ADAL" clId="{9F1E68D7-E0D9-4DA1-957F-E86E1BA5358C}" dt="2025-01-26T20:55:04.223" v="759" actId="207"/>
          <ac:spMkLst>
            <pc:docMk/>
            <pc:sldMk cId="3941029382" sldId="383"/>
            <ac:spMk id="31" creationId="{F62CD75C-F1CF-4DC3-5BD2-B7B4AF26E94B}"/>
          </ac:spMkLst>
        </pc:spChg>
        <pc:spChg chg="add mod">
          <ac:chgData name="Kate Jinghua Zhou" userId="100d3d90-b549-4872-9943-e601fe79cb5a" providerId="ADAL" clId="{9F1E68D7-E0D9-4DA1-957F-E86E1BA5358C}" dt="2025-01-26T22:00:24.440" v="2232" actId="1076"/>
          <ac:spMkLst>
            <pc:docMk/>
            <pc:sldMk cId="3941029382" sldId="383"/>
            <ac:spMk id="32" creationId="{71D60DDF-3C18-ECCB-51F9-5263CCED1EE8}"/>
          </ac:spMkLst>
        </pc:spChg>
        <pc:picChg chg="add mod">
          <ac:chgData name="Kate Jinghua Zhou" userId="100d3d90-b549-4872-9943-e601fe79cb5a" providerId="ADAL" clId="{9F1E68D7-E0D9-4DA1-957F-E86E1BA5358C}" dt="2025-01-26T20:52:31.801" v="655" actId="1076"/>
          <ac:picMkLst>
            <pc:docMk/>
            <pc:sldMk cId="3941029382" sldId="383"/>
            <ac:picMk id="3" creationId="{3A25A640-28F8-3576-D8E3-EB3C4E5CD806}"/>
          </ac:picMkLst>
        </pc:picChg>
        <pc:picChg chg="add mod">
          <ac:chgData name="Kate Jinghua Zhou" userId="100d3d90-b549-4872-9943-e601fe79cb5a" providerId="ADAL" clId="{9F1E68D7-E0D9-4DA1-957F-E86E1BA5358C}" dt="2025-01-26T20:49:41.392" v="540" actId="12789"/>
          <ac:picMkLst>
            <pc:docMk/>
            <pc:sldMk cId="3941029382" sldId="383"/>
            <ac:picMk id="5" creationId="{CFD34AFD-578A-F061-6A4F-48D45C8AC495}"/>
          </ac:picMkLst>
        </pc:picChg>
        <pc:picChg chg="add del mod">
          <ac:chgData name="Kate Jinghua Zhou" userId="100d3d90-b549-4872-9943-e601fe79cb5a" providerId="ADAL" clId="{9F1E68D7-E0D9-4DA1-957F-E86E1BA5358C}" dt="2025-01-26T20:45:33.481" v="506" actId="478"/>
          <ac:picMkLst>
            <pc:docMk/>
            <pc:sldMk cId="3941029382" sldId="383"/>
            <ac:picMk id="19" creationId="{8016FF02-EFF7-4AA4-4B65-7B32D48D361F}"/>
          </ac:picMkLst>
        </pc:picChg>
        <pc:picChg chg="add mod">
          <ac:chgData name="Kate Jinghua Zhou" userId="100d3d90-b549-4872-9943-e601fe79cb5a" providerId="ADAL" clId="{9F1E68D7-E0D9-4DA1-957F-E86E1BA5358C}" dt="2025-01-26T20:55:18.958" v="779" actId="1038"/>
          <ac:picMkLst>
            <pc:docMk/>
            <pc:sldMk cId="3941029382" sldId="383"/>
            <ac:picMk id="21" creationId="{B6B323E9-CF72-8A20-31CA-223B13A5E51B}"/>
          </ac:picMkLst>
        </pc:picChg>
        <pc:picChg chg="add mod">
          <ac:chgData name="Kate Jinghua Zhou" userId="100d3d90-b549-4872-9943-e601fe79cb5a" providerId="ADAL" clId="{9F1E68D7-E0D9-4DA1-957F-E86E1BA5358C}" dt="2025-01-26T20:55:27.446" v="792" actId="1037"/>
          <ac:picMkLst>
            <pc:docMk/>
            <pc:sldMk cId="3941029382" sldId="383"/>
            <ac:picMk id="23" creationId="{79CEF448-0376-6EE9-8DDB-891D8B4891F0}"/>
          </ac:picMkLst>
        </pc:picChg>
        <pc:picChg chg="add mod">
          <ac:chgData name="Kate Jinghua Zhou" userId="100d3d90-b549-4872-9943-e601fe79cb5a" providerId="ADAL" clId="{9F1E68D7-E0D9-4DA1-957F-E86E1BA5358C}" dt="2025-01-26T20:49:41.392" v="540" actId="12789"/>
          <ac:picMkLst>
            <pc:docMk/>
            <pc:sldMk cId="3941029382" sldId="383"/>
            <ac:picMk id="25" creationId="{988E4435-7575-67B8-E3E3-9400A93463A9}"/>
          </ac:picMkLst>
        </pc:picChg>
        <pc:picChg chg="add mod">
          <ac:chgData name="Kate Jinghua Zhou" userId="100d3d90-b549-4872-9943-e601fe79cb5a" providerId="ADAL" clId="{9F1E68D7-E0D9-4DA1-957F-E86E1BA5358C}" dt="2025-01-26T20:48:59.267" v="529" actId="571"/>
          <ac:picMkLst>
            <pc:docMk/>
            <pc:sldMk cId="3941029382" sldId="383"/>
            <ac:picMk id="26" creationId="{3AD9098B-8D6B-928D-E186-FF2FCD6232E1}"/>
          </ac:picMkLst>
        </pc:picChg>
        <pc:picChg chg="add mod">
          <ac:chgData name="Kate Jinghua Zhou" userId="100d3d90-b549-4872-9943-e601fe79cb5a" providerId="ADAL" clId="{9F1E68D7-E0D9-4DA1-957F-E86E1BA5358C}" dt="2025-01-26T20:48:59.267" v="529" actId="571"/>
          <ac:picMkLst>
            <pc:docMk/>
            <pc:sldMk cId="3941029382" sldId="383"/>
            <ac:picMk id="27" creationId="{861502A7-DF5E-73C2-909A-9B1549F06791}"/>
          </ac:picMkLst>
        </pc:picChg>
      </pc:sldChg>
      <pc:sldChg chg="addSp delSp modSp add mod">
        <pc:chgData name="Kate Jinghua Zhou" userId="100d3d90-b549-4872-9943-e601fe79cb5a" providerId="ADAL" clId="{9F1E68D7-E0D9-4DA1-957F-E86E1BA5358C}" dt="2025-01-27T03:25:32.041" v="2606" actId="20577"/>
        <pc:sldMkLst>
          <pc:docMk/>
          <pc:sldMk cId="704102866" sldId="384"/>
        </pc:sldMkLst>
        <pc:spChg chg="mod">
          <ac:chgData name="Kate Jinghua Zhou" userId="100d3d90-b549-4872-9943-e601fe79cb5a" providerId="ADAL" clId="{9F1E68D7-E0D9-4DA1-957F-E86E1BA5358C}" dt="2025-01-27T03:25:32.041" v="2606" actId="20577"/>
          <ac:spMkLst>
            <pc:docMk/>
            <pc:sldMk cId="704102866" sldId="384"/>
            <ac:spMk id="2" creationId="{AB6F31B1-403E-17E4-E591-BCF7EA4DC1EA}"/>
          </ac:spMkLst>
        </pc:spChg>
        <pc:spChg chg="add del mod">
          <ac:chgData name="Kate Jinghua Zhou" userId="100d3d90-b549-4872-9943-e601fe79cb5a" providerId="ADAL" clId="{9F1E68D7-E0D9-4DA1-957F-E86E1BA5358C}" dt="2025-01-26T21:11:04.862" v="868" actId="478"/>
          <ac:spMkLst>
            <pc:docMk/>
            <pc:sldMk cId="704102866" sldId="384"/>
            <ac:spMk id="4" creationId="{132CCA7A-F7C4-D1DA-1ECF-CE0931CCC7D2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6" creationId="{5A32ACDE-F498-3DC9-88E5-1F7ECD7A9DB5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7" creationId="{A8B7A722-ABC2-121A-F345-94D381C223A7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8" creationId="{7775A35F-1618-9C6B-2F17-43E75092F1AC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10" creationId="{E4E8104E-ED0F-08A1-44DB-BC7A8E04D724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12" creationId="{214691D3-3D30-698E-E316-D637C9B5C34C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14" creationId="{A45A3C51-252F-9586-855A-ADCBE9AD119C}"/>
          </ac:spMkLst>
        </pc:spChg>
        <pc:spChg chg="add del mod">
          <ac:chgData name="Kate Jinghua Zhou" userId="100d3d90-b549-4872-9943-e601fe79cb5a" providerId="ADAL" clId="{9F1E68D7-E0D9-4DA1-957F-E86E1BA5358C}" dt="2025-01-26T21:16:43.705" v="1244" actId="478"/>
          <ac:spMkLst>
            <pc:docMk/>
            <pc:sldMk cId="704102866" sldId="384"/>
            <ac:spMk id="16" creationId="{19BD18AC-C38E-1FEE-519B-2A947581B7C3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17" creationId="{ED7B9C6E-BC3A-B74B-0935-C01AE257C5CC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18" creationId="{DF1BE9A5-B987-68AF-8671-EE467FBCA45F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19" creationId="{EAA8FC65-A2A0-994C-4972-69218C1A570A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20" creationId="{29E64D52-209A-A3D1-EB0D-6DF551F75D30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22" creationId="{750B0FAE-9814-1936-6562-8355460F05E7}"/>
          </ac:spMkLst>
        </pc:spChg>
        <pc:spChg chg="add mod">
          <ac:chgData name="Kate Jinghua Zhou" userId="100d3d90-b549-4872-9943-e601fe79cb5a" providerId="ADAL" clId="{9F1E68D7-E0D9-4DA1-957F-E86E1BA5358C}" dt="2025-01-26T21:32:54.158" v="1659" actId="1036"/>
          <ac:spMkLst>
            <pc:docMk/>
            <pc:sldMk cId="704102866" sldId="384"/>
            <ac:spMk id="24" creationId="{135E7B26-7119-4467-8567-3507226C5AE5}"/>
          </ac:spMkLst>
        </pc:spChg>
        <pc:spChg chg="add mod">
          <ac:chgData name="Kate Jinghua Zhou" userId="100d3d90-b549-4872-9943-e601fe79cb5a" providerId="ADAL" clId="{9F1E68D7-E0D9-4DA1-957F-E86E1BA5358C}" dt="2025-01-27T02:28:44.845" v="2605" actId="20577"/>
          <ac:spMkLst>
            <pc:docMk/>
            <pc:sldMk cId="704102866" sldId="384"/>
            <ac:spMk id="26" creationId="{AB1C201B-57FC-7C1D-099D-9A4A9F4CF46B}"/>
          </ac:spMkLst>
        </pc:spChg>
        <pc:spChg chg="add mod">
          <ac:chgData name="Kate Jinghua Zhou" userId="100d3d90-b549-4872-9943-e601fe79cb5a" providerId="ADAL" clId="{9F1E68D7-E0D9-4DA1-957F-E86E1BA5358C}" dt="2025-01-26T21:51:47.515" v="2003" actId="1035"/>
          <ac:spMkLst>
            <pc:docMk/>
            <pc:sldMk cId="704102866" sldId="384"/>
            <ac:spMk id="27" creationId="{2D67B3AC-8706-DB52-6392-7AC0A85C5416}"/>
          </ac:spMkLst>
        </pc:spChg>
        <pc:spChg chg="del">
          <ac:chgData name="Kate Jinghua Zhou" userId="100d3d90-b549-4872-9943-e601fe79cb5a" providerId="ADAL" clId="{9F1E68D7-E0D9-4DA1-957F-E86E1BA5358C}" dt="2025-01-26T21:08:08.263" v="864" actId="478"/>
          <ac:spMkLst>
            <pc:docMk/>
            <pc:sldMk cId="704102866" sldId="384"/>
            <ac:spMk id="28" creationId="{93713365-8742-2252-1650-3DD7D6BCB9F4}"/>
          </ac:spMkLst>
        </pc:spChg>
        <pc:spChg chg="del">
          <ac:chgData name="Kate Jinghua Zhou" userId="100d3d90-b549-4872-9943-e601fe79cb5a" providerId="ADAL" clId="{9F1E68D7-E0D9-4DA1-957F-E86E1BA5358C}" dt="2025-01-26T21:08:08.263" v="864" actId="478"/>
          <ac:spMkLst>
            <pc:docMk/>
            <pc:sldMk cId="704102866" sldId="384"/>
            <ac:spMk id="29" creationId="{CD6F5042-18E0-D499-0642-E18FEB8EFE16}"/>
          </ac:spMkLst>
        </pc:spChg>
        <pc:spChg chg="del">
          <ac:chgData name="Kate Jinghua Zhou" userId="100d3d90-b549-4872-9943-e601fe79cb5a" providerId="ADAL" clId="{9F1E68D7-E0D9-4DA1-957F-E86E1BA5358C}" dt="2025-01-26T21:08:08.263" v="864" actId="478"/>
          <ac:spMkLst>
            <pc:docMk/>
            <pc:sldMk cId="704102866" sldId="384"/>
            <ac:spMk id="30" creationId="{CB6B9C7E-0A92-5795-AA9A-4B3115508AF9}"/>
          </ac:spMkLst>
        </pc:spChg>
        <pc:spChg chg="del">
          <ac:chgData name="Kate Jinghua Zhou" userId="100d3d90-b549-4872-9943-e601fe79cb5a" providerId="ADAL" clId="{9F1E68D7-E0D9-4DA1-957F-E86E1BA5358C}" dt="2025-01-26T21:08:08.263" v="864" actId="478"/>
          <ac:spMkLst>
            <pc:docMk/>
            <pc:sldMk cId="704102866" sldId="384"/>
            <ac:spMk id="31" creationId="{74BDC6A2-3891-BBD0-00EB-59DDACF34051}"/>
          </ac:spMkLst>
        </pc:spChg>
        <pc:spChg chg="add del">
          <ac:chgData name="Kate Jinghua Zhou" userId="100d3d90-b549-4872-9943-e601fe79cb5a" providerId="ADAL" clId="{9F1E68D7-E0D9-4DA1-957F-E86E1BA5358C}" dt="2025-01-26T21:39:00.338" v="1731" actId="478"/>
          <ac:spMkLst>
            <pc:docMk/>
            <pc:sldMk cId="704102866" sldId="384"/>
            <ac:spMk id="33" creationId="{B914A2D8-85B8-C64A-5479-FB3F0E8F834C}"/>
          </ac:spMkLst>
        </pc:spChg>
        <pc:spChg chg="add mod">
          <ac:chgData name="Kate Jinghua Zhou" userId="100d3d90-b549-4872-9943-e601fe79cb5a" providerId="ADAL" clId="{9F1E68D7-E0D9-4DA1-957F-E86E1BA5358C}" dt="2025-01-26T21:51:47.515" v="2003" actId="1035"/>
          <ac:spMkLst>
            <pc:docMk/>
            <pc:sldMk cId="704102866" sldId="384"/>
            <ac:spMk id="34" creationId="{F9D9A15D-40BC-E9CA-15EE-83F5A8FD9F78}"/>
          </ac:spMkLst>
        </pc:spChg>
        <pc:spChg chg="add mod">
          <ac:chgData name="Kate Jinghua Zhou" userId="100d3d90-b549-4872-9943-e601fe79cb5a" providerId="ADAL" clId="{9F1E68D7-E0D9-4DA1-957F-E86E1BA5358C}" dt="2025-01-26T21:51:47.515" v="2003" actId="1035"/>
          <ac:spMkLst>
            <pc:docMk/>
            <pc:sldMk cId="704102866" sldId="384"/>
            <ac:spMk id="35" creationId="{A5FBA7AF-3DE3-A57E-60B7-C64F61CD7052}"/>
          </ac:spMkLst>
        </pc:spChg>
        <pc:picChg chg="del">
          <ac:chgData name="Kate Jinghua Zhou" userId="100d3d90-b549-4872-9943-e601fe79cb5a" providerId="ADAL" clId="{9F1E68D7-E0D9-4DA1-957F-E86E1BA5358C}" dt="2025-01-26T21:08:08.263" v="864" actId="478"/>
          <ac:picMkLst>
            <pc:docMk/>
            <pc:sldMk cId="704102866" sldId="384"/>
            <ac:picMk id="5" creationId="{B5A056C7-90C1-7F68-F998-680CE7D6AED0}"/>
          </ac:picMkLst>
        </pc:picChg>
        <pc:picChg chg="del">
          <ac:chgData name="Kate Jinghua Zhou" userId="100d3d90-b549-4872-9943-e601fe79cb5a" providerId="ADAL" clId="{9F1E68D7-E0D9-4DA1-957F-E86E1BA5358C}" dt="2025-01-26T21:08:08.263" v="864" actId="478"/>
          <ac:picMkLst>
            <pc:docMk/>
            <pc:sldMk cId="704102866" sldId="384"/>
            <ac:picMk id="21" creationId="{AD400945-3345-2809-634D-643572682FC4}"/>
          </ac:picMkLst>
        </pc:picChg>
        <pc:picChg chg="del">
          <ac:chgData name="Kate Jinghua Zhou" userId="100d3d90-b549-4872-9943-e601fe79cb5a" providerId="ADAL" clId="{9F1E68D7-E0D9-4DA1-957F-E86E1BA5358C}" dt="2025-01-26T21:08:08.263" v="864" actId="478"/>
          <ac:picMkLst>
            <pc:docMk/>
            <pc:sldMk cId="704102866" sldId="384"/>
            <ac:picMk id="23" creationId="{FC6CB3DF-BF8B-DAE0-2E53-E85F9C00B26B}"/>
          </ac:picMkLst>
        </pc:picChg>
        <pc:picChg chg="del">
          <ac:chgData name="Kate Jinghua Zhou" userId="100d3d90-b549-4872-9943-e601fe79cb5a" providerId="ADAL" clId="{9F1E68D7-E0D9-4DA1-957F-E86E1BA5358C}" dt="2025-01-26T21:08:08.263" v="864" actId="478"/>
          <ac:picMkLst>
            <pc:docMk/>
            <pc:sldMk cId="704102866" sldId="384"/>
            <ac:picMk id="25" creationId="{2F7B450B-15BB-4870-0FEC-933E1A40AF1F}"/>
          </ac:picMkLst>
        </pc:picChg>
      </pc:sldChg>
      <pc:sldChg chg="del">
        <pc:chgData name="Kate Jinghua Zhou" userId="100d3d90-b549-4872-9943-e601fe79cb5a" providerId="ADAL" clId="{9F1E68D7-E0D9-4DA1-957F-E86E1BA5358C}" dt="2025-01-26T21:00:03.114" v="793" actId="2696"/>
        <pc:sldMkLst>
          <pc:docMk/>
          <pc:sldMk cId="1199942963" sldId="384"/>
        </pc:sldMkLst>
      </pc:sldChg>
      <pc:sldChg chg="del">
        <pc:chgData name="Kate Jinghua Zhou" userId="100d3d90-b549-4872-9943-e601fe79cb5a" providerId="ADAL" clId="{9F1E68D7-E0D9-4DA1-957F-E86E1BA5358C}" dt="2025-01-26T21:00:03.114" v="793" actId="2696"/>
        <pc:sldMkLst>
          <pc:docMk/>
          <pc:sldMk cId="776847304" sldId="385"/>
        </pc:sldMkLst>
      </pc:sldChg>
      <pc:sldChg chg="addSp delSp modSp add mod">
        <pc:chgData name="Kate Jinghua Zhou" userId="100d3d90-b549-4872-9943-e601fe79cb5a" providerId="ADAL" clId="{9F1E68D7-E0D9-4DA1-957F-E86E1BA5358C}" dt="2025-01-26T22:04:33.579" v="2391" actId="20577"/>
        <pc:sldMkLst>
          <pc:docMk/>
          <pc:sldMk cId="948539451" sldId="385"/>
        </pc:sldMkLst>
        <pc:spChg chg="mod">
          <ac:chgData name="Kate Jinghua Zhou" userId="100d3d90-b549-4872-9943-e601fe79cb5a" providerId="ADAL" clId="{9F1E68D7-E0D9-4DA1-957F-E86E1BA5358C}" dt="2025-01-26T21:53:53.467" v="2055" actId="20577"/>
          <ac:spMkLst>
            <pc:docMk/>
            <pc:sldMk cId="948539451" sldId="385"/>
            <ac:spMk id="2" creationId="{44409948-0891-C9B0-5EFA-BC0E537C4F2C}"/>
          </ac:spMkLst>
        </pc:spChg>
        <pc:spChg chg="add mod">
          <ac:chgData name="Kate Jinghua Zhou" userId="100d3d90-b549-4872-9943-e601fe79cb5a" providerId="ADAL" clId="{9F1E68D7-E0D9-4DA1-957F-E86E1BA5358C}" dt="2025-01-26T22:02:43.266" v="2303" actId="20577"/>
          <ac:spMkLst>
            <pc:docMk/>
            <pc:sldMk cId="948539451" sldId="385"/>
            <ac:spMk id="4" creationId="{BADAAD01-8286-D05B-56C5-ED744CC3D5D6}"/>
          </ac:spMkLst>
        </pc:spChg>
        <pc:spChg chg="add mod">
          <ac:chgData name="Kate Jinghua Zhou" userId="100d3d90-b549-4872-9943-e601fe79cb5a" providerId="ADAL" clId="{9F1E68D7-E0D9-4DA1-957F-E86E1BA5358C}" dt="2025-01-26T22:02:59.401" v="2327" actId="20577"/>
          <ac:spMkLst>
            <pc:docMk/>
            <pc:sldMk cId="948539451" sldId="385"/>
            <ac:spMk id="5" creationId="{7CA4673A-5F65-9B32-8186-7635199F49A6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6" creationId="{F17BCA76-F4DB-7D0F-63D1-747E4474CF41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7" creationId="{694A6C3A-1805-CB0C-6E73-7A49742FFE25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8" creationId="{CBCB4872-7B1D-A3B6-2EF7-325B855CC1A6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10" creationId="{2EDC0682-DB33-C57F-EFBD-F7597986ABF9}"/>
          </ac:spMkLst>
        </pc:spChg>
        <pc:spChg chg="del">
          <ac:chgData name="Kate Jinghua Zhou" userId="100d3d90-b549-4872-9943-e601fe79cb5a" providerId="ADAL" clId="{9F1E68D7-E0D9-4DA1-957F-E86E1BA5358C}" dt="2025-01-26T21:54:25.290" v="2058" actId="478"/>
          <ac:spMkLst>
            <pc:docMk/>
            <pc:sldMk cId="948539451" sldId="385"/>
            <ac:spMk id="12" creationId="{BB184DF7-12A3-05AD-5937-4B348986329B}"/>
          </ac:spMkLst>
        </pc:spChg>
        <pc:spChg chg="del">
          <ac:chgData name="Kate Jinghua Zhou" userId="100d3d90-b549-4872-9943-e601fe79cb5a" providerId="ADAL" clId="{9F1E68D7-E0D9-4DA1-957F-E86E1BA5358C}" dt="2025-01-26T21:54:25.290" v="2058" actId="478"/>
          <ac:spMkLst>
            <pc:docMk/>
            <pc:sldMk cId="948539451" sldId="385"/>
            <ac:spMk id="14" creationId="{7326E2C5-4ABF-20BB-6F11-F5CE8B7C7C7A}"/>
          </ac:spMkLst>
        </pc:spChg>
        <pc:spChg chg="add mod">
          <ac:chgData name="Kate Jinghua Zhou" userId="100d3d90-b549-4872-9943-e601fe79cb5a" providerId="ADAL" clId="{9F1E68D7-E0D9-4DA1-957F-E86E1BA5358C}" dt="2025-01-26T22:04:33.579" v="2391" actId="20577"/>
          <ac:spMkLst>
            <pc:docMk/>
            <pc:sldMk cId="948539451" sldId="385"/>
            <ac:spMk id="16" creationId="{5036A357-CEA0-947F-DA02-B02AC6E8229A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17" creationId="{E8C87C67-6FA5-C3A8-D779-F7D8F4F1BCE3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18" creationId="{AF4FBF9F-2FEE-F8CB-DA24-9E209C7EFF09}"/>
          </ac:spMkLst>
        </pc:spChg>
        <pc:spChg chg="del">
          <ac:chgData name="Kate Jinghua Zhou" userId="100d3d90-b549-4872-9943-e601fe79cb5a" providerId="ADAL" clId="{9F1E68D7-E0D9-4DA1-957F-E86E1BA5358C}" dt="2025-01-26T21:54:25.290" v="2058" actId="478"/>
          <ac:spMkLst>
            <pc:docMk/>
            <pc:sldMk cId="948539451" sldId="385"/>
            <ac:spMk id="19" creationId="{1D95E442-D019-4459-1585-9888B39E4218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20" creationId="{8A94150B-89F2-EA73-2817-FBE44BC41768}"/>
          </ac:spMkLst>
        </pc:spChg>
        <pc:spChg chg="add mod">
          <ac:chgData name="Kate Jinghua Zhou" userId="100d3d90-b549-4872-9943-e601fe79cb5a" providerId="ADAL" clId="{9F1E68D7-E0D9-4DA1-957F-E86E1BA5358C}" dt="2025-01-26T22:03:17.226" v="2347" actId="20577"/>
          <ac:spMkLst>
            <pc:docMk/>
            <pc:sldMk cId="948539451" sldId="385"/>
            <ac:spMk id="21" creationId="{6305792E-8AA3-5CD9-760C-8995C1F7EC1B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22" creationId="{D4BB1EB0-8A1B-EDFE-743E-056BB6FEB428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24" creationId="{3EC2E1BB-E951-2FF0-4B46-1C1CEF6CD640}"/>
          </ac:spMkLst>
        </pc:spChg>
        <pc:spChg chg="del">
          <ac:chgData name="Kate Jinghua Zhou" userId="100d3d90-b549-4872-9943-e601fe79cb5a" providerId="ADAL" clId="{9F1E68D7-E0D9-4DA1-957F-E86E1BA5358C}" dt="2025-01-26T21:54:22.657" v="2057" actId="478"/>
          <ac:spMkLst>
            <pc:docMk/>
            <pc:sldMk cId="948539451" sldId="385"/>
            <ac:spMk id="26" creationId="{E14C07C2-B999-83C0-6770-1A1BC50D43F7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27" creationId="{8CAD3FD3-B88B-D8A2-66A1-50BC7A6D5416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34" creationId="{BDEDE929-3910-2493-57C0-C965B217AF33}"/>
          </ac:spMkLst>
        </pc:spChg>
        <pc:spChg chg="del">
          <ac:chgData name="Kate Jinghua Zhou" userId="100d3d90-b549-4872-9943-e601fe79cb5a" providerId="ADAL" clId="{9F1E68D7-E0D9-4DA1-957F-E86E1BA5358C}" dt="2025-01-26T21:54:19.177" v="2056" actId="478"/>
          <ac:spMkLst>
            <pc:docMk/>
            <pc:sldMk cId="948539451" sldId="385"/>
            <ac:spMk id="35" creationId="{9034FF7F-B799-8652-0C91-A79A1A993CE9}"/>
          </ac:spMkLst>
        </pc:spChg>
      </pc:sldChg>
      <pc:sldChg chg="del">
        <pc:chgData name="Kate Jinghua Zhou" userId="100d3d90-b549-4872-9943-e601fe79cb5a" providerId="ADAL" clId="{9F1E68D7-E0D9-4DA1-957F-E86E1BA5358C}" dt="2025-01-26T21:00:03.114" v="793" actId="2696"/>
        <pc:sldMkLst>
          <pc:docMk/>
          <pc:sldMk cId="1425848773" sldId="386"/>
        </pc:sldMkLst>
      </pc:sldChg>
      <pc:sldChg chg="delSp modSp add mod">
        <pc:chgData name="Kate Jinghua Zhou" userId="100d3d90-b549-4872-9943-e601fe79cb5a" providerId="ADAL" clId="{9F1E68D7-E0D9-4DA1-957F-E86E1BA5358C}" dt="2025-01-26T21:54:53.498" v="2069" actId="20577"/>
        <pc:sldMkLst>
          <pc:docMk/>
          <pc:sldMk cId="3878820822" sldId="386"/>
        </pc:sldMkLst>
        <pc:spChg chg="mod">
          <ac:chgData name="Kate Jinghua Zhou" userId="100d3d90-b549-4872-9943-e601fe79cb5a" providerId="ADAL" clId="{9F1E68D7-E0D9-4DA1-957F-E86E1BA5358C}" dt="2025-01-26T21:54:53.498" v="2069" actId="20577"/>
          <ac:spMkLst>
            <pc:docMk/>
            <pc:sldMk cId="3878820822" sldId="386"/>
            <ac:spMk id="3" creationId="{625D20C8-F3F3-C9EB-7A36-23C086686450}"/>
          </ac:spMkLst>
        </pc:spChg>
        <pc:spChg chg="del">
          <ac:chgData name="Kate Jinghua Zhou" userId="100d3d90-b549-4872-9943-e601fe79cb5a" providerId="ADAL" clId="{9F1E68D7-E0D9-4DA1-957F-E86E1BA5358C}" dt="2025-01-26T21:54:49.579" v="2060" actId="478"/>
          <ac:spMkLst>
            <pc:docMk/>
            <pc:sldMk cId="3878820822" sldId="386"/>
            <ac:spMk id="4" creationId="{0980E2AB-E062-CB41-51DE-6BFB3A784DFB}"/>
          </ac:spMkLst>
        </pc:spChg>
      </pc:sldChg>
      <pc:sldChg chg="addSp delSp modSp add mod">
        <pc:chgData name="Kate Jinghua Zhou" userId="100d3d90-b549-4872-9943-e601fe79cb5a" providerId="ADAL" clId="{9F1E68D7-E0D9-4DA1-957F-E86E1BA5358C}" dt="2025-01-27T04:03:18.212" v="2677" actId="14100"/>
        <pc:sldMkLst>
          <pc:docMk/>
          <pc:sldMk cId="118687700" sldId="387"/>
        </pc:sldMkLst>
        <pc:spChg chg="mod">
          <ac:chgData name="Kate Jinghua Zhou" userId="100d3d90-b549-4872-9943-e601fe79cb5a" providerId="ADAL" clId="{9F1E68D7-E0D9-4DA1-957F-E86E1BA5358C}" dt="2025-01-26T22:05:50.377" v="2401" actId="114"/>
          <ac:spMkLst>
            <pc:docMk/>
            <pc:sldMk cId="118687700" sldId="387"/>
            <ac:spMk id="2" creationId="{9BCEB372-D847-364D-A4B7-ECB6FC26F24F}"/>
          </ac:spMkLst>
        </pc:spChg>
        <pc:spChg chg="add mod ord">
          <ac:chgData name="Kate Jinghua Zhou" userId="100d3d90-b549-4872-9943-e601fe79cb5a" providerId="ADAL" clId="{9F1E68D7-E0D9-4DA1-957F-E86E1BA5358C}" dt="2025-01-27T04:00:59.562" v="2645" actId="166"/>
          <ac:spMkLst>
            <pc:docMk/>
            <pc:sldMk cId="118687700" sldId="387"/>
            <ac:spMk id="6" creationId="{13D30408-56F7-77BE-6E40-B063387D63DC}"/>
          </ac:spMkLst>
        </pc:spChg>
        <pc:spChg chg="add mod">
          <ac:chgData name="Kate Jinghua Zhou" userId="100d3d90-b549-4872-9943-e601fe79cb5a" providerId="ADAL" clId="{9F1E68D7-E0D9-4DA1-957F-E86E1BA5358C}" dt="2025-01-27T04:01:51.270" v="2652" actId="14100"/>
          <ac:spMkLst>
            <pc:docMk/>
            <pc:sldMk cId="118687700" sldId="387"/>
            <ac:spMk id="7" creationId="{05E9B9DB-1C07-CAED-AEA9-56C9918266DB}"/>
          </ac:spMkLst>
        </pc:spChg>
        <pc:spChg chg="add del">
          <ac:chgData name="Kate Jinghua Zhou" userId="100d3d90-b549-4872-9943-e601fe79cb5a" providerId="ADAL" clId="{9F1E68D7-E0D9-4DA1-957F-E86E1BA5358C}" dt="2025-01-26T22:14:53.605" v="2506" actId="478"/>
          <ac:spMkLst>
            <pc:docMk/>
            <pc:sldMk cId="118687700" sldId="387"/>
            <ac:spMk id="10" creationId="{8D94BEE4-5E1D-6666-A366-A582F8FEAA8C}"/>
          </ac:spMkLst>
        </pc:spChg>
        <pc:spChg chg="add mod">
          <ac:chgData name="Kate Jinghua Zhou" userId="100d3d90-b549-4872-9943-e601fe79cb5a" providerId="ADAL" clId="{9F1E68D7-E0D9-4DA1-957F-E86E1BA5358C}" dt="2025-01-27T04:01:23.558" v="2647" actId="1076"/>
          <ac:spMkLst>
            <pc:docMk/>
            <pc:sldMk cId="118687700" sldId="387"/>
            <ac:spMk id="12" creationId="{862E7300-F3D6-4C86-AE0C-727200573D76}"/>
          </ac:spMkLst>
        </pc:spChg>
        <pc:spChg chg="add mod">
          <ac:chgData name="Kate Jinghua Zhou" userId="100d3d90-b549-4872-9943-e601fe79cb5a" providerId="ADAL" clId="{9F1E68D7-E0D9-4DA1-957F-E86E1BA5358C}" dt="2025-01-27T04:01:34.694" v="2649" actId="1076"/>
          <ac:spMkLst>
            <pc:docMk/>
            <pc:sldMk cId="118687700" sldId="387"/>
            <ac:spMk id="14" creationId="{D276B56B-15F6-3D78-1E8F-721ED2B6A440}"/>
          </ac:spMkLst>
        </pc:spChg>
        <pc:spChg chg="add mod">
          <ac:chgData name="Kate Jinghua Zhou" userId="100d3d90-b549-4872-9943-e601fe79cb5a" providerId="ADAL" clId="{9F1E68D7-E0D9-4DA1-957F-E86E1BA5358C}" dt="2025-01-27T04:02:34.051" v="2660" actId="14100"/>
          <ac:spMkLst>
            <pc:docMk/>
            <pc:sldMk cId="118687700" sldId="387"/>
            <ac:spMk id="16" creationId="{22CCB6BB-D68D-395D-543F-2E159C25DCC7}"/>
          </ac:spMkLst>
        </pc:spChg>
        <pc:spChg chg="add mod">
          <ac:chgData name="Kate Jinghua Zhou" userId="100d3d90-b549-4872-9943-e601fe79cb5a" providerId="ADAL" clId="{9F1E68D7-E0D9-4DA1-957F-E86E1BA5358C}" dt="2025-01-27T04:02:02.679" v="2654" actId="14100"/>
          <ac:spMkLst>
            <pc:docMk/>
            <pc:sldMk cId="118687700" sldId="387"/>
            <ac:spMk id="17" creationId="{C42B9B61-F021-6BF2-92BB-4F364CCED7DB}"/>
          </ac:spMkLst>
        </pc:spChg>
        <pc:spChg chg="add mod">
          <ac:chgData name="Kate Jinghua Zhou" userId="100d3d90-b549-4872-9943-e601fe79cb5a" providerId="ADAL" clId="{9F1E68D7-E0D9-4DA1-957F-E86E1BA5358C}" dt="2025-01-27T04:02:17.616" v="2656" actId="14100"/>
          <ac:spMkLst>
            <pc:docMk/>
            <pc:sldMk cId="118687700" sldId="387"/>
            <ac:spMk id="18" creationId="{A558FC9E-24B7-89CE-EEA8-516C94C901F4}"/>
          </ac:spMkLst>
        </pc:spChg>
        <pc:spChg chg="add mod">
          <ac:chgData name="Kate Jinghua Zhou" userId="100d3d90-b549-4872-9943-e601fe79cb5a" providerId="ADAL" clId="{9F1E68D7-E0D9-4DA1-957F-E86E1BA5358C}" dt="2025-01-27T04:03:18.212" v="2677" actId="14100"/>
          <ac:spMkLst>
            <pc:docMk/>
            <pc:sldMk cId="118687700" sldId="387"/>
            <ac:spMk id="21" creationId="{39F979E0-BC15-1502-E649-E049DD23C773}"/>
          </ac:spMkLst>
        </pc:spChg>
        <pc:picChg chg="mod">
          <ac:chgData name="Kate Jinghua Zhou" userId="100d3d90-b549-4872-9943-e601fe79cb5a" providerId="ADAL" clId="{9F1E68D7-E0D9-4DA1-957F-E86E1BA5358C}" dt="2025-01-27T04:00:11.929" v="2641" actId="170"/>
          <ac:picMkLst>
            <pc:docMk/>
            <pc:sldMk cId="118687700" sldId="387"/>
            <ac:picMk id="3" creationId="{7C4D70D7-AB81-F239-BCDE-B68FCBA8FF85}"/>
          </ac:picMkLst>
        </pc:picChg>
        <pc:picChg chg="add del mod modCrop">
          <ac:chgData name="Kate Jinghua Zhou" userId="100d3d90-b549-4872-9943-e601fe79cb5a" providerId="ADAL" clId="{9F1E68D7-E0D9-4DA1-957F-E86E1BA5358C}" dt="2025-01-27T03:58:41.990" v="2621" actId="478"/>
          <ac:picMkLst>
            <pc:docMk/>
            <pc:sldMk cId="118687700" sldId="387"/>
            <ac:picMk id="5" creationId="{CA516CB2-DE30-6C07-1F34-ED9DD131A9AE}"/>
          </ac:picMkLst>
        </pc:picChg>
        <pc:picChg chg="add mod ord modCrop">
          <ac:chgData name="Kate Jinghua Zhou" userId="100d3d90-b549-4872-9943-e601fe79cb5a" providerId="ADAL" clId="{9F1E68D7-E0D9-4DA1-957F-E86E1BA5358C}" dt="2025-01-27T04:02:22.602" v="2658" actId="1076"/>
          <ac:picMkLst>
            <pc:docMk/>
            <pc:sldMk cId="118687700" sldId="387"/>
            <ac:picMk id="20" creationId="{544286AD-EEE6-FA54-C1CD-28A5158878CA}"/>
          </ac:picMkLst>
        </pc:picChg>
      </pc:sldChg>
      <pc:sldChg chg="del">
        <pc:chgData name="Kate Jinghua Zhou" userId="100d3d90-b549-4872-9943-e601fe79cb5a" providerId="ADAL" clId="{9F1E68D7-E0D9-4DA1-957F-E86E1BA5358C}" dt="2025-01-26T21:00:03.114" v="793" actId="2696"/>
        <pc:sldMkLst>
          <pc:docMk/>
          <pc:sldMk cId="870092451" sldId="387"/>
        </pc:sldMkLst>
      </pc:sldChg>
      <pc:sldChg chg="del">
        <pc:chgData name="Kate Jinghua Zhou" userId="100d3d90-b549-4872-9943-e601fe79cb5a" providerId="ADAL" clId="{9F1E68D7-E0D9-4DA1-957F-E86E1BA5358C}" dt="2025-01-26T21:00:03.114" v="793" actId="2696"/>
        <pc:sldMkLst>
          <pc:docMk/>
          <pc:sldMk cId="153964672" sldId="3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33261-F7A1-4155-8C7A-AA384D017AEB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EBCBF-8F6A-417F-8240-CD8B3E1A5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EBCBF-8F6A-417F-8240-CD8B3E1A5A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6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EBCBF-8F6A-417F-8240-CD8B3E1A5A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5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B2386-9B26-B695-990A-C60E531FC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2B9FB9-1CED-858D-230A-1BF7CD162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31BF5-4B0D-2DAF-556A-E79C010C8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BA2BF-7F99-34C2-FA1B-703B93B3F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EBCBF-8F6A-417F-8240-CD8B3E1A5A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4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420CB-2859-DA3B-01D3-B9462B832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BAFFD-50FA-4BEC-DA78-BB5CA5130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59E7A-0A8C-930B-4CEE-175CDCB19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4A8EC-9C39-BB50-23C7-E5B057A1A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EBCBF-8F6A-417F-8240-CD8B3E1A5A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F7FAC-BF59-A93C-B818-D0F0DFFFB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A3D665-AD1F-0C0E-2278-D1BB2D310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30CE8-A7FF-BE80-4E4D-A54226B25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BF81-4A4B-7433-EA68-FF6685A80C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EBCBF-8F6A-417F-8240-CD8B3E1A5A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0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8CB32-97E0-AE27-5733-E76CCF736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C8BB8-2039-0A4D-8746-FD3B5BDA5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ED523C-48BF-566C-A917-89A44F6F4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378F5-3E9F-8E74-B8C5-DD144958C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EBCBF-8F6A-417F-8240-CD8B3E1A5A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22E0-F2C1-41DD-9652-472AFF573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B186E-597A-49E6-AF70-68C874E6D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701F-6DF2-420A-BFA5-FDC27508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B226-29ED-D247-806A-F806C19ACF8C}" type="datetime1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94DB9-D40B-4808-8D25-1CF1766A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E346C-D3EE-4A1F-9120-62C4D4BE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CB8B-62CF-4021-AEA4-C030BBD5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DE91E-EBDC-42C4-9A34-85F2212C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683BE-3D72-4F2A-83B8-9101B162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9595-19B9-7C44-B964-2D4DBDB6F2ED}" type="datetime1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2FB18-755A-40AE-8C3E-7CB0F41C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82B03-6288-41AE-ACB1-EE30790F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2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4B3FC-BAE7-429F-A151-D9919604A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0F155-547C-40CD-A321-33843A679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624F-285C-4076-903A-60FB6AB7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DE43-02DD-A045-98C8-24234C3D5D61}" type="datetime1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1CE85-17B8-4059-99FA-F13D4E28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47431-BC64-46F1-8392-CC48281F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d86f73e997_3_1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d86f73e997_3_1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2d86f73e997_3_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9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0E4F-475F-42D3-AF87-BABD0F54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1CEE2-79C6-4326-95CB-DDDF4DC27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84021-2435-4C3C-B882-78F11239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AA7C-2D0D-684A-97F4-E1708261CE90}" type="datetime1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278C9-C3AC-4180-9112-3D32E78F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4679-FB02-4BE3-9BEE-75CCDDB9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5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4B20-E4E1-47DD-854F-7399C210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FF99F-803D-4706-AC87-8B3ABE226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CC669-9F0A-4CB2-875B-FFFD120F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C2A3-B74B-9244-83FF-CE69B36DAC05}" type="datetime1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99CAB-D096-4247-8184-58A89E54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D7FC6-918D-4F1A-B7CF-7586CF2C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4E47-9EBD-4BAB-A4FE-31D1054C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BC122-217E-4EF5-B744-082F93349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837DD-D7FC-48C0-9F13-D71057510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A5E4E-7457-4405-8458-8B2A773F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2193-BE9F-754D-9AB2-F616D01FD905}" type="datetime1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2DC15-E055-4AF7-B178-C1BB5B83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79184-7179-4553-8D8C-4B6D4D63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2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5CBA-BC97-414D-8D13-1AA9E3F9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DAFB5-120A-4B59-A886-288D81E90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B20EE-D829-43CB-A7A1-53DBF8922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3E860-21D3-4096-BBE1-06A2938FD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9878E-7256-47EB-B83F-606782D11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94F78-1E4F-4916-96D6-30F4342A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25527-7A83-634B-9DD8-1F2B5E5B55A8}" type="datetime1">
              <a:rPr lang="en-US" smtClean="0"/>
              <a:t>7/10/25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34DE1-0F44-4A35-B11D-FA0D0B50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059C5-59CC-4A7F-8A67-D7997A8F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9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3D66-9D85-4C80-A069-B16603B4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4B9FD-40A7-41AB-8847-AEE00C25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E5FA-32E6-2A46-9D9C-857C562380C9}" type="datetime1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AF5E0-E12D-41F8-A4EB-2EF7A868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3D9C1-3097-4424-8766-BAAF1DC8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1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08EC5-D9D0-48CB-B3B0-483A8026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FBE8-0ABE-FE40-8D31-5BBE35DAAC0E}" type="datetime1">
              <a:rPr lang="en-US" smtClean="0"/>
              <a:t>7/10/25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D3039-B2D3-4F18-909A-00EBCBDE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03FD2-C54D-41B0-B4CD-6FC289FE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1E45-5458-43AC-B096-E023CBD1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39CF-FA80-4046-B529-65193F82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E5046-BD66-476C-8DB5-364C4EC86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FA414-D8FF-4A78-8832-E9A78D1D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4000-5CEB-4E4B-B323-97FED9F73B23}" type="datetime1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9608F-4099-40BD-920A-68E6E930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A59D0-295C-4158-A289-3F70482D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5F7C-AFF5-4206-8A4C-E1AF966F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A9B6BD-3D40-4495-AC19-F22E01F75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60FD7-DF97-4D10-9947-854B96DF3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8F01E-AAFF-49AB-8108-C0C6A4DF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17D2-9E10-9847-8C58-E29619BABCA0}" type="datetime1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A4845-4BE4-4594-9B32-6A456C1D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5B96F-58EC-4ED4-BB3F-C13C19D7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0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C54FBD-BA6D-4297-A658-33F835FE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4A4FF-B78B-488A-A91C-8CD36216A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997C6-6948-4C38-BAFD-1539513A5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43242-BA8D-9343-BE01-92A54F189A35}" type="datetime1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92213-6380-443C-847F-C9E25D167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E8886-1C1E-4A4A-8738-FC5960B4F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F282-6832-454A-B4ED-B7396DF8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chart.net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terms" TargetMode="External"/><Relationship Id="rId2" Type="http://schemas.openxmlformats.org/officeDocument/2006/relationships/hyperlink" Target="https://ocw.mit.edu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64DA3171-5389-4497-927D-8448F266666D}"/>
              </a:ext>
            </a:extLst>
          </p:cNvPr>
          <p:cNvSpPr/>
          <p:nvPr/>
        </p:nvSpPr>
        <p:spPr>
          <a:xfrm>
            <a:off x="132916" y="5538841"/>
            <a:ext cx="4680203" cy="1190243"/>
          </a:xfrm>
          <a:prstGeom prst="rect">
            <a:avLst/>
          </a:prstGeom>
          <a:blipFill>
            <a:blip r:embed="rId3" cstate="print">
              <a:lum bright="70000" contrast="-70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60E07F-B28B-9710-C1CB-E0C02680477F}"/>
              </a:ext>
            </a:extLst>
          </p:cNvPr>
          <p:cNvSpPr/>
          <p:nvPr/>
        </p:nvSpPr>
        <p:spPr>
          <a:xfrm>
            <a:off x="426143" y="2104571"/>
            <a:ext cx="11330575" cy="1096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Expanding Geothermal Energy Networks at a Global Scale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41A659-6796-27D0-C8E6-22D10B6DF6A9}"/>
              </a:ext>
            </a:extLst>
          </p:cNvPr>
          <p:cNvSpPr/>
          <p:nvPr/>
        </p:nvSpPr>
        <p:spPr>
          <a:xfrm>
            <a:off x="426143" y="1282801"/>
            <a:ext cx="11330575" cy="821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cap="smal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Awakening the Sleeping Giant – Geothermal Energy Source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C3F62-5CF9-E4CC-204F-C2E83F49B98A}"/>
              </a:ext>
            </a:extLst>
          </p:cNvPr>
          <p:cNvSpPr/>
          <p:nvPr/>
        </p:nvSpPr>
        <p:spPr>
          <a:xfrm>
            <a:off x="426143" y="3665221"/>
            <a:ext cx="11330575" cy="154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Hela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Cheikhrouhou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Regional Vice President for the Middle East, Central Asia, Türkiye, Afghanistan, and Pakistan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International Finance Corporation | World Bank Group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January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98252-6547-F063-952F-70635CCB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7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E6FE0-41D9-49F3-BB41-040DE4CB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3" y="348865"/>
            <a:ext cx="11348814" cy="877729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Why should IFC care about geothermal energy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3A25A640-28F8-3576-D8E3-EB3C4E5CD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63" y="6349062"/>
            <a:ext cx="2826204" cy="5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B084BFE-D456-50F1-8B58-E19730D47983}"/>
              </a:ext>
            </a:extLst>
          </p:cNvPr>
          <p:cNvSpPr/>
          <p:nvPr/>
        </p:nvSpPr>
        <p:spPr>
          <a:xfrm>
            <a:off x="604154" y="2995147"/>
            <a:ext cx="2650202" cy="1068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Reliability &amp; Scalability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01F352-8A7F-CF8F-5F50-2F1C17F23092}"/>
              </a:ext>
            </a:extLst>
          </p:cNvPr>
          <p:cNvSpPr/>
          <p:nvPr/>
        </p:nvSpPr>
        <p:spPr>
          <a:xfrm>
            <a:off x="3420110" y="2995147"/>
            <a:ext cx="2650202" cy="1068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9900"/>
                </a:solidFill>
              </a:rPr>
              <a:t>Energy Security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FFC67B-D4E7-EB96-D654-FF8F9A69021B}"/>
              </a:ext>
            </a:extLst>
          </p:cNvPr>
          <p:cNvSpPr/>
          <p:nvPr/>
        </p:nvSpPr>
        <p:spPr>
          <a:xfrm>
            <a:off x="6191759" y="2995147"/>
            <a:ext cx="2650202" cy="1068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Energy Transition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2CD75C-F1CF-4DC3-5BD2-B7B4AF26E94B}"/>
              </a:ext>
            </a:extLst>
          </p:cNvPr>
          <p:cNvSpPr/>
          <p:nvPr/>
        </p:nvSpPr>
        <p:spPr>
          <a:xfrm>
            <a:off x="9046064" y="2995147"/>
            <a:ext cx="2650202" cy="1068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Poverty Reduction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AF401-E074-5E93-4E6E-F8AA8B70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5538" y="6437970"/>
            <a:ext cx="896816" cy="366130"/>
          </a:xfrm>
        </p:spPr>
        <p:txBody>
          <a:bodyPr/>
          <a:lstStyle/>
          <a:p>
            <a:fld id="{6032F282-6832-454A-B4ED-B7396DF85C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01C5DB-5397-6C8B-F6A8-4C7B2A7FA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F38D90-63F8-8D54-7F25-E97738E14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37ED81-D238-80AD-B62E-1375C5895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F45ADF-3D42-F6EA-C358-5E58A0A06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88D70B-FC76-629A-6BE6-BB47A8769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F31B1-403E-17E4-E591-BCF7EA4D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3" y="348865"/>
            <a:ext cx="11348814" cy="877729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Massive deployment of GENs strengthens country economics 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1EFD2BA-FD87-7749-CF7A-36B0A97B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02" y="6349062"/>
            <a:ext cx="2826204" cy="5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32ACDE-F498-3DC9-88E5-1F7ECD7A9DB5}"/>
              </a:ext>
            </a:extLst>
          </p:cNvPr>
          <p:cNvSpPr/>
          <p:nvPr/>
        </p:nvSpPr>
        <p:spPr>
          <a:xfrm>
            <a:off x="2548067" y="4498542"/>
            <a:ext cx="2238997" cy="1093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Subject to Price Volatility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7A722-ABC2-121A-F345-94D381C223A7}"/>
              </a:ext>
            </a:extLst>
          </p:cNvPr>
          <p:cNvSpPr/>
          <p:nvPr/>
        </p:nvSpPr>
        <p:spPr>
          <a:xfrm>
            <a:off x="2548067" y="3384276"/>
            <a:ext cx="2238997" cy="10938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 GHG Emissions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75A35F-1618-9C6B-2F17-43E75092F1AC}"/>
              </a:ext>
            </a:extLst>
          </p:cNvPr>
          <p:cNvSpPr/>
          <p:nvPr/>
        </p:nvSpPr>
        <p:spPr>
          <a:xfrm>
            <a:off x="4809493" y="2270009"/>
            <a:ext cx="2238997" cy="10938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 Land and Water Intensity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E8104E-ED0F-08A1-44DB-BC7A8E04D724}"/>
              </a:ext>
            </a:extLst>
          </p:cNvPr>
          <p:cNvSpPr/>
          <p:nvPr/>
        </p:nvSpPr>
        <p:spPr>
          <a:xfrm>
            <a:off x="4809493" y="3384276"/>
            <a:ext cx="2238997" cy="1093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 Geo-Political and Market Risks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691D3-3D30-698E-E316-D637C9B5C34C}"/>
              </a:ext>
            </a:extLst>
          </p:cNvPr>
          <p:cNvSpPr/>
          <p:nvPr/>
        </p:nvSpPr>
        <p:spPr>
          <a:xfrm>
            <a:off x="4809493" y="5612809"/>
            <a:ext cx="2238997" cy="1093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Partial Hedge against Inflation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5A3C51-252F-9586-855A-ADCBE9AD119C}"/>
              </a:ext>
            </a:extLst>
          </p:cNvPr>
          <p:cNvSpPr/>
          <p:nvPr/>
        </p:nvSpPr>
        <p:spPr>
          <a:xfrm>
            <a:off x="2548067" y="5612809"/>
            <a:ext cx="2238997" cy="10938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Opportunities for Local Jobs and SMEs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7B9C6E-BC3A-B74B-0935-C01AE257C5CC}"/>
              </a:ext>
            </a:extLst>
          </p:cNvPr>
          <p:cNvSpPr/>
          <p:nvPr/>
        </p:nvSpPr>
        <p:spPr>
          <a:xfrm>
            <a:off x="2548067" y="2270010"/>
            <a:ext cx="2238997" cy="1093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High Coefficient of Performance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1BE9A5-B987-68AF-8671-EE467FBCA45F}"/>
              </a:ext>
            </a:extLst>
          </p:cNvPr>
          <p:cNvSpPr/>
          <p:nvPr/>
        </p:nvSpPr>
        <p:spPr>
          <a:xfrm>
            <a:off x="4809493" y="4498542"/>
            <a:ext cx="2238997" cy="10938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 Contingent Liability for Government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A8FC65-A2A0-994C-4972-69218C1A570A}"/>
              </a:ext>
            </a:extLst>
          </p:cNvPr>
          <p:cNvSpPr/>
          <p:nvPr/>
        </p:nvSpPr>
        <p:spPr>
          <a:xfrm>
            <a:off x="286639" y="5612809"/>
            <a:ext cx="2238997" cy="1093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Positive Externality on System Costs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E64D52-209A-A3D1-EB0D-6DF551F75D30}"/>
              </a:ext>
            </a:extLst>
          </p:cNvPr>
          <p:cNvSpPr/>
          <p:nvPr/>
        </p:nvSpPr>
        <p:spPr>
          <a:xfrm>
            <a:off x="286640" y="3384277"/>
            <a:ext cx="2238997" cy="1093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 Intensity in Critical Minerals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0B0FAE-9814-1936-6562-8355460F05E7}"/>
              </a:ext>
            </a:extLst>
          </p:cNvPr>
          <p:cNvSpPr/>
          <p:nvPr/>
        </p:nvSpPr>
        <p:spPr>
          <a:xfrm>
            <a:off x="286641" y="2270011"/>
            <a:ext cx="2238997" cy="10938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High-Capacity Factor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5E7B26-7119-4467-8567-3507226C5AE5}"/>
              </a:ext>
            </a:extLst>
          </p:cNvPr>
          <p:cNvSpPr/>
          <p:nvPr/>
        </p:nvSpPr>
        <p:spPr>
          <a:xfrm>
            <a:off x="293964" y="4498543"/>
            <a:ext cx="2238997" cy="10938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 Resource Risks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1C201B-57FC-7C1D-099D-9A4A9F4CF46B}"/>
              </a:ext>
            </a:extLst>
          </p:cNvPr>
          <p:cNvSpPr/>
          <p:nvPr/>
        </p:nvSpPr>
        <p:spPr>
          <a:xfrm>
            <a:off x="286639" y="1596360"/>
            <a:ext cx="11802145" cy="673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Surface geothermal combined with GSHPs could provide low-cost heating and cooling solutions almost everywhere 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2D67B3AC-8706-DB52-6392-7AC0A85C5416}"/>
              </a:ext>
            </a:extLst>
          </p:cNvPr>
          <p:cNvSpPr/>
          <p:nvPr/>
        </p:nvSpPr>
        <p:spPr>
          <a:xfrm>
            <a:off x="7070919" y="3572878"/>
            <a:ext cx="1850890" cy="1400318"/>
          </a:xfrm>
          <a:prstGeom prst="homePlate">
            <a:avLst/>
          </a:prstGeom>
          <a:solidFill>
            <a:srgbClr val="7A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values to the Governments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D9A15D-40BC-E9CA-15EE-83F5A8FD9F78}"/>
              </a:ext>
            </a:extLst>
          </p:cNvPr>
          <p:cNvSpPr/>
          <p:nvPr/>
        </p:nvSpPr>
        <p:spPr>
          <a:xfrm>
            <a:off x="9477287" y="2726108"/>
            <a:ext cx="2611498" cy="3144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Enhanced energy security of supply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Reduced contingent liabilities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Strengthened industry competitiveness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Increased job opportunities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Decreased GHG emissions 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A5FBA7AF-3DE3-A57E-60B7-C64F61CD7052}"/>
              </a:ext>
            </a:extLst>
          </p:cNvPr>
          <p:cNvSpPr/>
          <p:nvPr/>
        </p:nvSpPr>
        <p:spPr>
          <a:xfrm>
            <a:off x="8947442" y="2700474"/>
            <a:ext cx="529844" cy="314485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F7727-76D1-4807-5832-928449D7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430" y="6446784"/>
            <a:ext cx="846353" cy="372225"/>
          </a:xfrm>
        </p:spPr>
        <p:txBody>
          <a:bodyPr/>
          <a:lstStyle/>
          <a:p>
            <a:fld id="{6032F282-6832-454A-B4ED-B7396DF85C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3C9E81-4C22-7064-0066-C6B448D42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8F596F-B62F-D7FC-FDA2-EBD70197A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07631-BF25-0386-EAE3-9F9A6BB2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C4EC06-6140-E6D3-3775-475A07B4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FD4DD9-150E-3BC6-FA65-40E6D342F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09948-0891-C9B0-5EFA-BC0E537C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3" y="348865"/>
            <a:ext cx="11348814" cy="877729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How IFC plans to help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336D873-36ED-33A4-2F2F-B59459EF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51" y="6342489"/>
            <a:ext cx="2826204" cy="5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DAAD01-8286-D05B-56C5-ED744CC3D5D6}"/>
              </a:ext>
            </a:extLst>
          </p:cNvPr>
          <p:cNvSpPr/>
          <p:nvPr/>
        </p:nvSpPr>
        <p:spPr>
          <a:xfrm>
            <a:off x="572255" y="2465815"/>
            <a:ext cx="2565966" cy="24852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Engineering Design for Demonstration Project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A4673A-5F65-9B32-8186-7635199F49A6}"/>
              </a:ext>
            </a:extLst>
          </p:cNvPr>
          <p:cNvSpPr/>
          <p:nvPr/>
        </p:nvSpPr>
        <p:spPr>
          <a:xfrm>
            <a:off x="3392120" y="2465815"/>
            <a:ext cx="2565966" cy="24852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 Engagement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36A357-CEA0-947F-DA02-B02AC6E8229A}"/>
              </a:ext>
            </a:extLst>
          </p:cNvPr>
          <p:cNvSpPr/>
          <p:nvPr/>
        </p:nvSpPr>
        <p:spPr>
          <a:xfrm>
            <a:off x="6211985" y="2465815"/>
            <a:ext cx="2565966" cy="2485279"/>
          </a:xfrm>
          <a:prstGeom prst="ellipse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Landscape and National Strategy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05792E-8AA3-5CD9-760C-8995C1F7EC1B}"/>
              </a:ext>
            </a:extLst>
          </p:cNvPr>
          <p:cNvSpPr/>
          <p:nvPr/>
        </p:nvSpPr>
        <p:spPr>
          <a:xfrm>
            <a:off x="9031851" y="2465815"/>
            <a:ext cx="2565966" cy="248527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 Mobilization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DEE32-A107-7114-1BB0-9E90B3B5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3138" y="6427123"/>
            <a:ext cx="1148862" cy="412147"/>
          </a:xfrm>
        </p:spPr>
        <p:txBody>
          <a:bodyPr/>
          <a:lstStyle/>
          <a:p>
            <a:fld id="{6032F282-6832-454A-B4ED-B7396DF85C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0C2A15-60FC-45E2-BE45-556D19D6A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299690-9C06-9589-8C75-D976CF92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46026-FDCF-7515-70B2-1082D9DE5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D19A87-0404-5CEC-D5C4-444308BD8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F68B9B-0625-F0FA-EDF0-D048C16BB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EB372-D847-364D-A4B7-ECB6FC26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3" y="348865"/>
            <a:ext cx="11348814" cy="877729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IFC’s “Networked GSHP for Heating and Cooling” programs</a:t>
            </a:r>
          </a:p>
        </p:txBody>
      </p:sp>
      <p:pic>
        <p:nvPicPr>
          <p:cNvPr id="20" name="Picture 19" descr="A map of the world&#10;&#10;Description automatically generated">
            <a:extLst>
              <a:ext uri="{FF2B5EF4-FFF2-40B4-BE49-F238E27FC236}">
                <a16:creationId xmlns:a16="http://schemas.microsoft.com/office/drawing/2014/main" id="{544286AD-EEE6-FA54-C1CD-28A515887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8" t="14483" r="11513" b="24087"/>
          <a:stretch/>
        </p:blipFill>
        <p:spPr>
          <a:xfrm>
            <a:off x="2790329" y="1714638"/>
            <a:ext cx="6902706" cy="4988315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7C4D70D7-AB81-F239-BCDE-B68FCBA8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77" y="6254662"/>
            <a:ext cx="2826204" cy="5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5E9B9DB-1C07-CAED-AEA9-56C9918266DB}"/>
              </a:ext>
            </a:extLst>
          </p:cNvPr>
          <p:cNvSpPr/>
          <p:nvPr/>
        </p:nvSpPr>
        <p:spPr>
          <a:xfrm>
            <a:off x="7933524" y="1704280"/>
            <a:ext cx="1759511" cy="508938"/>
          </a:xfrm>
          <a:prstGeom prst="wedgeRectCallout">
            <a:avLst>
              <a:gd name="adj1" fmla="val -81763"/>
              <a:gd name="adj2" fmla="val 25328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Kazakhstan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62E7300-F3D6-4C86-AE0C-727200573D76}"/>
              </a:ext>
            </a:extLst>
          </p:cNvPr>
          <p:cNvSpPr/>
          <p:nvPr/>
        </p:nvSpPr>
        <p:spPr>
          <a:xfrm>
            <a:off x="8412673" y="3453325"/>
            <a:ext cx="1759511" cy="508938"/>
          </a:xfrm>
          <a:prstGeom prst="wedgeRectCallout">
            <a:avLst>
              <a:gd name="adj1" fmla="val -125645"/>
              <a:gd name="adj2" fmla="val -130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Kyrgyzstan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D276B56B-15F6-3D78-1E8F-721ED2B6A440}"/>
              </a:ext>
            </a:extLst>
          </p:cNvPr>
          <p:cNvSpPr/>
          <p:nvPr/>
        </p:nvSpPr>
        <p:spPr>
          <a:xfrm>
            <a:off x="8412673" y="4599526"/>
            <a:ext cx="1759511" cy="508938"/>
          </a:xfrm>
          <a:prstGeom prst="wedgeRectCallout">
            <a:avLst>
              <a:gd name="adj1" fmla="val -134873"/>
              <a:gd name="adj2" fmla="val -2028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Tajikistan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2CCB6BB-D68D-395D-543F-2E159C25DCC7}"/>
              </a:ext>
            </a:extLst>
          </p:cNvPr>
          <p:cNvSpPr/>
          <p:nvPr/>
        </p:nvSpPr>
        <p:spPr>
          <a:xfrm>
            <a:off x="6174013" y="5745724"/>
            <a:ext cx="1759511" cy="508938"/>
          </a:xfrm>
          <a:prstGeom prst="wedgeRectCallout">
            <a:avLst>
              <a:gd name="adj1" fmla="val -20594"/>
              <a:gd name="adj2" fmla="val -2885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Pakistan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C42B9B61-F021-6BF2-92BB-4F364CCED7DB}"/>
              </a:ext>
            </a:extLst>
          </p:cNvPr>
          <p:cNvSpPr/>
          <p:nvPr/>
        </p:nvSpPr>
        <p:spPr>
          <a:xfrm>
            <a:off x="2790328" y="1704280"/>
            <a:ext cx="1759511" cy="508938"/>
          </a:xfrm>
          <a:prstGeom prst="wedgeRectCallout">
            <a:avLst>
              <a:gd name="adj1" fmla="val 70366"/>
              <a:gd name="adj2" fmla="val 34249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Türkiye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A558FC9E-24B7-89CE-EEA8-516C94C901F4}"/>
              </a:ext>
            </a:extLst>
          </p:cNvPr>
          <p:cNvSpPr/>
          <p:nvPr/>
        </p:nvSpPr>
        <p:spPr>
          <a:xfrm>
            <a:off x="1781138" y="3776559"/>
            <a:ext cx="1759511" cy="508938"/>
          </a:xfrm>
          <a:prstGeom prst="wedgeRectCallout">
            <a:avLst>
              <a:gd name="adj1" fmla="val 150770"/>
              <a:gd name="adj2" fmla="val 3623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Jordan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30408-56F7-77BE-6E40-B063387D63DC}"/>
              </a:ext>
            </a:extLst>
          </p:cNvPr>
          <p:cNvSpPr/>
          <p:nvPr/>
        </p:nvSpPr>
        <p:spPr>
          <a:xfrm>
            <a:off x="0" y="6486592"/>
            <a:ext cx="4101483" cy="354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 created with </a:t>
            </a: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MapChart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https://www.mapchart.net/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39F979E0-BC15-1502-E649-E049DD23C773}"/>
              </a:ext>
            </a:extLst>
          </p:cNvPr>
          <p:cNvSpPr/>
          <p:nvPr/>
        </p:nvSpPr>
        <p:spPr>
          <a:xfrm>
            <a:off x="3221727" y="5236786"/>
            <a:ext cx="1759511" cy="508938"/>
          </a:xfrm>
          <a:prstGeom prst="wedgeRectCallout">
            <a:avLst>
              <a:gd name="adj1" fmla="val 127561"/>
              <a:gd name="adj2" fmla="val -35275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Uzbekistan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FA15C-5222-9A15-8B5A-8A5A6F80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1195" y="6526097"/>
            <a:ext cx="678995" cy="353711"/>
          </a:xfrm>
        </p:spPr>
        <p:txBody>
          <a:bodyPr/>
          <a:lstStyle/>
          <a:p>
            <a:fld id="{6032F282-6832-454A-B4ED-B7396DF85C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05C6B-4BF3-388A-893F-799B0AC7D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6A72BEA-9731-26F4-B4A3-9A6980BA8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6F69ED-FBF9-7EEB-D1EE-52CB7962B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68E234-27B2-FDA2-7A49-B1D0BC3C5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107527-ABB3-553B-4E9B-2E052747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D11FD2-891D-9E3E-5AA0-546B77DD0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1B5FD1-7352-AE99-430D-A0127EB00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F5A610D-DDF7-C274-696C-B9FC7A54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3548A5B2-6BF2-E37A-FDDE-AF8B3D17432B}"/>
              </a:ext>
            </a:extLst>
          </p:cNvPr>
          <p:cNvSpPr/>
          <p:nvPr/>
        </p:nvSpPr>
        <p:spPr>
          <a:xfrm>
            <a:off x="132916" y="5538841"/>
            <a:ext cx="4680203" cy="1190243"/>
          </a:xfrm>
          <a:prstGeom prst="rect">
            <a:avLst/>
          </a:prstGeom>
          <a:blipFill>
            <a:blip r:embed="rId3" cstate="print">
              <a:lum bright="70000" contrast="-70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D20C8-F3F3-C9EB-7A36-23C086686450}"/>
              </a:ext>
            </a:extLst>
          </p:cNvPr>
          <p:cNvSpPr/>
          <p:nvPr/>
        </p:nvSpPr>
        <p:spPr>
          <a:xfrm>
            <a:off x="426143" y="2104571"/>
            <a:ext cx="11330575" cy="1096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C3C4B0-9C56-CB5E-AB64-7AE7875DDB99}"/>
              </a:ext>
            </a:extLst>
          </p:cNvPr>
          <p:cNvSpPr/>
          <p:nvPr/>
        </p:nvSpPr>
        <p:spPr>
          <a:xfrm>
            <a:off x="426143" y="3665221"/>
            <a:ext cx="11330575" cy="154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Hela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Cheikhrouhou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Regional Vice President for the Middle East, Central Asia, Türkiye, Afghanistan, and Pakistan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International Finance Corporation | World Bank Group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January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AE8908-9D78-624E-5DD7-944B8F3B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F282-6832-454A-B4ED-B7396DF85C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2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44D60-00A9-FDA1-F5E0-BC5807E69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r>
              <a:rPr lang="en-US" sz="1867" dirty="0"/>
              <a:t>MIT </a:t>
            </a:r>
            <a:r>
              <a:rPr lang="en-US" sz="1867" dirty="0" err="1"/>
              <a:t>OpenCourseWare</a:t>
            </a:r>
            <a:endParaRPr lang="en-US" sz="1867" dirty="0"/>
          </a:p>
          <a:p>
            <a:pPr marL="152396" indent="0">
              <a:buNone/>
            </a:pPr>
            <a:r>
              <a:rPr lang="en-US" sz="1867" u="sng" dirty="0">
                <a:hlinkClick r:id="rId2"/>
              </a:rPr>
              <a:t>https://ocw.mit.edu/</a:t>
            </a:r>
            <a:endParaRPr lang="en-US" sz="1867" dirty="0"/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RES.ENV 007 Geothermal Energy Networks (GENs): Transforming our Thermal Energy System</a:t>
            </a:r>
          </a:p>
          <a:p>
            <a:pPr marL="152396" indent="0">
              <a:buNone/>
            </a:pPr>
            <a:r>
              <a:rPr lang="en-US" sz="2000" dirty="0"/>
              <a:t>IAP 2025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sz="2000" dirty="0"/>
              <a:t>For information about citing these materials or our Terms of Use, visit: </a:t>
            </a:r>
            <a:r>
              <a:rPr lang="en-US" sz="2000" u="sng" dirty="0">
                <a:hlinkClick r:id="rId3"/>
              </a:rPr>
              <a:t>https://ocw.mit.edu/terms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C3A45-BD9E-DEEB-E1A6-1713390F6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42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143F6A"/>
      </a:accent2>
      <a:accent3>
        <a:srgbClr val="297FD5"/>
      </a:accent3>
      <a:accent4>
        <a:srgbClr val="D8D8D8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18184</TotalTime>
  <Words>303</Words>
  <Application>Microsoft Macintosh PowerPoint</Application>
  <PresentationFormat>Widescreen</PresentationFormat>
  <Paragraphs>73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Why should IFC care about geothermal energy</vt:lpstr>
      <vt:lpstr>Massive deployment of GENs strengthens country economics </vt:lpstr>
      <vt:lpstr>How IFC plans to help</vt:lpstr>
      <vt:lpstr>IFC’s “Networked GSHP for Heating and Cooling” programs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Geothermal Energy Networks at a Global Scale</dc:title>
  <dc:subject/>
  <dc:creator>Hela Cheikhrouhou</dc:creator>
  <cp:keywords/>
  <dc:description/>
  <cp:lastModifiedBy>H. Sharon Lin</cp:lastModifiedBy>
  <cp:revision>15</cp:revision>
  <cp:lastPrinted>2023-01-09T14:29:15Z</cp:lastPrinted>
  <dcterms:created xsi:type="dcterms:W3CDTF">2022-07-28T16:14:19Z</dcterms:created>
  <dcterms:modified xsi:type="dcterms:W3CDTF">2025-07-10T19:01:33Z</dcterms:modified>
  <cp:category/>
</cp:coreProperties>
</file>