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9" r:id="rId2"/>
    <p:sldMasterId id="2147483727" r:id="rId3"/>
    <p:sldMasterId id="2147483768" r:id="rId4"/>
    <p:sldMasterId id="2147483808" r:id="rId5"/>
  </p:sldMasterIdLst>
  <p:notesMasterIdLst>
    <p:notesMasterId r:id="rId2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309" r:id="rId19"/>
  </p:sldIdLst>
  <p:sldSz cx="9144000" cy="5143500" type="screen16x9"/>
  <p:notesSz cx="6858000" cy="9144000"/>
  <p:embeddedFontLst>
    <p:embeddedFont>
      <p:font typeface="Barlow" pitchFamily="2" charset="77"/>
      <p:regular r:id="rId21"/>
      <p:bold r:id="rId22"/>
      <p:italic r:id="rId23"/>
      <p:boldItalic r:id="rId24"/>
    </p:embeddedFont>
    <p:embeddedFont>
      <p:font typeface="Figtree" pitchFamily="2" charset="0"/>
      <p:regular r:id="rId25"/>
      <p:bold r:id="rId26"/>
      <p:italic r:id="rId27"/>
      <p:boldItalic r:id="rId28"/>
    </p:embeddedFont>
    <p:embeddedFont>
      <p:font typeface="Figtree Medium" pitchFamily="2" charset="0"/>
      <p:regular r:id="rId29"/>
      <p:bold r:id="rId30"/>
      <p:italic r:id="rId31"/>
      <p:boldItalic r:id="rId32"/>
    </p:embeddedFont>
    <p:embeddedFont>
      <p:font typeface="Inter" panose="02000503000000020004" pitchFamily="2" charset="0"/>
      <p:regular r:id="rId33"/>
      <p:bold r:id="rId34"/>
      <p:italic r:id="rId35"/>
      <p:boldItalic r:id="rId36"/>
    </p:embeddedFont>
    <p:embeddedFont>
      <p:font typeface="Inter Medium" panose="02000503000000020004" pitchFamily="2" charset="0"/>
      <p:regular r:id="rId37"/>
      <p:bold r:id="rId38"/>
      <p:italic r:id="rId39"/>
      <p:boldItalic r:id="rId40"/>
    </p:embeddedFont>
    <p:embeddedFont>
      <p:font typeface="Montserrat SemiBold" panose="020F0502020204030204" pitchFamily="34" charset="0"/>
      <p:regular r:id="rId41"/>
      <p:bold r:id="rId42"/>
      <p:italic r:id="rId43"/>
      <p:boldItalic r:id="rId44"/>
    </p:embeddedFont>
    <p:embeddedFont>
      <p:font typeface="Roboto" panose="02000000000000000000" pitchFamily="2" charset="0"/>
      <p:regular r:id="rId45"/>
      <p:bold r:id="rId46"/>
      <p:italic r:id="rId47"/>
      <p:boldItalic r:id="rId48"/>
    </p:embeddedFont>
    <p:embeddedFont>
      <p:font typeface="Trebuchet MS" panose="020B0703020202090204" pitchFamily="34" charset="0"/>
      <p:regular r:id="rId49"/>
      <p:bold r:id="rId50"/>
      <p:italic r:id="rId51"/>
    </p:embeddedFont>
    <p:embeddedFont>
      <p:font typeface="Verdana" panose="020B060403050404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gkcLPePAuvWXfZbqunkOFZns429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541"/>
  </p:normalViewPr>
  <p:slideViewPr>
    <p:cSldViewPr snapToGrid="0">
      <p:cViewPr varScale="1">
        <p:scale>
          <a:sx n="139" d="100"/>
          <a:sy n="139" d="100"/>
        </p:scale>
        <p:origin x="176" y="5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font" Target="fonts/font35.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9.fntdata"/><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customschemas.google.com/relationships/presentationmetadata" Target="metadata"/><Relationship Id="rId8" Type="http://schemas.openxmlformats.org/officeDocument/2006/relationships/slide" Target="slides/slide3.xml"/><Relationship Id="rId51"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59" Type="http://schemas.openxmlformats.org/officeDocument/2006/relationships/theme" Target="theme/theme1.xml"/><Relationship Id="rId20" Type="http://schemas.openxmlformats.org/officeDocument/2006/relationships/notesMaster" Target="notesMasters/notesMaster1.xml"/><Relationship Id="rId41" Type="http://schemas.openxmlformats.org/officeDocument/2006/relationships/font" Target="fonts/font21.fntdata"/><Relationship Id="rId54"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30b4cb01eba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9" name="Google Shape;1519;g30b4cb01eba_0_3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6"/>
        <p:cNvGrpSpPr/>
        <p:nvPr/>
      </p:nvGrpSpPr>
      <p:grpSpPr>
        <a:xfrm>
          <a:off x="0" y="0"/>
          <a:ext cx="0" cy="0"/>
          <a:chOff x="0" y="0"/>
          <a:chExt cx="0" cy="0"/>
        </a:xfrm>
      </p:grpSpPr>
      <p:sp>
        <p:nvSpPr>
          <p:cNvPr id="2627" name="Google Shape;2627;g2af5877792f_1_50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8" name="Google Shape;2628;g2af5877792f_1_509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p:txBody>
      </p:sp>
      <p:sp>
        <p:nvSpPr>
          <p:cNvPr id="2629" name="Google Shape;2629;g2af5877792f_1_50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7"/>
        <p:cNvGrpSpPr/>
        <p:nvPr/>
      </p:nvGrpSpPr>
      <p:grpSpPr>
        <a:xfrm>
          <a:off x="0" y="0"/>
          <a:ext cx="0" cy="0"/>
          <a:chOff x="0" y="0"/>
          <a:chExt cx="0" cy="0"/>
        </a:xfrm>
      </p:grpSpPr>
      <p:sp>
        <p:nvSpPr>
          <p:cNvPr id="2638" name="Google Shape;2638;g30ae3843c29_0_2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9" name="Google Shape;2639;g30ae3843c29_0_25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
        <p:cNvGrpSpPr/>
        <p:nvPr/>
      </p:nvGrpSpPr>
      <p:grpSpPr>
        <a:xfrm>
          <a:off x="0" y="0"/>
          <a:ext cx="0" cy="0"/>
          <a:chOff x="0" y="0"/>
          <a:chExt cx="0" cy="0"/>
        </a:xfrm>
      </p:grpSpPr>
      <p:sp>
        <p:nvSpPr>
          <p:cNvPr id="2645" name="Google Shape;2645;g2d86b6d9a3b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6" name="Google Shape;2646;g2d86b6d9a3b_0_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203200" lvl="0" indent="0" algn="l" rtl="0">
              <a:lnSpc>
                <a:spcPct val="142857"/>
              </a:lnSpc>
              <a:spcBef>
                <a:spcPts val="0"/>
              </a:spcBef>
              <a:spcAft>
                <a:spcPts val="0"/>
              </a:spcAft>
              <a:buSzPts val="1100"/>
              <a:buNone/>
            </a:pPr>
            <a:endParaRPr sz="1050">
              <a:solidFill>
                <a:srgbClr val="444746"/>
              </a:solidFill>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9"/>
        <p:cNvGrpSpPr/>
        <p:nvPr/>
      </p:nvGrpSpPr>
      <p:grpSpPr>
        <a:xfrm>
          <a:off x="0" y="0"/>
          <a:ext cx="0" cy="0"/>
          <a:chOff x="0" y="0"/>
          <a:chExt cx="0" cy="0"/>
        </a:xfrm>
      </p:grpSpPr>
      <p:sp>
        <p:nvSpPr>
          <p:cNvPr id="2800" name="Google Shape;2800;g2d86b6d9a3b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1" name="Google Shape;2801;g2d86b6d9a3b_0_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solidFill>
                <a:schemeClr val="dk1"/>
              </a:solidFill>
              <a:highlight>
                <a:schemeClr val="lt1"/>
              </a:highlight>
            </a:endParaRPr>
          </a:p>
          <a:p>
            <a:pPr marL="0" lvl="0" indent="0" algn="l" rtl="0">
              <a:lnSpc>
                <a:spcPct val="100000"/>
              </a:lnSpc>
              <a:spcBef>
                <a:spcPts val="0"/>
              </a:spcBef>
              <a:spcAft>
                <a:spcPts val="0"/>
              </a:spcAft>
              <a:buSzPts val="1100"/>
              <a:buNone/>
            </a:pPr>
            <a:endParaRPr>
              <a:solidFill>
                <a:schemeClr val="dk1"/>
              </a:solidFill>
            </a:endParaRPr>
          </a:p>
        </p:txBody>
      </p:sp>
      <p:sp>
        <p:nvSpPr>
          <p:cNvPr id="2802" name="Google Shape;2802;g2d86b6d9a3b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2af5877792f_1_17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7" name="Google Shape;1527;g2af5877792f_1_17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2af5877792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4" name="Google Shape;1534;g2af5877792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
        <p:nvSpPr>
          <p:cNvPr id="1535" name="Google Shape;1535;g2af5877792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2af5877792f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2" name="Google Shape;1562;g2af5877792f_1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sz="1050">
              <a:solidFill>
                <a:srgbClr val="444746"/>
              </a:solidFill>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d86b6d9a3b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0" name="Google Shape;1720;g2d86b6d9a3b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 lot of detail, you can look it up but shows states are learning from each other and adding provisions</a:t>
            </a:r>
            <a:endParaRPr/>
          </a:p>
        </p:txBody>
      </p:sp>
      <p:sp>
        <p:nvSpPr>
          <p:cNvPr id="1721" name="Google Shape;1721;g2d86b6d9a3b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2af5877792f_1_40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So one question you might have is how could this be enacted in a distribution system.  You’d start perhaps with an innovation period, where “pilots” are allowed. We think of them actually as demonstration installation since the technology has been around for decades.  The question being asked is more where is this sytem financially viable for investor owned utilities.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Potentially the first installation can be selected for avoided costs, such as in a new development, or where the pipes are leakprone or where there’s gas constraints. There can be a single gas heater at the end of the street providing the potential for supplemental backup heat if ever needed. There is a case study in Colorado Mesa University of a system like this  and it’s supplemental backup heater has hardly ever had to be turned on. .</a:t>
            </a:r>
            <a:endParaRPr/>
          </a:p>
          <a:p>
            <a:pPr marL="0" lvl="0" indent="0" algn="l" rtl="0">
              <a:lnSpc>
                <a:spcPct val="100000"/>
              </a:lnSpc>
              <a:spcBef>
                <a:spcPts val="0"/>
              </a:spcBef>
              <a:spcAft>
                <a:spcPts val="0"/>
              </a:spcAft>
              <a:buSzPts val="1400"/>
              <a:buNone/>
            </a:pPr>
            <a:endParaRPr/>
          </a:p>
        </p:txBody>
      </p:sp>
      <p:sp>
        <p:nvSpPr>
          <p:cNvPr id="1733" name="Google Shape;1733;g2af5877792f_1_4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2af5877792f_1_4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3" name="Google Shape;1973;g2af5877792f_1_4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system can interconnect like lego blocks, so if you think of the gas system as a tree, you can basically move down that “tree”, grafting on a new system, replacing the gas system while you go. As the networked geothermal system becomes larger, it becomes easier to maintain the temperature of the water in the system, since the more residential and commercial buildings attached to the system, the greater the chance a few of them will always be using heating and cooling in different ways.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g2af5877792f_1_4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8" name="Google Shape;2208;g2af5877792f_1_44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the end you have a mature system, where combustion of some kind as a supplemental backup heat might be needed only in the densest urban areas or perhaps for a few industrial hard-to-decarbonize processes.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2"/>
        <p:cNvGrpSpPr/>
        <p:nvPr/>
      </p:nvGrpSpPr>
      <p:grpSpPr>
        <a:xfrm>
          <a:off x="0" y="0"/>
          <a:ext cx="0" cy="0"/>
          <a:chOff x="0" y="0"/>
          <a:chExt cx="0" cy="0"/>
        </a:xfrm>
      </p:grpSpPr>
      <p:sp>
        <p:nvSpPr>
          <p:cNvPr id="2443" name="Google Shape;2443;g30ae3843c29_0_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4" name="Google Shape;2444;g30ae3843c29_0_47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203200" lvl="0" indent="0" algn="l" rtl="0">
              <a:lnSpc>
                <a:spcPct val="142857"/>
              </a:lnSpc>
              <a:spcBef>
                <a:spcPts val="0"/>
              </a:spcBef>
              <a:spcAft>
                <a:spcPts val="0"/>
              </a:spcAft>
              <a:buSzPts val="1100"/>
              <a:buNone/>
            </a:pPr>
            <a:endParaRPr sz="1050">
              <a:solidFill>
                <a:srgbClr val="444746"/>
              </a:solidFill>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ption 1 1">
  <p:cSld name="TITLE_2">
    <p:spTree>
      <p:nvGrpSpPr>
        <p:cNvPr id="1" name="Shape 9"/>
        <p:cNvGrpSpPr/>
        <p:nvPr/>
      </p:nvGrpSpPr>
      <p:grpSpPr>
        <a:xfrm>
          <a:off x="0" y="0"/>
          <a:ext cx="0" cy="0"/>
          <a:chOff x="0" y="0"/>
          <a:chExt cx="0" cy="0"/>
        </a:xfrm>
      </p:grpSpPr>
      <p:pic>
        <p:nvPicPr>
          <p:cNvPr id="10" name="Google Shape;10;g30b4cb01eba_0_597"/>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1" name="Google Shape;11;g30b4cb01eba_0_597"/>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g30b4cb01eba_0_597"/>
          <p:cNvSpPr txBox="1">
            <a:spLocks noGrp="1"/>
          </p:cNvSpPr>
          <p:nvPr>
            <p:ph type="ctrTitle"/>
          </p:nvPr>
        </p:nvSpPr>
        <p:spPr>
          <a:xfrm>
            <a:off x="545325" y="1854850"/>
            <a:ext cx="3333600" cy="553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3" name="Google Shape;13;g30b4cb01eba_0_597"/>
          <p:cNvSpPr txBox="1">
            <a:spLocks noGrp="1"/>
          </p:cNvSpPr>
          <p:nvPr>
            <p:ph type="subTitle" idx="1"/>
          </p:nvPr>
        </p:nvSpPr>
        <p:spPr>
          <a:xfrm>
            <a:off x="545325" y="2822065"/>
            <a:ext cx="3234600" cy="804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4" name="Google Shape;14;g30b4cb01eba_0_597"/>
          <p:cNvPicPr preferRelativeResize="0"/>
          <p:nvPr/>
        </p:nvPicPr>
        <p:blipFill rotWithShape="1">
          <a:blip r:embed="rId3">
            <a:alphaModFix/>
          </a:blip>
          <a:srcRect/>
          <a:stretch/>
        </p:blipFill>
        <p:spPr>
          <a:xfrm>
            <a:off x="545325" y="299800"/>
            <a:ext cx="2071250" cy="553200"/>
          </a:xfrm>
          <a:prstGeom prst="rect">
            <a:avLst/>
          </a:prstGeom>
          <a:noFill/>
          <a:ln>
            <a:noFill/>
          </a:ln>
        </p:spPr>
      </p:pic>
      <p:sp>
        <p:nvSpPr>
          <p:cNvPr id="15" name="Google Shape;15;g30b4cb01eba_0_597"/>
          <p:cNvSpPr/>
          <p:nvPr/>
        </p:nvSpPr>
        <p:spPr>
          <a:xfrm>
            <a:off x="0" y="3592375"/>
            <a:ext cx="85953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3 1 6">
  <p:cSld name="TITLE_AND_BODY_1_1_1_7">
    <p:spTree>
      <p:nvGrpSpPr>
        <p:cNvPr id="1" name="Shape 69"/>
        <p:cNvGrpSpPr/>
        <p:nvPr/>
      </p:nvGrpSpPr>
      <p:grpSpPr>
        <a:xfrm>
          <a:off x="0" y="0"/>
          <a:ext cx="0" cy="0"/>
          <a:chOff x="0" y="0"/>
          <a:chExt cx="0" cy="0"/>
        </a:xfrm>
      </p:grpSpPr>
      <p:sp>
        <p:nvSpPr>
          <p:cNvPr id="70" name="Google Shape;70;g2ee22cf3485_0_231"/>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g2ee22cf3485_0_231"/>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2" name="Google Shape;72;g2ee22cf3485_0_231"/>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 name="Google Shape;73;g2ee22cf3485_0_231"/>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74" name="Google Shape;74;g2ee22cf3485_0_231"/>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Content 5">
  <p:cSld name="TITLE_AND_BODY_1_1_1_1_1">
    <p:spTree>
      <p:nvGrpSpPr>
        <p:cNvPr id="1" name="Shape 867"/>
        <p:cNvGrpSpPr/>
        <p:nvPr/>
      </p:nvGrpSpPr>
      <p:grpSpPr>
        <a:xfrm>
          <a:off x="0" y="0"/>
          <a:ext cx="0" cy="0"/>
          <a:chOff x="0" y="0"/>
          <a:chExt cx="0" cy="0"/>
        </a:xfrm>
      </p:grpSpPr>
      <p:sp>
        <p:nvSpPr>
          <p:cNvPr id="868" name="Google Shape;868;g30ae3843c29_0_3863"/>
          <p:cNvSpPr/>
          <p:nvPr/>
        </p:nvSpPr>
        <p:spPr>
          <a:xfrm>
            <a:off x="0" y="141275"/>
            <a:ext cx="8847000" cy="1014000"/>
          </a:xfrm>
          <a:prstGeom prst="snip1Rect">
            <a:avLst>
              <a:gd name="adj" fmla="val 25163"/>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9" name="Google Shape;869;g30ae3843c29_0_3863"/>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870" name="Google Shape;870;g30ae3843c29_0_3863"/>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g30ae3843c29_0_3863"/>
          <p:cNvSpPr txBox="1">
            <a:spLocks noGrp="1"/>
          </p:cNvSpPr>
          <p:nvPr>
            <p:ph type="body" idx="1"/>
          </p:nvPr>
        </p:nvSpPr>
        <p:spPr>
          <a:xfrm>
            <a:off x="545325" y="1471113"/>
            <a:ext cx="80499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872" name="Google Shape;872;g30ae3843c29_0_3863"/>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873" name="Google Shape;873;g30ae3843c29_0_3863"/>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4" name="Google Shape;874;g30ae3843c29_0_3863"/>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Content 6">
  <p:cSld name="TITLE_AND_BODY_1_1_1_1_1_1">
    <p:spTree>
      <p:nvGrpSpPr>
        <p:cNvPr id="1" name="Shape 875"/>
        <p:cNvGrpSpPr/>
        <p:nvPr/>
      </p:nvGrpSpPr>
      <p:grpSpPr>
        <a:xfrm>
          <a:off x="0" y="0"/>
          <a:ext cx="0" cy="0"/>
          <a:chOff x="0" y="0"/>
          <a:chExt cx="0" cy="0"/>
        </a:xfrm>
      </p:grpSpPr>
      <p:sp>
        <p:nvSpPr>
          <p:cNvPr id="876" name="Google Shape;876;g30ae3843c29_0_3871"/>
          <p:cNvSpPr/>
          <p:nvPr/>
        </p:nvSpPr>
        <p:spPr>
          <a:xfrm>
            <a:off x="0" y="0"/>
            <a:ext cx="9144000" cy="4466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g30ae3843c29_0_3871"/>
          <p:cNvSpPr/>
          <p:nvPr/>
        </p:nvSpPr>
        <p:spPr>
          <a:xfrm>
            <a:off x="0" y="1200613"/>
            <a:ext cx="8847000" cy="3265800"/>
          </a:xfrm>
          <a:prstGeom prst="snip1Rect">
            <a:avLst>
              <a:gd name="adj" fmla="val 7945"/>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g30ae3843c29_0_3871"/>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g30ae3843c29_0_3871"/>
          <p:cNvSpPr txBox="1">
            <a:spLocks noGrp="1"/>
          </p:cNvSpPr>
          <p:nvPr>
            <p:ph type="title"/>
          </p:nvPr>
        </p:nvSpPr>
        <p:spPr>
          <a:xfrm>
            <a:off x="545325" y="2408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0" name="Google Shape;880;g30ae3843c29_0_3871"/>
          <p:cNvSpPr txBox="1">
            <a:spLocks noGrp="1"/>
          </p:cNvSpPr>
          <p:nvPr>
            <p:ph type="body" idx="1"/>
          </p:nvPr>
        </p:nvSpPr>
        <p:spPr>
          <a:xfrm>
            <a:off x="545325" y="1471113"/>
            <a:ext cx="80499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881" name="Google Shape;881;g30ae3843c29_0_3871"/>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882" name="Google Shape;882;g30ae3843c29_0_3871"/>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Content Image 1">
  <p:cSld name="TITLE_AND_BODY_1_1_1_1_1_1_1">
    <p:spTree>
      <p:nvGrpSpPr>
        <p:cNvPr id="1" name="Shape 883"/>
        <p:cNvGrpSpPr/>
        <p:nvPr/>
      </p:nvGrpSpPr>
      <p:grpSpPr>
        <a:xfrm>
          <a:off x="0" y="0"/>
          <a:ext cx="0" cy="0"/>
          <a:chOff x="0" y="0"/>
          <a:chExt cx="0" cy="0"/>
        </a:xfrm>
      </p:grpSpPr>
      <p:pic>
        <p:nvPicPr>
          <p:cNvPr id="884" name="Google Shape;884;g30ae3843c29_0_3879"/>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885" name="Google Shape;885;g30ae3843c29_0_3879"/>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g30ae3843c29_0_3879"/>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7" name="Google Shape;887;g30ae3843c29_0_3879"/>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888" name="Google Shape;888;g30ae3843c29_0_3879"/>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889" name="Google Shape;889;g30ae3843c29_0_3879"/>
          <p:cNvSpPr/>
          <p:nvPr/>
        </p:nvSpPr>
        <p:spPr>
          <a:xfrm flipH="1">
            <a:off x="6383700" y="297125"/>
            <a:ext cx="2760300" cy="4169400"/>
          </a:xfrm>
          <a:prstGeom prst="snip1Rect">
            <a:avLst>
              <a:gd name="adj" fmla="val 15621"/>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g30ae3843c29_0_3879"/>
          <p:cNvSpPr>
            <a:spLocks noGrp="1"/>
          </p:cNvSpPr>
          <p:nvPr>
            <p:ph type="pic" idx="2"/>
          </p:nvPr>
        </p:nvSpPr>
        <p:spPr>
          <a:xfrm>
            <a:off x="5367550" y="1471125"/>
            <a:ext cx="3227700" cy="2679600"/>
          </a:xfrm>
          <a:prstGeom prst="rect">
            <a:avLst/>
          </a:prstGeom>
          <a:noFill/>
          <a:ln>
            <a:noFill/>
          </a:ln>
        </p:spPr>
      </p:sp>
      <p:sp>
        <p:nvSpPr>
          <p:cNvPr id="891" name="Google Shape;891;g30ae3843c29_0_3879"/>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Content Image 2">
  <p:cSld name="TITLE_AND_BODY_1_1_1_1_1_1_1_1">
    <p:spTree>
      <p:nvGrpSpPr>
        <p:cNvPr id="1" name="Shape 892"/>
        <p:cNvGrpSpPr/>
        <p:nvPr/>
      </p:nvGrpSpPr>
      <p:grpSpPr>
        <a:xfrm>
          <a:off x="0" y="0"/>
          <a:ext cx="0" cy="0"/>
          <a:chOff x="0" y="0"/>
          <a:chExt cx="0" cy="0"/>
        </a:xfrm>
      </p:grpSpPr>
      <p:pic>
        <p:nvPicPr>
          <p:cNvPr id="893" name="Google Shape;893;g30ae3843c29_0_3888"/>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894" name="Google Shape;894;g30ae3843c29_0_3888"/>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g30ae3843c29_0_3888"/>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96" name="Google Shape;896;g30ae3843c29_0_3888"/>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897" name="Google Shape;897;g30ae3843c29_0_3888"/>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898" name="Google Shape;898;g30ae3843c29_0_3888"/>
          <p:cNvSpPr/>
          <p:nvPr/>
        </p:nvSpPr>
        <p:spPr>
          <a:xfrm flipH="1">
            <a:off x="6383700" y="297125"/>
            <a:ext cx="2760300" cy="4169400"/>
          </a:xfrm>
          <a:prstGeom prst="snip1Rect">
            <a:avLst>
              <a:gd name="adj" fmla="val 15621"/>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g30ae3843c29_0_3888"/>
          <p:cNvSpPr>
            <a:spLocks noGrp="1"/>
          </p:cNvSpPr>
          <p:nvPr>
            <p:ph type="pic" idx="2"/>
          </p:nvPr>
        </p:nvSpPr>
        <p:spPr>
          <a:xfrm>
            <a:off x="5367550" y="1471125"/>
            <a:ext cx="3227700" cy="2679600"/>
          </a:xfrm>
          <a:prstGeom prst="rect">
            <a:avLst/>
          </a:prstGeom>
          <a:noFill/>
          <a:ln>
            <a:noFill/>
          </a:ln>
        </p:spPr>
      </p:sp>
      <p:sp>
        <p:nvSpPr>
          <p:cNvPr id="900" name="Google Shape;900;g30ae3843c29_0_3888"/>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Content Image 3">
  <p:cSld name="TITLE_AND_BODY_1_1_1_1_1_1_1_1_1">
    <p:spTree>
      <p:nvGrpSpPr>
        <p:cNvPr id="1" name="Shape 901"/>
        <p:cNvGrpSpPr/>
        <p:nvPr/>
      </p:nvGrpSpPr>
      <p:grpSpPr>
        <a:xfrm>
          <a:off x="0" y="0"/>
          <a:ext cx="0" cy="0"/>
          <a:chOff x="0" y="0"/>
          <a:chExt cx="0" cy="0"/>
        </a:xfrm>
      </p:grpSpPr>
      <p:pic>
        <p:nvPicPr>
          <p:cNvPr id="902" name="Google Shape;902;g30ae3843c29_0_3897"/>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903" name="Google Shape;903;g30ae3843c29_0_3897"/>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g30ae3843c29_0_3897"/>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05" name="Google Shape;905;g30ae3843c29_0_3897"/>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906" name="Google Shape;906;g30ae3843c29_0_3897"/>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907" name="Google Shape;907;g30ae3843c29_0_3897"/>
          <p:cNvSpPr/>
          <p:nvPr/>
        </p:nvSpPr>
        <p:spPr>
          <a:xfrm flipH="1">
            <a:off x="6383700" y="297125"/>
            <a:ext cx="2760300" cy="4169400"/>
          </a:xfrm>
          <a:prstGeom prst="snip1Rect">
            <a:avLst>
              <a:gd name="adj" fmla="val 15621"/>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g30ae3843c29_0_3897"/>
          <p:cNvSpPr>
            <a:spLocks noGrp="1"/>
          </p:cNvSpPr>
          <p:nvPr>
            <p:ph type="pic" idx="2"/>
          </p:nvPr>
        </p:nvSpPr>
        <p:spPr>
          <a:xfrm>
            <a:off x="5367550" y="1471125"/>
            <a:ext cx="3227700" cy="2679600"/>
          </a:xfrm>
          <a:prstGeom prst="rect">
            <a:avLst/>
          </a:prstGeom>
          <a:noFill/>
          <a:ln>
            <a:noFill/>
          </a:ln>
        </p:spPr>
      </p:sp>
      <p:sp>
        <p:nvSpPr>
          <p:cNvPr id="909" name="Google Shape;909;g30ae3843c29_0_3897"/>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Content Image 4">
  <p:cSld name="TITLE_AND_BODY_1_1_1_1_1_1_1_1_1_1">
    <p:spTree>
      <p:nvGrpSpPr>
        <p:cNvPr id="1" name="Shape 910"/>
        <p:cNvGrpSpPr/>
        <p:nvPr/>
      </p:nvGrpSpPr>
      <p:grpSpPr>
        <a:xfrm>
          <a:off x="0" y="0"/>
          <a:ext cx="0" cy="0"/>
          <a:chOff x="0" y="0"/>
          <a:chExt cx="0" cy="0"/>
        </a:xfrm>
      </p:grpSpPr>
      <p:pic>
        <p:nvPicPr>
          <p:cNvPr id="911" name="Google Shape;911;g30ae3843c29_0_3906"/>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912" name="Google Shape;912;g30ae3843c29_0_3906"/>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g30ae3843c29_0_3906"/>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14" name="Google Shape;914;g30ae3843c29_0_3906"/>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915" name="Google Shape;915;g30ae3843c29_0_3906"/>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916" name="Google Shape;916;g30ae3843c29_0_3906"/>
          <p:cNvSpPr/>
          <p:nvPr/>
        </p:nvSpPr>
        <p:spPr>
          <a:xfrm flipH="1">
            <a:off x="6383700" y="297125"/>
            <a:ext cx="2760300" cy="4169400"/>
          </a:xfrm>
          <a:prstGeom prst="snip1Rect">
            <a:avLst>
              <a:gd name="adj" fmla="val 1562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30ae3843c29_0_3906"/>
          <p:cNvSpPr>
            <a:spLocks noGrp="1"/>
          </p:cNvSpPr>
          <p:nvPr>
            <p:ph type="pic" idx="2"/>
          </p:nvPr>
        </p:nvSpPr>
        <p:spPr>
          <a:xfrm>
            <a:off x="5367550" y="1471125"/>
            <a:ext cx="3227700" cy="2679600"/>
          </a:xfrm>
          <a:prstGeom prst="rect">
            <a:avLst/>
          </a:prstGeom>
          <a:noFill/>
          <a:ln>
            <a:noFill/>
          </a:ln>
        </p:spPr>
      </p:sp>
      <p:sp>
        <p:nvSpPr>
          <p:cNvPr id="918" name="Google Shape;918;g30ae3843c29_0_3906"/>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Content 2 Sections with Image">
  <p:cSld name="TITLE_AND_BODY_1_1_1_1_1_1_1_1_1_1_1">
    <p:spTree>
      <p:nvGrpSpPr>
        <p:cNvPr id="1" name="Shape 919"/>
        <p:cNvGrpSpPr/>
        <p:nvPr/>
      </p:nvGrpSpPr>
      <p:grpSpPr>
        <a:xfrm>
          <a:off x="0" y="0"/>
          <a:ext cx="0" cy="0"/>
          <a:chOff x="0" y="0"/>
          <a:chExt cx="0" cy="0"/>
        </a:xfrm>
      </p:grpSpPr>
      <p:sp>
        <p:nvSpPr>
          <p:cNvPr id="920" name="Google Shape;920;g30ae3843c29_0_3915"/>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g30ae3843c29_0_3915"/>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g30ae3843c29_0_3915"/>
          <p:cNvSpPr/>
          <p:nvPr/>
        </p:nvSpPr>
        <p:spPr>
          <a:xfrm>
            <a:off x="5453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g30ae3843c29_0_3915"/>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4" name="Google Shape;924;g30ae3843c29_0_3915"/>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925" name="Google Shape;925;g30ae3843c29_0_3915"/>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26" name="Google Shape;926;g30ae3843c29_0_3915"/>
          <p:cNvSpPr>
            <a:spLocks noGrp="1"/>
          </p:cNvSpPr>
          <p:nvPr>
            <p:ph type="pic" idx="2"/>
          </p:nvPr>
        </p:nvSpPr>
        <p:spPr>
          <a:xfrm>
            <a:off x="545325" y="1236450"/>
            <a:ext cx="3796500" cy="1303500"/>
          </a:xfrm>
          <a:prstGeom prst="rect">
            <a:avLst/>
          </a:prstGeom>
          <a:noFill/>
          <a:ln>
            <a:noFill/>
          </a:ln>
        </p:spPr>
      </p:sp>
      <p:sp>
        <p:nvSpPr>
          <p:cNvPr id="927" name="Google Shape;927;g30ae3843c29_0_3915"/>
          <p:cNvSpPr/>
          <p:nvPr/>
        </p:nvSpPr>
        <p:spPr>
          <a:xfrm>
            <a:off x="47987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g30ae3843c29_0_3915"/>
          <p:cNvSpPr>
            <a:spLocks noGrp="1"/>
          </p:cNvSpPr>
          <p:nvPr>
            <p:ph type="pic" idx="3"/>
          </p:nvPr>
        </p:nvSpPr>
        <p:spPr>
          <a:xfrm>
            <a:off x="4798725" y="1236450"/>
            <a:ext cx="3796500" cy="1303500"/>
          </a:xfrm>
          <a:prstGeom prst="rect">
            <a:avLst/>
          </a:prstGeom>
          <a:noFill/>
          <a:ln>
            <a:noFill/>
          </a:ln>
        </p:spPr>
      </p:sp>
      <p:sp>
        <p:nvSpPr>
          <p:cNvPr id="929" name="Google Shape;929;g30ae3843c29_0_3915"/>
          <p:cNvSpPr/>
          <p:nvPr/>
        </p:nvSpPr>
        <p:spPr>
          <a:xfrm>
            <a:off x="545400"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30ae3843c29_0_3915"/>
          <p:cNvSpPr/>
          <p:nvPr/>
        </p:nvSpPr>
        <p:spPr>
          <a:xfrm>
            <a:off x="4798725"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g30ae3843c29_0_3915"/>
          <p:cNvSpPr txBox="1">
            <a:spLocks noGrp="1"/>
          </p:cNvSpPr>
          <p:nvPr>
            <p:ph type="body" idx="1"/>
          </p:nvPr>
        </p:nvSpPr>
        <p:spPr>
          <a:xfrm>
            <a:off x="785325" y="2678600"/>
            <a:ext cx="33165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32" name="Google Shape;932;g30ae3843c29_0_3915"/>
          <p:cNvSpPr txBox="1">
            <a:spLocks noGrp="1"/>
          </p:cNvSpPr>
          <p:nvPr>
            <p:ph type="body" idx="4"/>
          </p:nvPr>
        </p:nvSpPr>
        <p:spPr>
          <a:xfrm>
            <a:off x="5038725" y="2678600"/>
            <a:ext cx="33165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33" name="Google Shape;933;g30ae3843c29_0_3915"/>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Content 2 Sections">
  <p:cSld name="TITLE_AND_BODY_1_1_1_1_1_1_1_1_1_1_1_1">
    <p:spTree>
      <p:nvGrpSpPr>
        <p:cNvPr id="1" name="Shape 934"/>
        <p:cNvGrpSpPr/>
        <p:nvPr/>
      </p:nvGrpSpPr>
      <p:grpSpPr>
        <a:xfrm>
          <a:off x="0" y="0"/>
          <a:ext cx="0" cy="0"/>
          <a:chOff x="0" y="0"/>
          <a:chExt cx="0" cy="0"/>
        </a:xfrm>
      </p:grpSpPr>
      <p:sp>
        <p:nvSpPr>
          <p:cNvPr id="935" name="Google Shape;935;g30ae3843c29_0_3930"/>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g30ae3843c29_0_3930"/>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g30ae3843c29_0_3930"/>
          <p:cNvSpPr/>
          <p:nvPr/>
        </p:nvSpPr>
        <p:spPr>
          <a:xfrm>
            <a:off x="5453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g30ae3843c29_0_3930"/>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9" name="Google Shape;939;g30ae3843c29_0_3930"/>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940" name="Google Shape;940;g30ae3843c29_0_3930"/>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41" name="Google Shape;941;g30ae3843c29_0_3930"/>
          <p:cNvSpPr/>
          <p:nvPr/>
        </p:nvSpPr>
        <p:spPr>
          <a:xfrm>
            <a:off x="47987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g30ae3843c29_0_3930"/>
          <p:cNvSpPr/>
          <p:nvPr/>
        </p:nvSpPr>
        <p:spPr>
          <a:xfrm>
            <a:off x="545400"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g30ae3843c29_0_3930"/>
          <p:cNvSpPr/>
          <p:nvPr/>
        </p:nvSpPr>
        <p:spPr>
          <a:xfrm>
            <a:off x="4798725"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g30ae3843c29_0_3930"/>
          <p:cNvSpPr txBox="1">
            <a:spLocks noGrp="1"/>
          </p:cNvSpPr>
          <p:nvPr>
            <p:ph type="body" idx="1"/>
          </p:nvPr>
        </p:nvSpPr>
        <p:spPr>
          <a:xfrm>
            <a:off x="785325" y="1428150"/>
            <a:ext cx="33165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45" name="Google Shape;945;g30ae3843c29_0_3930"/>
          <p:cNvSpPr txBox="1">
            <a:spLocks noGrp="1"/>
          </p:cNvSpPr>
          <p:nvPr>
            <p:ph type="body" idx="2"/>
          </p:nvPr>
        </p:nvSpPr>
        <p:spPr>
          <a:xfrm>
            <a:off x="5038725" y="1428150"/>
            <a:ext cx="33165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46" name="Google Shape;946;g30ae3843c29_0_3930"/>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Content 3 Sections with Image">
  <p:cSld name="TITLE_AND_BODY_1_1_1_1_1_1_1_1_1_1_1_1_1">
    <p:spTree>
      <p:nvGrpSpPr>
        <p:cNvPr id="1" name="Shape 947"/>
        <p:cNvGrpSpPr/>
        <p:nvPr/>
      </p:nvGrpSpPr>
      <p:grpSpPr>
        <a:xfrm>
          <a:off x="0" y="0"/>
          <a:ext cx="0" cy="0"/>
          <a:chOff x="0" y="0"/>
          <a:chExt cx="0" cy="0"/>
        </a:xfrm>
      </p:grpSpPr>
      <p:sp>
        <p:nvSpPr>
          <p:cNvPr id="948" name="Google Shape;948;g30ae3843c29_0_3943"/>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g30ae3843c29_0_3943"/>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g30ae3843c29_0_3943"/>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g30ae3843c29_0_3943"/>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2" name="Google Shape;952;g30ae3843c29_0_3943"/>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953" name="Google Shape;953;g30ae3843c29_0_3943"/>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54" name="Google Shape;954;g30ae3843c29_0_3943"/>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g30ae3843c29_0_3943"/>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g30ae3843c29_0_3943"/>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g30ae3843c29_0_3943"/>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g30ae3843c29_0_3943"/>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g30ae3843c29_0_3943"/>
          <p:cNvSpPr>
            <a:spLocks noGrp="1"/>
          </p:cNvSpPr>
          <p:nvPr>
            <p:ph type="pic" idx="2"/>
          </p:nvPr>
        </p:nvSpPr>
        <p:spPr>
          <a:xfrm>
            <a:off x="545325" y="1236450"/>
            <a:ext cx="2502600" cy="1303500"/>
          </a:xfrm>
          <a:prstGeom prst="rect">
            <a:avLst/>
          </a:prstGeom>
          <a:noFill/>
          <a:ln>
            <a:noFill/>
          </a:ln>
        </p:spPr>
      </p:sp>
      <p:sp>
        <p:nvSpPr>
          <p:cNvPr id="960" name="Google Shape;960;g30ae3843c29_0_3943"/>
          <p:cNvSpPr>
            <a:spLocks noGrp="1"/>
          </p:cNvSpPr>
          <p:nvPr>
            <p:ph type="pic" idx="3"/>
          </p:nvPr>
        </p:nvSpPr>
        <p:spPr>
          <a:xfrm>
            <a:off x="3318950" y="1236450"/>
            <a:ext cx="2502600" cy="1303500"/>
          </a:xfrm>
          <a:prstGeom prst="rect">
            <a:avLst/>
          </a:prstGeom>
          <a:noFill/>
          <a:ln>
            <a:noFill/>
          </a:ln>
        </p:spPr>
      </p:sp>
      <p:sp>
        <p:nvSpPr>
          <p:cNvPr id="961" name="Google Shape;961;g30ae3843c29_0_3943"/>
          <p:cNvSpPr>
            <a:spLocks noGrp="1"/>
          </p:cNvSpPr>
          <p:nvPr>
            <p:ph type="pic" idx="4"/>
          </p:nvPr>
        </p:nvSpPr>
        <p:spPr>
          <a:xfrm>
            <a:off x="6092625" y="1236450"/>
            <a:ext cx="2502600" cy="1303500"/>
          </a:xfrm>
          <a:prstGeom prst="rect">
            <a:avLst/>
          </a:prstGeom>
          <a:noFill/>
          <a:ln>
            <a:noFill/>
          </a:ln>
        </p:spPr>
      </p:sp>
      <p:sp>
        <p:nvSpPr>
          <p:cNvPr id="962" name="Google Shape;962;g30ae3843c29_0_3943"/>
          <p:cNvSpPr txBox="1">
            <a:spLocks noGrp="1"/>
          </p:cNvSpPr>
          <p:nvPr>
            <p:ph type="body" idx="1"/>
          </p:nvPr>
        </p:nvSpPr>
        <p:spPr>
          <a:xfrm>
            <a:off x="775575" y="2678600"/>
            <a:ext cx="20421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63" name="Google Shape;963;g30ae3843c29_0_3943"/>
          <p:cNvSpPr txBox="1">
            <a:spLocks noGrp="1"/>
          </p:cNvSpPr>
          <p:nvPr>
            <p:ph type="body" idx="5"/>
          </p:nvPr>
        </p:nvSpPr>
        <p:spPr>
          <a:xfrm>
            <a:off x="3549200" y="2678600"/>
            <a:ext cx="20421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64" name="Google Shape;964;g30ae3843c29_0_3943"/>
          <p:cNvSpPr txBox="1">
            <a:spLocks noGrp="1"/>
          </p:cNvSpPr>
          <p:nvPr>
            <p:ph type="body" idx="6"/>
          </p:nvPr>
        </p:nvSpPr>
        <p:spPr>
          <a:xfrm>
            <a:off x="6322875" y="2678600"/>
            <a:ext cx="20421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65" name="Google Shape;965;g30ae3843c29_0_3943"/>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Content 3 Sections">
  <p:cSld name="TITLE_AND_BODY_1_1_1_1_1_1_1_1_1_1_1_1_1_1">
    <p:spTree>
      <p:nvGrpSpPr>
        <p:cNvPr id="1" name="Shape 966"/>
        <p:cNvGrpSpPr/>
        <p:nvPr/>
      </p:nvGrpSpPr>
      <p:grpSpPr>
        <a:xfrm>
          <a:off x="0" y="0"/>
          <a:ext cx="0" cy="0"/>
          <a:chOff x="0" y="0"/>
          <a:chExt cx="0" cy="0"/>
        </a:xfrm>
      </p:grpSpPr>
      <p:sp>
        <p:nvSpPr>
          <p:cNvPr id="967" name="Google Shape;967;g30ae3843c29_0_3962"/>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g30ae3843c29_0_3962"/>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g30ae3843c29_0_3962"/>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g30ae3843c29_0_3962"/>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1" name="Google Shape;971;g30ae3843c29_0_3962"/>
          <p:cNvSpPr txBox="1">
            <a:spLocks noGrp="1"/>
          </p:cNvSpPr>
          <p:nvPr>
            <p:ph type="body" idx="1"/>
          </p:nvPr>
        </p:nvSpPr>
        <p:spPr>
          <a:xfrm>
            <a:off x="785325" y="1428150"/>
            <a:ext cx="20421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72" name="Google Shape;972;g30ae3843c29_0_3962"/>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3" name="Google Shape;973;g30ae3843c29_0_3962"/>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974" name="Google Shape;974;g30ae3843c29_0_3962"/>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g30ae3843c29_0_3962"/>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g30ae3843c29_0_3962"/>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g30ae3843c29_0_3962"/>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g30ae3843c29_0_3962"/>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g30ae3843c29_0_3962"/>
          <p:cNvSpPr txBox="1">
            <a:spLocks noGrp="1"/>
          </p:cNvSpPr>
          <p:nvPr>
            <p:ph type="body" idx="2"/>
          </p:nvPr>
        </p:nvSpPr>
        <p:spPr>
          <a:xfrm>
            <a:off x="3549200" y="1428200"/>
            <a:ext cx="20421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80" name="Google Shape;980;g30ae3843c29_0_3962"/>
          <p:cNvSpPr txBox="1">
            <a:spLocks noGrp="1"/>
          </p:cNvSpPr>
          <p:nvPr>
            <p:ph type="body" idx="3"/>
          </p:nvPr>
        </p:nvSpPr>
        <p:spPr>
          <a:xfrm>
            <a:off x="6322875" y="1428200"/>
            <a:ext cx="20421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81" name="Google Shape;981;g30ae3843c29_0_3962"/>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g2e61c2f8f4a_0_80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7" name="Google Shape;77;g2e61c2f8f4a_0_801"/>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io 1">
  <p:cSld name="TITLE_AND_BODY_1_1_1_1_1_1_1_1_1_1_1_1_1_1_1">
    <p:spTree>
      <p:nvGrpSpPr>
        <p:cNvPr id="1" name="Shape 982"/>
        <p:cNvGrpSpPr/>
        <p:nvPr/>
      </p:nvGrpSpPr>
      <p:grpSpPr>
        <a:xfrm>
          <a:off x="0" y="0"/>
          <a:ext cx="0" cy="0"/>
          <a:chOff x="0" y="0"/>
          <a:chExt cx="0" cy="0"/>
        </a:xfrm>
      </p:grpSpPr>
      <p:sp>
        <p:nvSpPr>
          <p:cNvPr id="983" name="Google Shape;983;g30ae3843c29_0_3978"/>
          <p:cNvSpPr/>
          <p:nvPr/>
        </p:nvSpPr>
        <p:spPr>
          <a:xfrm>
            <a:off x="0" y="0"/>
            <a:ext cx="9144000" cy="3356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g30ae3843c29_0_3978"/>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g30ae3843c29_0_3978"/>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86" name="Google Shape;986;g30ae3843c29_0_3978"/>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7" name="Google Shape;987;g30ae3843c29_0_3978"/>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988" name="Google Shape;988;g30ae3843c29_0_3978"/>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g30ae3843c29_0_3978"/>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g30ae3843c29_0_3978"/>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g30ae3843c29_0_3978"/>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g30ae3843c29_0_3978"/>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g30ae3843c29_0_3978"/>
          <p:cNvSpPr>
            <a:spLocks noGrp="1"/>
          </p:cNvSpPr>
          <p:nvPr>
            <p:ph type="pic" idx="2"/>
          </p:nvPr>
        </p:nvSpPr>
        <p:spPr>
          <a:xfrm>
            <a:off x="545325" y="1236450"/>
            <a:ext cx="2502600" cy="1493100"/>
          </a:xfrm>
          <a:prstGeom prst="rect">
            <a:avLst/>
          </a:prstGeom>
          <a:noFill/>
          <a:ln>
            <a:noFill/>
          </a:ln>
        </p:spPr>
      </p:sp>
      <p:sp>
        <p:nvSpPr>
          <p:cNvPr id="994" name="Google Shape;994;g30ae3843c29_0_3978"/>
          <p:cNvSpPr>
            <a:spLocks noGrp="1"/>
          </p:cNvSpPr>
          <p:nvPr>
            <p:ph type="pic" idx="3"/>
          </p:nvPr>
        </p:nvSpPr>
        <p:spPr>
          <a:xfrm>
            <a:off x="3318950" y="1236450"/>
            <a:ext cx="2502600" cy="1493100"/>
          </a:xfrm>
          <a:prstGeom prst="rect">
            <a:avLst/>
          </a:prstGeom>
          <a:noFill/>
          <a:ln>
            <a:noFill/>
          </a:ln>
        </p:spPr>
      </p:sp>
      <p:sp>
        <p:nvSpPr>
          <p:cNvPr id="995" name="Google Shape;995;g30ae3843c29_0_3978"/>
          <p:cNvSpPr>
            <a:spLocks noGrp="1"/>
          </p:cNvSpPr>
          <p:nvPr>
            <p:ph type="pic" idx="4"/>
          </p:nvPr>
        </p:nvSpPr>
        <p:spPr>
          <a:xfrm>
            <a:off x="6092625" y="1236450"/>
            <a:ext cx="2502600" cy="1493100"/>
          </a:xfrm>
          <a:prstGeom prst="rect">
            <a:avLst/>
          </a:prstGeom>
          <a:noFill/>
          <a:ln>
            <a:noFill/>
          </a:ln>
        </p:spPr>
      </p:sp>
      <p:sp>
        <p:nvSpPr>
          <p:cNvPr id="996" name="Google Shape;996;g30ae3843c29_0_3978"/>
          <p:cNvSpPr txBox="1">
            <a:spLocks noGrp="1"/>
          </p:cNvSpPr>
          <p:nvPr>
            <p:ph type="title" idx="5"/>
          </p:nvPr>
        </p:nvSpPr>
        <p:spPr>
          <a:xfrm>
            <a:off x="7492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997" name="Google Shape;997;g30ae3843c29_0_3978"/>
          <p:cNvSpPr txBox="1">
            <a:spLocks noGrp="1"/>
          </p:cNvSpPr>
          <p:nvPr>
            <p:ph type="title" idx="6"/>
          </p:nvPr>
        </p:nvSpPr>
        <p:spPr>
          <a:xfrm>
            <a:off x="7492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998" name="Google Shape;998;g30ae3843c29_0_3978"/>
          <p:cNvSpPr txBox="1">
            <a:spLocks noGrp="1"/>
          </p:cNvSpPr>
          <p:nvPr>
            <p:ph type="body" idx="1"/>
          </p:nvPr>
        </p:nvSpPr>
        <p:spPr>
          <a:xfrm>
            <a:off x="7492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999" name="Google Shape;999;g30ae3843c29_0_3978"/>
          <p:cNvSpPr txBox="1">
            <a:spLocks noGrp="1"/>
          </p:cNvSpPr>
          <p:nvPr>
            <p:ph type="title" idx="7"/>
          </p:nvPr>
        </p:nvSpPr>
        <p:spPr>
          <a:xfrm>
            <a:off x="3522800"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000" name="Google Shape;1000;g30ae3843c29_0_3978"/>
          <p:cNvSpPr txBox="1">
            <a:spLocks noGrp="1"/>
          </p:cNvSpPr>
          <p:nvPr>
            <p:ph type="title" idx="8"/>
          </p:nvPr>
        </p:nvSpPr>
        <p:spPr>
          <a:xfrm>
            <a:off x="3522800"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001" name="Google Shape;1001;g30ae3843c29_0_3978"/>
          <p:cNvSpPr txBox="1">
            <a:spLocks noGrp="1"/>
          </p:cNvSpPr>
          <p:nvPr>
            <p:ph type="body" idx="9"/>
          </p:nvPr>
        </p:nvSpPr>
        <p:spPr>
          <a:xfrm>
            <a:off x="3522800"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002" name="Google Shape;1002;g30ae3843c29_0_3978"/>
          <p:cNvSpPr txBox="1">
            <a:spLocks noGrp="1"/>
          </p:cNvSpPr>
          <p:nvPr>
            <p:ph type="title" idx="13"/>
          </p:nvPr>
        </p:nvSpPr>
        <p:spPr>
          <a:xfrm>
            <a:off x="62964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003" name="Google Shape;1003;g30ae3843c29_0_3978"/>
          <p:cNvSpPr txBox="1">
            <a:spLocks noGrp="1"/>
          </p:cNvSpPr>
          <p:nvPr>
            <p:ph type="title" idx="14"/>
          </p:nvPr>
        </p:nvSpPr>
        <p:spPr>
          <a:xfrm>
            <a:off x="62964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004" name="Google Shape;1004;g30ae3843c29_0_3978"/>
          <p:cNvSpPr txBox="1">
            <a:spLocks noGrp="1"/>
          </p:cNvSpPr>
          <p:nvPr>
            <p:ph type="body" idx="15"/>
          </p:nvPr>
        </p:nvSpPr>
        <p:spPr>
          <a:xfrm>
            <a:off x="62964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005" name="Google Shape;1005;g30ae3843c29_0_3978"/>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o 2">
  <p:cSld name="TITLE_AND_BODY_1_1_1_1_1_1_1_1_1_1_1_1_1_1_1_1">
    <p:spTree>
      <p:nvGrpSpPr>
        <p:cNvPr id="1" name="Shape 1006"/>
        <p:cNvGrpSpPr/>
        <p:nvPr/>
      </p:nvGrpSpPr>
      <p:grpSpPr>
        <a:xfrm>
          <a:off x="0" y="0"/>
          <a:ext cx="0" cy="0"/>
          <a:chOff x="0" y="0"/>
          <a:chExt cx="0" cy="0"/>
        </a:xfrm>
      </p:grpSpPr>
      <p:sp>
        <p:nvSpPr>
          <p:cNvPr id="1007" name="Google Shape;1007;g30ae3843c29_0_4002"/>
          <p:cNvSpPr/>
          <p:nvPr/>
        </p:nvSpPr>
        <p:spPr>
          <a:xfrm>
            <a:off x="0" y="0"/>
            <a:ext cx="9144000" cy="3356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g30ae3843c29_0_4002"/>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g30ae3843c29_0_4002"/>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lt1"/>
              </a:buClr>
              <a:buSzPts val="2400"/>
              <a:buNone/>
              <a:defRPr sz="2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10" name="Google Shape;1010;g30ae3843c29_0_4002"/>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1" name="Google Shape;1011;g30ae3843c29_0_4002"/>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1012" name="Google Shape;1012;g30ae3843c29_0_4002"/>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g30ae3843c29_0_4002"/>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g30ae3843c29_0_4002"/>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g30ae3843c29_0_4002"/>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g30ae3843c29_0_4002"/>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g30ae3843c29_0_4002"/>
          <p:cNvSpPr>
            <a:spLocks noGrp="1"/>
          </p:cNvSpPr>
          <p:nvPr>
            <p:ph type="pic" idx="2"/>
          </p:nvPr>
        </p:nvSpPr>
        <p:spPr>
          <a:xfrm>
            <a:off x="545325" y="1236450"/>
            <a:ext cx="2502600" cy="1493100"/>
          </a:xfrm>
          <a:prstGeom prst="rect">
            <a:avLst/>
          </a:prstGeom>
          <a:noFill/>
          <a:ln>
            <a:noFill/>
          </a:ln>
        </p:spPr>
      </p:sp>
      <p:sp>
        <p:nvSpPr>
          <p:cNvPr id="1018" name="Google Shape;1018;g30ae3843c29_0_4002"/>
          <p:cNvSpPr>
            <a:spLocks noGrp="1"/>
          </p:cNvSpPr>
          <p:nvPr>
            <p:ph type="pic" idx="3"/>
          </p:nvPr>
        </p:nvSpPr>
        <p:spPr>
          <a:xfrm>
            <a:off x="3318950" y="1236450"/>
            <a:ext cx="2502600" cy="1493100"/>
          </a:xfrm>
          <a:prstGeom prst="rect">
            <a:avLst/>
          </a:prstGeom>
          <a:noFill/>
          <a:ln>
            <a:noFill/>
          </a:ln>
        </p:spPr>
      </p:sp>
      <p:sp>
        <p:nvSpPr>
          <p:cNvPr id="1019" name="Google Shape;1019;g30ae3843c29_0_4002"/>
          <p:cNvSpPr>
            <a:spLocks noGrp="1"/>
          </p:cNvSpPr>
          <p:nvPr>
            <p:ph type="pic" idx="4"/>
          </p:nvPr>
        </p:nvSpPr>
        <p:spPr>
          <a:xfrm>
            <a:off x="6092625" y="1236450"/>
            <a:ext cx="2502600" cy="1493100"/>
          </a:xfrm>
          <a:prstGeom prst="rect">
            <a:avLst/>
          </a:prstGeom>
          <a:noFill/>
          <a:ln>
            <a:noFill/>
          </a:ln>
        </p:spPr>
      </p:sp>
      <p:sp>
        <p:nvSpPr>
          <p:cNvPr id="1020" name="Google Shape;1020;g30ae3843c29_0_4002"/>
          <p:cNvSpPr txBox="1">
            <a:spLocks noGrp="1"/>
          </p:cNvSpPr>
          <p:nvPr>
            <p:ph type="title" idx="5"/>
          </p:nvPr>
        </p:nvSpPr>
        <p:spPr>
          <a:xfrm>
            <a:off x="7492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021" name="Google Shape;1021;g30ae3843c29_0_4002"/>
          <p:cNvSpPr txBox="1">
            <a:spLocks noGrp="1"/>
          </p:cNvSpPr>
          <p:nvPr>
            <p:ph type="title" idx="6"/>
          </p:nvPr>
        </p:nvSpPr>
        <p:spPr>
          <a:xfrm>
            <a:off x="7492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022" name="Google Shape;1022;g30ae3843c29_0_4002"/>
          <p:cNvSpPr txBox="1">
            <a:spLocks noGrp="1"/>
          </p:cNvSpPr>
          <p:nvPr>
            <p:ph type="body" idx="1"/>
          </p:nvPr>
        </p:nvSpPr>
        <p:spPr>
          <a:xfrm>
            <a:off x="7492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023" name="Google Shape;1023;g30ae3843c29_0_4002"/>
          <p:cNvSpPr txBox="1">
            <a:spLocks noGrp="1"/>
          </p:cNvSpPr>
          <p:nvPr>
            <p:ph type="title" idx="7"/>
          </p:nvPr>
        </p:nvSpPr>
        <p:spPr>
          <a:xfrm>
            <a:off x="3522800"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024" name="Google Shape;1024;g30ae3843c29_0_4002"/>
          <p:cNvSpPr txBox="1">
            <a:spLocks noGrp="1"/>
          </p:cNvSpPr>
          <p:nvPr>
            <p:ph type="title" idx="8"/>
          </p:nvPr>
        </p:nvSpPr>
        <p:spPr>
          <a:xfrm>
            <a:off x="3522800"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025" name="Google Shape;1025;g30ae3843c29_0_4002"/>
          <p:cNvSpPr txBox="1">
            <a:spLocks noGrp="1"/>
          </p:cNvSpPr>
          <p:nvPr>
            <p:ph type="body" idx="9"/>
          </p:nvPr>
        </p:nvSpPr>
        <p:spPr>
          <a:xfrm>
            <a:off x="3522800"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026" name="Google Shape;1026;g30ae3843c29_0_4002"/>
          <p:cNvSpPr txBox="1">
            <a:spLocks noGrp="1"/>
          </p:cNvSpPr>
          <p:nvPr>
            <p:ph type="title" idx="13"/>
          </p:nvPr>
        </p:nvSpPr>
        <p:spPr>
          <a:xfrm>
            <a:off x="62964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027" name="Google Shape;1027;g30ae3843c29_0_4002"/>
          <p:cNvSpPr txBox="1">
            <a:spLocks noGrp="1"/>
          </p:cNvSpPr>
          <p:nvPr>
            <p:ph type="title" idx="14"/>
          </p:nvPr>
        </p:nvSpPr>
        <p:spPr>
          <a:xfrm>
            <a:off x="62964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028" name="Google Shape;1028;g30ae3843c29_0_4002"/>
          <p:cNvSpPr txBox="1">
            <a:spLocks noGrp="1"/>
          </p:cNvSpPr>
          <p:nvPr>
            <p:ph type="body" idx="15"/>
          </p:nvPr>
        </p:nvSpPr>
        <p:spPr>
          <a:xfrm>
            <a:off x="62964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029" name="Google Shape;1029;g30ae3843c29_0_4002"/>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embers">
  <p:cSld name="TITLE_AND_BODY_1_1_1_1_1_1_1_1_1_1_1_1_1_1_1_1_1">
    <p:spTree>
      <p:nvGrpSpPr>
        <p:cNvPr id="1" name="Shape 1030"/>
        <p:cNvGrpSpPr/>
        <p:nvPr/>
      </p:nvGrpSpPr>
      <p:grpSpPr>
        <a:xfrm>
          <a:off x="0" y="0"/>
          <a:ext cx="0" cy="0"/>
          <a:chOff x="0" y="0"/>
          <a:chExt cx="0" cy="0"/>
        </a:xfrm>
      </p:grpSpPr>
      <p:sp>
        <p:nvSpPr>
          <p:cNvPr id="1031" name="Google Shape;1031;g30ae3843c29_0_4026"/>
          <p:cNvSpPr/>
          <p:nvPr/>
        </p:nvSpPr>
        <p:spPr>
          <a:xfrm>
            <a:off x="-5856375" y="141275"/>
            <a:ext cx="8847000" cy="1014000"/>
          </a:xfrm>
          <a:prstGeom prst="snip1Rect">
            <a:avLst>
              <a:gd name="adj" fmla="val 25163"/>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2" name="Google Shape;1032;g30ae3843c29_0_4026"/>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033" name="Google Shape;1033;g30ae3843c29_0_4026"/>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4" name="Google Shape;1034;g30ae3843c29_0_4026"/>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035" name="Google Shape;1035;g30ae3843c29_0_4026"/>
          <p:cNvSpPr txBox="1">
            <a:spLocks noGrp="1"/>
          </p:cNvSpPr>
          <p:nvPr>
            <p:ph type="body" idx="1"/>
          </p:nvPr>
        </p:nvSpPr>
        <p:spPr>
          <a:xfrm>
            <a:off x="545325" y="1471125"/>
            <a:ext cx="32502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36" name="Google Shape;1036;g30ae3843c29_0_4026"/>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37" name="Google Shape;1037;g30ae3843c29_0_4026"/>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1 1 2">
  <p:cSld name="TITLE_1_4">
    <p:spTree>
      <p:nvGrpSpPr>
        <p:cNvPr id="1" name="Shape 1038"/>
        <p:cNvGrpSpPr/>
        <p:nvPr/>
      </p:nvGrpSpPr>
      <p:grpSpPr>
        <a:xfrm>
          <a:off x="0" y="0"/>
          <a:ext cx="0" cy="0"/>
          <a:chOff x="0" y="0"/>
          <a:chExt cx="0" cy="0"/>
        </a:xfrm>
      </p:grpSpPr>
      <p:cxnSp>
        <p:nvCxnSpPr>
          <p:cNvPr id="1039" name="Google Shape;1039;g30ae3843c29_0_4034"/>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040" name="Google Shape;1040;g30ae3843c29_0_4034"/>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041" name="Google Shape;1041;g30ae3843c29_0_4034"/>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042" name="Google Shape;1042;g30ae3843c29_0_4034"/>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043" name="Google Shape;1043;g30ae3843c29_0_4034"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1044" name="Google Shape;1044;g30ae3843c29_0_4034"/>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045" name="Google Shape;1045;g30ae3843c29_0_4034"/>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1 1 3">
  <p:cSld name="TITLE_1_5">
    <p:spTree>
      <p:nvGrpSpPr>
        <p:cNvPr id="1" name="Shape 1046"/>
        <p:cNvGrpSpPr/>
        <p:nvPr/>
      </p:nvGrpSpPr>
      <p:grpSpPr>
        <a:xfrm>
          <a:off x="0" y="0"/>
          <a:ext cx="0" cy="0"/>
          <a:chOff x="0" y="0"/>
          <a:chExt cx="0" cy="0"/>
        </a:xfrm>
      </p:grpSpPr>
      <p:cxnSp>
        <p:nvCxnSpPr>
          <p:cNvPr id="1047" name="Google Shape;1047;g30ae3843c29_0_4042"/>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048" name="Google Shape;1048;g30ae3843c29_0_4042"/>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049" name="Google Shape;1049;g30ae3843c29_0_4042"/>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050" name="Google Shape;1050;g30ae3843c29_0_4042"/>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051" name="Google Shape;1051;g30ae3843c29_0_4042"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1052" name="Google Shape;1052;g30ae3843c29_0_4042"/>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053" name="Google Shape;1053;g30ae3843c29_0_4042"/>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Content 1 1">
  <p:cSld name="TITLE_AND_BODY_2">
    <p:spTree>
      <p:nvGrpSpPr>
        <p:cNvPr id="1" name="Shape 1054"/>
        <p:cNvGrpSpPr/>
        <p:nvPr/>
      </p:nvGrpSpPr>
      <p:grpSpPr>
        <a:xfrm>
          <a:off x="0" y="0"/>
          <a:ext cx="0" cy="0"/>
          <a:chOff x="0" y="0"/>
          <a:chExt cx="0" cy="0"/>
        </a:xfrm>
      </p:grpSpPr>
      <p:sp>
        <p:nvSpPr>
          <p:cNvPr id="1055" name="Google Shape;1055;g30ae3843c29_0_4050"/>
          <p:cNvSpPr/>
          <p:nvPr/>
        </p:nvSpPr>
        <p:spPr>
          <a:xfrm>
            <a:off x="0" y="0"/>
            <a:ext cx="9144000" cy="88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6" name="Google Shape;1056;g30ae3843c29_0_4050"/>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1057" name="Google Shape;1057;g30ae3843c29_0_4050"/>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58" name="Google Shape;1058;g30ae3843c29_0_4050"/>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59" name="Google Shape;1059;g30ae3843c29_0_4050"/>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Content 3 1 2">
  <p:cSld name="TITLE_AND_BODY_1_1_1_4">
    <p:spTree>
      <p:nvGrpSpPr>
        <p:cNvPr id="1" name="Shape 1060"/>
        <p:cNvGrpSpPr/>
        <p:nvPr/>
      </p:nvGrpSpPr>
      <p:grpSpPr>
        <a:xfrm>
          <a:off x="0" y="0"/>
          <a:ext cx="0" cy="0"/>
          <a:chOff x="0" y="0"/>
          <a:chExt cx="0" cy="0"/>
        </a:xfrm>
      </p:grpSpPr>
      <p:sp>
        <p:nvSpPr>
          <p:cNvPr id="1061" name="Google Shape;1061;g2af5877792f_1_5459"/>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g2af5877792f_1_5459"/>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63" name="Google Shape;1063;g2af5877792f_1_5459"/>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64" name="Google Shape;1064;g2af5877792f_1_5459"/>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1065" name="Google Shape;1065;g2af5877792f_1_5459"/>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ption 1" type="title">
  <p:cSld name="TITLE">
    <p:spTree>
      <p:nvGrpSpPr>
        <p:cNvPr id="1" name="Shape 1070"/>
        <p:cNvGrpSpPr/>
        <p:nvPr/>
      </p:nvGrpSpPr>
      <p:grpSpPr>
        <a:xfrm>
          <a:off x="0" y="0"/>
          <a:ext cx="0" cy="0"/>
          <a:chOff x="0" y="0"/>
          <a:chExt cx="0" cy="0"/>
        </a:xfrm>
      </p:grpSpPr>
      <p:pic>
        <p:nvPicPr>
          <p:cNvPr id="1071" name="Google Shape;1071;g2af5877792f_1_4717"/>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072" name="Google Shape;1072;g2af5877792f_1_4717"/>
          <p:cNvSpPr/>
          <p:nvPr/>
        </p:nvSpPr>
        <p:spPr>
          <a:xfrm>
            <a:off x="0" y="0"/>
            <a:ext cx="9144000" cy="1239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3" name="Google Shape;1073;g2af5877792f_1_4717"/>
          <p:cNvPicPr preferRelativeResize="0"/>
          <p:nvPr/>
        </p:nvPicPr>
        <p:blipFill rotWithShape="1">
          <a:blip r:embed="rId3">
            <a:alphaModFix/>
          </a:blip>
          <a:srcRect l="18005" t="32843" b="32833"/>
          <a:stretch/>
        </p:blipFill>
        <p:spPr>
          <a:xfrm>
            <a:off x="0" y="894425"/>
            <a:ext cx="8595300" cy="2697900"/>
          </a:xfrm>
          <a:prstGeom prst="snip1Rect">
            <a:avLst>
              <a:gd name="adj" fmla="val 12347"/>
            </a:avLst>
          </a:prstGeom>
          <a:noFill/>
          <a:ln>
            <a:noFill/>
          </a:ln>
        </p:spPr>
      </p:pic>
      <p:sp>
        <p:nvSpPr>
          <p:cNvPr id="1074" name="Google Shape;1074;g2af5877792f_1_4717"/>
          <p:cNvSpPr txBox="1">
            <a:spLocks noGrp="1"/>
          </p:cNvSpPr>
          <p:nvPr>
            <p:ph type="ctrTitle"/>
          </p:nvPr>
        </p:nvSpPr>
        <p:spPr>
          <a:xfrm>
            <a:off x="545325" y="3865225"/>
            <a:ext cx="8049900" cy="553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075" name="Google Shape;1075;g2af5877792f_1_4717"/>
          <p:cNvSpPr txBox="1">
            <a:spLocks noGrp="1"/>
          </p:cNvSpPr>
          <p:nvPr>
            <p:ph type="subTitle" idx="1"/>
          </p:nvPr>
        </p:nvSpPr>
        <p:spPr>
          <a:xfrm>
            <a:off x="545325" y="4418425"/>
            <a:ext cx="80499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076" name="Google Shape;1076;g2af5877792f_1_4717"/>
          <p:cNvPicPr preferRelativeResize="0"/>
          <p:nvPr/>
        </p:nvPicPr>
        <p:blipFill rotWithShape="1">
          <a:blip r:embed="rId4">
            <a:alphaModFix/>
          </a:blip>
          <a:srcRect/>
          <a:stretch/>
        </p:blipFill>
        <p:spPr>
          <a:xfrm>
            <a:off x="545325" y="223600"/>
            <a:ext cx="1881052" cy="502400"/>
          </a:xfrm>
          <a:prstGeom prst="rect">
            <a:avLst/>
          </a:prstGeom>
          <a:noFill/>
          <a:ln>
            <a:noFill/>
          </a:ln>
        </p:spPr>
      </p:pic>
      <p:sp>
        <p:nvSpPr>
          <p:cNvPr id="1077" name="Google Shape;1077;g2af5877792f_1_4717"/>
          <p:cNvSpPr/>
          <p:nvPr/>
        </p:nvSpPr>
        <p:spPr>
          <a:xfrm>
            <a:off x="0" y="3592375"/>
            <a:ext cx="85953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g2af5877792f_1_4717"/>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Content 3 1 1 1">
  <p:cSld name="TITLE_AND_BODY_1_1_1_3">
    <p:spTree>
      <p:nvGrpSpPr>
        <p:cNvPr id="1" name="Shape 1079"/>
        <p:cNvGrpSpPr/>
        <p:nvPr/>
      </p:nvGrpSpPr>
      <p:grpSpPr>
        <a:xfrm>
          <a:off x="0" y="0"/>
          <a:ext cx="0" cy="0"/>
          <a:chOff x="0" y="0"/>
          <a:chExt cx="0" cy="0"/>
        </a:xfrm>
      </p:grpSpPr>
      <p:sp>
        <p:nvSpPr>
          <p:cNvPr id="1080" name="Google Shape;1080;g2af5877792f_1_4726"/>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g2af5877792f_1_4726"/>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82" name="Google Shape;1082;g2af5877792f_1_4726"/>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83" name="Google Shape;1083;g2af5877792f_1_4726"/>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1084" name="Google Shape;1084;g2af5877792f_1_4726"/>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Content 1 2">
  <p:cSld name="TITLE_AND_BODY_3">
    <p:spTree>
      <p:nvGrpSpPr>
        <p:cNvPr id="1" name="Shape 1085"/>
        <p:cNvGrpSpPr/>
        <p:nvPr/>
      </p:nvGrpSpPr>
      <p:grpSpPr>
        <a:xfrm>
          <a:off x="0" y="0"/>
          <a:ext cx="0" cy="0"/>
          <a:chOff x="0" y="0"/>
          <a:chExt cx="0" cy="0"/>
        </a:xfrm>
      </p:grpSpPr>
      <p:sp>
        <p:nvSpPr>
          <p:cNvPr id="1086" name="Google Shape;1086;g2af5877792f_1_4732"/>
          <p:cNvSpPr/>
          <p:nvPr/>
        </p:nvSpPr>
        <p:spPr>
          <a:xfrm>
            <a:off x="0" y="0"/>
            <a:ext cx="9144000" cy="88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7" name="Google Shape;1087;g2af5877792f_1_4732"/>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1088" name="Google Shape;1088;g2af5877792f_1_4732"/>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89" name="Google Shape;1089;g2af5877792f_1_4732"/>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90" name="Google Shape;1090;g2af5877792f_1_4732"/>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Image 4">
  <p:cSld name="TITLE_AND_BODY_1_1_1_1_1_1_1_1_1_1">
    <p:spTree>
      <p:nvGrpSpPr>
        <p:cNvPr id="1" name="Shape 78"/>
        <p:cNvGrpSpPr/>
        <p:nvPr/>
      </p:nvGrpSpPr>
      <p:grpSpPr>
        <a:xfrm>
          <a:off x="0" y="0"/>
          <a:ext cx="0" cy="0"/>
          <a:chOff x="0" y="0"/>
          <a:chExt cx="0" cy="0"/>
        </a:xfrm>
      </p:grpSpPr>
      <p:pic>
        <p:nvPicPr>
          <p:cNvPr id="79" name="Google Shape;79;g1eb1d763961_0_426"/>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80" name="Google Shape;80;g1eb1d763961_0_426"/>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g1eb1d763961_0_426"/>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2" name="Google Shape;82;g1eb1d763961_0_426"/>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83" name="Google Shape;83;g1eb1d763961_0_426"/>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84" name="Google Shape;84;g1eb1d763961_0_426"/>
          <p:cNvSpPr/>
          <p:nvPr/>
        </p:nvSpPr>
        <p:spPr>
          <a:xfrm flipH="1">
            <a:off x="6383700" y="297125"/>
            <a:ext cx="2760300" cy="4169400"/>
          </a:xfrm>
          <a:prstGeom prst="snip1Rect">
            <a:avLst>
              <a:gd name="adj" fmla="val 1562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g1eb1d763961_0_426"/>
          <p:cNvSpPr>
            <a:spLocks noGrp="1"/>
          </p:cNvSpPr>
          <p:nvPr>
            <p:ph type="pic" idx="2"/>
          </p:nvPr>
        </p:nvSpPr>
        <p:spPr>
          <a:xfrm>
            <a:off x="5367550" y="1471125"/>
            <a:ext cx="3227700" cy="2679600"/>
          </a:xfrm>
          <a:prstGeom prst="rect">
            <a:avLst/>
          </a:prstGeom>
          <a:noFill/>
          <a:ln>
            <a:noFill/>
          </a:ln>
        </p:spPr>
      </p:sp>
      <p:sp>
        <p:nvSpPr>
          <p:cNvPr id="86" name="Google Shape;86;g1eb1d763961_0_426"/>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091"/>
        <p:cNvGrpSpPr/>
        <p:nvPr/>
      </p:nvGrpSpPr>
      <p:grpSpPr>
        <a:xfrm>
          <a:off x="0" y="0"/>
          <a:ext cx="0" cy="0"/>
          <a:chOff x="0" y="0"/>
          <a:chExt cx="0" cy="0"/>
        </a:xfrm>
      </p:grpSpPr>
      <p:cxnSp>
        <p:nvCxnSpPr>
          <p:cNvPr id="1092" name="Google Shape;1092;g2af5877792f_1_4738"/>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093" name="Google Shape;1093;g2af5877792f_1_4738"/>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094" name="Google Shape;1094;g2af5877792f_1_4738"/>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095" name="Google Shape;1095;g2af5877792f_1_4738"/>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096" name="Google Shape;1096;g2af5877792f_1_4738"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1097" name="Google Shape;1097;g2af5877792f_1_4738"/>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slide">
  <p:cSld name="TITLE_8">
    <p:spTree>
      <p:nvGrpSpPr>
        <p:cNvPr id="1" name="Shape 1098"/>
        <p:cNvGrpSpPr/>
        <p:nvPr/>
      </p:nvGrpSpPr>
      <p:grpSpPr>
        <a:xfrm>
          <a:off x="0" y="0"/>
          <a:ext cx="0" cy="0"/>
          <a:chOff x="0" y="0"/>
          <a:chExt cx="0" cy="0"/>
        </a:xfrm>
      </p:grpSpPr>
      <p:sp>
        <p:nvSpPr>
          <p:cNvPr id="1099" name="Google Shape;1099;g2af5877792f_1_474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00" name="Google Shape;1100;g2af5877792f_1_474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01" name="Google Shape;1101;g2af5877792f_1_47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Content 1" type="tx">
  <p:cSld name="TITLE_AND_BODY">
    <p:spTree>
      <p:nvGrpSpPr>
        <p:cNvPr id="1" name="Shape 1102"/>
        <p:cNvGrpSpPr/>
        <p:nvPr/>
      </p:nvGrpSpPr>
      <p:grpSpPr>
        <a:xfrm>
          <a:off x="0" y="0"/>
          <a:ext cx="0" cy="0"/>
          <a:chOff x="0" y="0"/>
          <a:chExt cx="0" cy="0"/>
        </a:xfrm>
      </p:grpSpPr>
      <p:pic>
        <p:nvPicPr>
          <p:cNvPr id="1103" name="Google Shape;1103;g2af5877792f_1_4749"/>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104" name="Google Shape;1104;g2af5877792f_1_4749"/>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g2af5877792f_1_4749"/>
          <p:cNvSpPr/>
          <p:nvPr/>
        </p:nvSpPr>
        <p:spPr>
          <a:xfrm>
            <a:off x="0" y="0"/>
            <a:ext cx="9144000" cy="88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6" name="Google Shape;1106;g2af5877792f_1_4749"/>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107" name="Google Shape;1107;g2af5877792f_1_4749"/>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08" name="Google Shape;1108;g2af5877792f_1_4749"/>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9" name="Google Shape;1109;g2af5877792f_1_4749"/>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Content 3">
  <p:cSld name="TITLE_AND_BODY_1_1">
    <p:spTree>
      <p:nvGrpSpPr>
        <p:cNvPr id="1" name="Shape 1110"/>
        <p:cNvGrpSpPr/>
        <p:nvPr/>
      </p:nvGrpSpPr>
      <p:grpSpPr>
        <a:xfrm>
          <a:off x="0" y="0"/>
          <a:ext cx="0" cy="0"/>
          <a:chOff x="0" y="0"/>
          <a:chExt cx="0" cy="0"/>
        </a:xfrm>
      </p:grpSpPr>
      <p:sp>
        <p:nvSpPr>
          <p:cNvPr id="1111" name="Google Shape;1111;g2af5877792f_1_4757"/>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g2af5877792f_1_4757"/>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3" name="Google Shape;1113;g2af5877792f_1_4757"/>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1114" name="Google Shape;1114;g2af5877792f_1_4757"/>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15" name="Google Shape;1115;g2af5877792f_1_4757"/>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16" name="Google Shape;1116;g2af5877792f_1_4757"/>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Content 3 1">
  <p:cSld name="TITLE_AND_BODY_1_1_1">
    <p:spTree>
      <p:nvGrpSpPr>
        <p:cNvPr id="1" name="Shape 1117"/>
        <p:cNvGrpSpPr/>
        <p:nvPr/>
      </p:nvGrpSpPr>
      <p:grpSpPr>
        <a:xfrm>
          <a:off x="0" y="0"/>
          <a:ext cx="0" cy="0"/>
          <a:chOff x="0" y="0"/>
          <a:chExt cx="0" cy="0"/>
        </a:xfrm>
      </p:grpSpPr>
      <p:sp>
        <p:nvSpPr>
          <p:cNvPr id="1118" name="Google Shape;1118;g2af5877792f_1_4764"/>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g2af5877792f_1_4764"/>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20" name="Google Shape;1120;g2af5877792f_1_4764"/>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21" name="Google Shape;1121;g2af5877792f_1_4764"/>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1122" name="Google Shape;1122;g2af5877792f_1_4764"/>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Content 3 1 6">
  <p:cSld name="TITLE_AND_BODY_1_1_1_7">
    <p:spTree>
      <p:nvGrpSpPr>
        <p:cNvPr id="1" name="Shape 1123"/>
        <p:cNvGrpSpPr/>
        <p:nvPr/>
      </p:nvGrpSpPr>
      <p:grpSpPr>
        <a:xfrm>
          <a:off x="0" y="0"/>
          <a:ext cx="0" cy="0"/>
          <a:chOff x="0" y="0"/>
          <a:chExt cx="0" cy="0"/>
        </a:xfrm>
      </p:grpSpPr>
      <p:sp>
        <p:nvSpPr>
          <p:cNvPr id="1124" name="Google Shape;1124;g2af5877792f_1_4770"/>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g2af5877792f_1_4770"/>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26" name="Google Shape;1126;g2af5877792f_1_4770"/>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27" name="Google Shape;1127;g2af5877792f_1_4770"/>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1128" name="Google Shape;1128;g2af5877792f_1_4770"/>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29"/>
        <p:cNvGrpSpPr/>
        <p:nvPr/>
      </p:nvGrpSpPr>
      <p:grpSpPr>
        <a:xfrm>
          <a:off x="0" y="0"/>
          <a:ext cx="0" cy="0"/>
          <a:chOff x="0" y="0"/>
          <a:chExt cx="0" cy="0"/>
        </a:xfrm>
      </p:grpSpPr>
      <p:sp>
        <p:nvSpPr>
          <p:cNvPr id="1130" name="Google Shape;1130;g2af5877792f_1_477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31" name="Google Shape;1131;g2af5877792f_1_4776"/>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Content Image 4">
  <p:cSld name="TITLE_AND_BODY_1_1_1_1_1_1_1_1_1_1">
    <p:spTree>
      <p:nvGrpSpPr>
        <p:cNvPr id="1" name="Shape 1132"/>
        <p:cNvGrpSpPr/>
        <p:nvPr/>
      </p:nvGrpSpPr>
      <p:grpSpPr>
        <a:xfrm>
          <a:off x="0" y="0"/>
          <a:ext cx="0" cy="0"/>
          <a:chOff x="0" y="0"/>
          <a:chExt cx="0" cy="0"/>
        </a:xfrm>
      </p:grpSpPr>
      <p:pic>
        <p:nvPicPr>
          <p:cNvPr id="1133" name="Google Shape;1133;g2af5877792f_1_4779"/>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134" name="Google Shape;1134;g2af5877792f_1_4779"/>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g2af5877792f_1_4779"/>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36" name="Google Shape;1136;g2af5877792f_1_4779"/>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1137" name="Google Shape;1137;g2af5877792f_1_4779"/>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138" name="Google Shape;1138;g2af5877792f_1_4779"/>
          <p:cNvSpPr/>
          <p:nvPr/>
        </p:nvSpPr>
        <p:spPr>
          <a:xfrm flipH="1">
            <a:off x="6383700" y="297125"/>
            <a:ext cx="2760300" cy="4169400"/>
          </a:xfrm>
          <a:prstGeom prst="snip1Rect">
            <a:avLst>
              <a:gd name="adj" fmla="val 1562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g2af5877792f_1_4779"/>
          <p:cNvSpPr>
            <a:spLocks noGrp="1"/>
          </p:cNvSpPr>
          <p:nvPr>
            <p:ph type="pic" idx="2"/>
          </p:nvPr>
        </p:nvSpPr>
        <p:spPr>
          <a:xfrm>
            <a:off x="5367550" y="1471125"/>
            <a:ext cx="3227700" cy="2679600"/>
          </a:xfrm>
          <a:prstGeom prst="rect">
            <a:avLst/>
          </a:prstGeom>
          <a:noFill/>
          <a:ln>
            <a:noFill/>
          </a:ln>
        </p:spPr>
      </p:sp>
      <p:sp>
        <p:nvSpPr>
          <p:cNvPr id="1140" name="Google Shape;1140;g2af5877792f_1_4779"/>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Content 3 1 1">
  <p:cSld name="TITLE_AND_BODY_1_1_1_2">
    <p:spTree>
      <p:nvGrpSpPr>
        <p:cNvPr id="1" name="Shape 1141"/>
        <p:cNvGrpSpPr/>
        <p:nvPr/>
      </p:nvGrpSpPr>
      <p:grpSpPr>
        <a:xfrm>
          <a:off x="0" y="0"/>
          <a:ext cx="0" cy="0"/>
          <a:chOff x="0" y="0"/>
          <a:chExt cx="0" cy="0"/>
        </a:xfrm>
      </p:grpSpPr>
      <p:sp>
        <p:nvSpPr>
          <p:cNvPr id="1142" name="Google Shape;1142;g2af5877792f_1_4788"/>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g2af5877792f_1_4788"/>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44" name="Google Shape;1144;g2af5877792f_1_4788"/>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5" name="Google Shape;1145;g2af5877792f_1_4788"/>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1146" name="Google Shape;1146;g2af5877792f_1_4788"/>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7"/>
        <p:cNvGrpSpPr/>
        <p:nvPr/>
      </p:nvGrpSpPr>
      <p:grpSpPr>
        <a:xfrm>
          <a:off x="0" y="0"/>
          <a:ext cx="0" cy="0"/>
          <a:chOff x="0" y="0"/>
          <a:chExt cx="0" cy="0"/>
        </a:xfrm>
      </p:grpSpPr>
      <p:sp>
        <p:nvSpPr>
          <p:cNvPr id="1148" name="Google Shape;1148;g2af5877792f_1_479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149" name="Google Shape;1149;g2af5877792f_1_479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150" name="Google Shape;1150;g2af5877792f_1_479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3 1 1">
  <p:cSld name="TITLE_AND_BODY_1_1_1_2">
    <p:spTree>
      <p:nvGrpSpPr>
        <p:cNvPr id="1" name="Shape 87"/>
        <p:cNvGrpSpPr/>
        <p:nvPr/>
      </p:nvGrpSpPr>
      <p:grpSpPr>
        <a:xfrm>
          <a:off x="0" y="0"/>
          <a:ext cx="0" cy="0"/>
          <a:chOff x="0" y="0"/>
          <a:chExt cx="0" cy="0"/>
        </a:xfrm>
      </p:grpSpPr>
      <p:sp>
        <p:nvSpPr>
          <p:cNvPr id="88" name="Google Shape;88;g2b6afda70fc_0_1161"/>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g2b6afda70fc_0_1161"/>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0" name="Google Shape;90;g2b6afda70fc_0_1161"/>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1" name="Google Shape;91;g2b6afda70fc_0_1161"/>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92" name="Google Shape;92;g2b6afda70fc_0_1161"/>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2 1">
  <p:cSld name="TITLE_6">
    <p:spTree>
      <p:nvGrpSpPr>
        <p:cNvPr id="1" name="Shape 1151"/>
        <p:cNvGrpSpPr/>
        <p:nvPr/>
      </p:nvGrpSpPr>
      <p:grpSpPr>
        <a:xfrm>
          <a:off x="0" y="0"/>
          <a:ext cx="0" cy="0"/>
          <a:chOff x="0" y="0"/>
          <a:chExt cx="0" cy="0"/>
        </a:xfrm>
      </p:grpSpPr>
      <p:cxnSp>
        <p:nvCxnSpPr>
          <p:cNvPr id="1152" name="Google Shape;1152;g2af5877792f_1_4798"/>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153" name="Google Shape;1153;g2af5877792f_1_4798"/>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154" name="Google Shape;1154;g2af5877792f_1_4798"/>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155" name="Google Shape;1155;g2af5877792f_1_4798"/>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156" name="Google Shape;1156;g2af5877792f_1_4798"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1157" name="Google Shape;1157;g2af5877792f_1_4798"/>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g2af5877792f_1_4798"/>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2 2">
  <p:cSld name="TITLE_6_1">
    <p:spTree>
      <p:nvGrpSpPr>
        <p:cNvPr id="1" name="Shape 1159"/>
        <p:cNvGrpSpPr/>
        <p:nvPr/>
      </p:nvGrpSpPr>
      <p:grpSpPr>
        <a:xfrm>
          <a:off x="0" y="0"/>
          <a:ext cx="0" cy="0"/>
          <a:chOff x="0" y="0"/>
          <a:chExt cx="0" cy="0"/>
        </a:xfrm>
      </p:grpSpPr>
      <p:cxnSp>
        <p:nvCxnSpPr>
          <p:cNvPr id="1160" name="Google Shape;1160;g2af5877792f_1_4806"/>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161" name="Google Shape;1161;g2af5877792f_1_4806"/>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162" name="Google Shape;1162;g2af5877792f_1_4806"/>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163" name="Google Shape;1163;g2af5877792f_1_4806"/>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164" name="Google Shape;1164;g2af5877792f_1_4806"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1165" name="Google Shape;1165;g2af5877792f_1_4806"/>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g2af5877792f_1_4806"/>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1 1 1">
  <p:cSld name="TITLE_1_3">
    <p:spTree>
      <p:nvGrpSpPr>
        <p:cNvPr id="1" name="Shape 1167"/>
        <p:cNvGrpSpPr/>
        <p:nvPr/>
      </p:nvGrpSpPr>
      <p:grpSpPr>
        <a:xfrm>
          <a:off x="0" y="0"/>
          <a:ext cx="0" cy="0"/>
          <a:chOff x="0" y="0"/>
          <a:chExt cx="0" cy="0"/>
        </a:xfrm>
      </p:grpSpPr>
      <p:cxnSp>
        <p:nvCxnSpPr>
          <p:cNvPr id="1168" name="Google Shape;1168;g2af5877792f_1_4814"/>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169" name="Google Shape;1169;g2af5877792f_1_4814"/>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170" name="Google Shape;1170;g2af5877792f_1_4814"/>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171" name="Google Shape;1171;g2af5877792f_1_4814"/>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172" name="Google Shape;1172;g2af5877792f_1_4814"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1173" name="Google Shape;1173;g2af5877792f_1_4814"/>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g2af5877792f_1_4814"/>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1 1">
  <p:cSld name="TITLE_1_2">
    <p:spTree>
      <p:nvGrpSpPr>
        <p:cNvPr id="1" name="Shape 1175"/>
        <p:cNvGrpSpPr/>
        <p:nvPr/>
      </p:nvGrpSpPr>
      <p:grpSpPr>
        <a:xfrm>
          <a:off x="0" y="0"/>
          <a:ext cx="0" cy="0"/>
          <a:chOff x="0" y="0"/>
          <a:chExt cx="0" cy="0"/>
        </a:xfrm>
      </p:grpSpPr>
      <p:sp>
        <p:nvSpPr>
          <p:cNvPr id="1176" name="Google Shape;1176;g2af5877792f_1_4822"/>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pic>
        <p:nvPicPr>
          <p:cNvPr id="1177" name="Google Shape;1177;g2af5877792f_1_4822"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1178" name="Google Shape;1178;g2af5877792f_1_4822"/>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g2af5877792f_1_4822"/>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180"/>
        <p:cNvGrpSpPr/>
        <p:nvPr/>
      </p:nvGrpSpPr>
      <p:grpSpPr>
        <a:xfrm>
          <a:off x="0" y="0"/>
          <a:ext cx="0" cy="0"/>
          <a:chOff x="0" y="0"/>
          <a:chExt cx="0" cy="0"/>
        </a:xfrm>
      </p:grpSpPr>
      <p:cxnSp>
        <p:nvCxnSpPr>
          <p:cNvPr id="1181" name="Google Shape;1181;g2af5877792f_1_4827"/>
          <p:cNvCxnSpPr/>
          <p:nvPr/>
        </p:nvCxnSpPr>
        <p:spPr>
          <a:xfrm>
            <a:off x="431851" y="4741853"/>
            <a:ext cx="8280300" cy="0"/>
          </a:xfrm>
          <a:prstGeom prst="straightConnector1">
            <a:avLst/>
          </a:prstGeom>
          <a:noFill/>
          <a:ln w="9525" cap="flat" cmpd="sng">
            <a:solidFill>
              <a:srgbClr val="C6C5C5"/>
            </a:solidFill>
            <a:prstDash val="dot"/>
            <a:round/>
            <a:headEnd type="none" w="sm" len="sm"/>
            <a:tailEnd type="none" w="sm" len="sm"/>
          </a:ln>
        </p:spPr>
      </p:cxnSp>
      <p:sp>
        <p:nvSpPr>
          <p:cNvPr id="1182" name="Google Shape;1182;g2af5877792f_1_4827"/>
          <p:cNvSpPr txBox="1"/>
          <p:nvPr/>
        </p:nvSpPr>
        <p:spPr>
          <a:xfrm>
            <a:off x="311701" y="213701"/>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183" name="Google Shape;1183;g2af5877792f_1_4827"/>
          <p:cNvCxnSpPr/>
          <p:nvPr/>
        </p:nvCxnSpPr>
        <p:spPr>
          <a:xfrm>
            <a:off x="431851" y="751750"/>
            <a:ext cx="8280300" cy="0"/>
          </a:xfrm>
          <a:prstGeom prst="straightConnector1">
            <a:avLst/>
          </a:prstGeom>
          <a:noFill/>
          <a:ln w="9525" cap="flat" cmpd="sng">
            <a:solidFill>
              <a:srgbClr val="C6C5C5"/>
            </a:solidFill>
            <a:prstDash val="dot"/>
            <a:round/>
            <a:headEnd type="none" w="sm" len="sm"/>
            <a:tailEnd type="none" w="sm" len="sm"/>
          </a:ln>
        </p:spPr>
      </p:cxnSp>
      <p:sp>
        <p:nvSpPr>
          <p:cNvPr id="1184" name="Google Shape;1184;g2af5877792f_1_4827"/>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185" name="Google Shape;1185;g2af5877792f_1_4827" descr="Screen Shot 2018-04-23 at 5.35.47 PM.png"/>
          <p:cNvPicPr preferRelativeResize="0"/>
          <p:nvPr/>
        </p:nvPicPr>
        <p:blipFill rotWithShape="1">
          <a:blip r:embed="rId2">
            <a:alphaModFix/>
          </a:blip>
          <a:srcRect/>
          <a:stretch/>
        </p:blipFill>
        <p:spPr>
          <a:xfrm>
            <a:off x="8363670" y="4754880"/>
            <a:ext cx="468630" cy="228600"/>
          </a:xfrm>
          <a:prstGeom prst="rect">
            <a:avLst/>
          </a:prstGeom>
          <a:noFill/>
          <a:ln>
            <a:noFill/>
          </a:ln>
        </p:spPr>
      </p:pic>
      <p:sp>
        <p:nvSpPr>
          <p:cNvPr id="1186" name="Google Shape;1186;g2af5877792f_1_4827"/>
          <p:cNvSpPr/>
          <p:nvPr/>
        </p:nvSpPr>
        <p:spPr>
          <a:xfrm>
            <a:off x="7351325" y="5030276"/>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g2af5877792f_1_4827"/>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88"/>
        <p:cNvGrpSpPr/>
        <p:nvPr/>
      </p:nvGrpSpPr>
      <p:grpSpPr>
        <a:xfrm>
          <a:off x="0" y="0"/>
          <a:ext cx="0" cy="0"/>
          <a:chOff x="0" y="0"/>
          <a:chExt cx="0" cy="0"/>
        </a:xfrm>
      </p:grpSpPr>
      <p:sp>
        <p:nvSpPr>
          <p:cNvPr id="1189" name="Google Shape;1189;g2af5877792f_1_4835"/>
          <p:cNvSpPr txBox="1">
            <a:spLocks noGrp="1"/>
          </p:cNvSpPr>
          <p:nvPr>
            <p:ph type="body" idx="1"/>
          </p:nvPr>
        </p:nvSpPr>
        <p:spPr>
          <a:xfrm>
            <a:off x="311700" y="4023360"/>
            <a:ext cx="5998800" cy="605100"/>
          </a:xfrm>
          <a:prstGeom prst="rect">
            <a:avLst/>
          </a:prstGeom>
          <a:noFill/>
          <a:ln>
            <a:noFill/>
          </a:ln>
        </p:spPr>
        <p:txBody>
          <a:bodyPr spcFirstLastPara="1" wrap="square" lIns="91400" tIns="91400" rIns="91400" bIns="91400" anchor="ctr" anchorCtr="0">
            <a:noAutofit/>
          </a:bodyPr>
          <a:lstStyle>
            <a:lvl1pPr marL="457200" lvl="0" indent="-228600" algn="l">
              <a:lnSpc>
                <a:spcPct val="100000"/>
              </a:lnSpc>
              <a:spcBef>
                <a:spcPts val="0"/>
              </a:spcBef>
              <a:spcAft>
                <a:spcPts val="0"/>
              </a:spcAft>
              <a:buClr>
                <a:schemeClr val="dk1"/>
              </a:buClr>
              <a:buSzPts val="1100"/>
              <a:buFont typeface="Montserrat SemiBold"/>
              <a:buNone/>
              <a:defRPr sz="1400" b="1">
                <a:latin typeface="Montserrat SemiBold"/>
                <a:ea typeface="Montserrat SemiBold"/>
                <a:cs typeface="Montserrat SemiBold"/>
                <a:sym typeface="Montserrat SemiBold"/>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0" name="Google Shape;1190;g2af5877792f_1_4835"/>
          <p:cNvSpPr txBox="1">
            <a:spLocks noGrp="1"/>
          </p:cNvSpPr>
          <p:nvPr>
            <p:ph type="sldNum" idx="12"/>
          </p:nvPr>
        </p:nvSpPr>
        <p:spPr>
          <a:xfrm>
            <a:off x="311708" y="4663217"/>
            <a:ext cx="548700" cy="393600"/>
          </a:xfrm>
          <a:prstGeom prst="rect">
            <a:avLst/>
          </a:prstGeom>
          <a:noFill/>
          <a:ln>
            <a:noFill/>
          </a:ln>
        </p:spPr>
        <p:txBody>
          <a:bodyPr spcFirstLastPara="1" wrap="square" lIns="91400" tIns="91400" rIns="91400" bIns="91400" anchor="ctr" anchorCtr="0">
            <a:noAutofit/>
          </a:bodyPr>
          <a:lstStyle>
            <a:lvl1pPr marL="0" marR="0" lvl="0"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ption 2">
  <p:cSld name="TITLE_1">
    <p:spTree>
      <p:nvGrpSpPr>
        <p:cNvPr id="1" name="Shape 1191"/>
        <p:cNvGrpSpPr/>
        <p:nvPr/>
      </p:nvGrpSpPr>
      <p:grpSpPr>
        <a:xfrm>
          <a:off x="0" y="0"/>
          <a:ext cx="0" cy="0"/>
          <a:chOff x="0" y="0"/>
          <a:chExt cx="0" cy="0"/>
        </a:xfrm>
      </p:grpSpPr>
      <p:pic>
        <p:nvPicPr>
          <p:cNvPr id="1192" name="Google Shape;1192;g2af5877792f_1_4838"/>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193" name="Google Shape;1193;g2af5877792f_1_4838"/>
          <p:cNvSpPr/>
          <p:nvPr/>
        </p:nvSpPr>
        <p:spPr>
          <a:xfrm>
            <a:off x="0" y="0"/>
            <a:ext cx="9144000" cy="1239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4" name="Google Shape;1194;g2af5877792f_1_4838"/>
          <p:cNvPicPr preferRelativeResize="0"/>
          <p:nvPr/>
        </p:nvPicPr>
        <p:blipFill rotWithShape="1">
          <a:blip r:embed="rId3">
            <a:alphaModFix/>
          </a:blip>
          <a:srcRect l="14042" t="37763" r="7421" b="25301"/>
          <a:stretch/>
        </p:blipFill>
        <p:spPr>
          <a:xfrm>
            <a:off x="0" y="894425"/>
            <a:ext cx="8595300" cy="2697900"/>
          </a:xfrm>
          <a:prstGeom prst="snip1Rect">
            <a:avLst>
              <a:gd name="adj" fmla="val 12347"/>
            </a:avLst>
          </a:prstGeom>
          <a:noFill/>
          <a:ln>
            <a:noFill/>
          </a:ln>
        </p:spPr>
      </p:pic>
      <p:sp>
        <p:nvSpPr>
          <p:cNvPr id="1195" name="Google Shape;1195;g2af5877792f_1_4838"/>
          <p:cNvSpPr txBox="1">
            <a:spLocks noGrp="1"/>
          </p:cNvSpPr>
          <p:nvPr>
            <p:ph type="ctrTitle"/>
          </p:nvPr>
        </p:nvSpPr>
        <p:spPr>
          <a:xfrm>
            <a:off x="545325" y="3865225"/>
            <a:ext cx="8049900" cy="553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196" name="Google Shape;1196;g2af5877792f_1_4838"/>
          <p:cNvSpPr txBox="1">
            <a:spLocks noGrp="1"/>
          </p:cNvSpPr>
          <p:nvPr>
            <p:ph type="subTitle" idx="1"/>
          </p:nvPr>
        </p:nvSpPr>
        <p:spPr>
          <a:xfrm>
            <a:off x="545325" y="4418425"/>
            <a:ext cx="80499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97" name="Google Shape;1197;g2af5877792f_1_4838"/>
          <p:cNvPicPr preferRelativeResize="0"/>
          <p:nvPr/>
        </p:nvPicPr>
        <p:blipFill rotWithShape="1">
          <a:blip r:embed="rId4">
            <a:alphaModFix/>
          </a:blip>
          <a:srcRect/>
          <a:stretch/>
        </p:blipFill>
        <p:spPr>
          <a:xfrm>
            <a:off x="545325" y="223600"/>
            <a:ext cx="1881052" cy="502400"/>
          </a:xfrm>
          <a:prstGeom prst="rect">
            <a:avLst/>
          </a:prstGeom>
          <a:noFill/>
          <a:ln>
            <a:noFill/>
          </a:ln>
        </p:spPr>
      </p:pic>
      <p:sp>
        <p:nvSpPr>
          <p:cNvPr id="1198" name="Google Shape;1198;g2af5877792f_1_4838"/>
          <p:cNvSpPr/>
          <p:nvPr/>
        </p:nvSpPr>
        <p:spPr>
          <a:xfrm>
            <a:off x="0" y="3592375"/>
            <a:ext cx="85953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g2af5877792f_1_4838"/>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Title 1">
  <p:cSld name="TITLE_1_1">
    <p:spTree>
      <p:nvGrpSpPr>
        <p:cNvPr id="1" name="Shape 1200"/>
        <p:cNvGrpSpPr/>
        <p:nvPr/>
      </p:nvGrpSpPr>
      <p:grpSpPr>
        <a:xfrm>
          <a:off x="0" y="0"/>
          <a:ext cx="0" cy="0"/>
          <a:chOff x="0" y="0"/>
          <a:chExt cx="0" cy="0"/>
        </a:xfrm>
      </p:grpSpPr>
      <p:pic>
        <p:nvPicPr>
          <p:cNvPr id="1201" name="Google Shape;1201;g2af5877792f_1_4847"/>
          <p:cNvPicPr preferRelativeResize="0"/>
          <p:nvPr/>
        </p:nvPicPr>
        <p:blipFill rotWithShape="1">
          <a:blip r:embed="rId2">
            <a:alphaModFix/>
          </a:blip>
          <a:srcRect t="17767" b="9117"/>
          <a:stretch/>
        </p:blipFill>
        <p:spPr>
          <a:xfrm>
            <a:off x="0" y="0"/>
            <a:ext cx="9144003" cy="4456176"/>
          </a:xfrm>
          <a:prstGeom prst="rect">
            <a:avLst/>
          </a:prstGeom>
          <a:noFill/>
          <a:ln>
            <a:noFill/>
          </a:ln>
        </p:spPr>
      </p:pic>
      <p:pic>
        <p:nvPicPr>
          <p:cNvPr id="1202" name="Google Shape;1202;g2af5877792f_1_4847"/>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203" name="Google Shape;1203;g2af5877792f_1_4847"/>
          <p:cNvSpPr/>
          <p:nvPr/>
        </p:nvSpPr>
        <p:spPr>
          <a:xfrm>
            <a:off x="0" y="1788875"/>
            <a:ext cx="5781900" cy="2667300"/>
          </a:xfrm>
          <a:prstGeom prst="snip1Rect">
            <a:avLst>
              <a:gd name="adj" fmla="val 539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g2af5877792f_1_4847"/>
          <p:cNvSpPr txBox="1">
            <a:spLocks noGrp="1"/>
          </p:cNvSpPr>
          <p:nvPr>
            <p:ph type="ctrTitle"/>
          </p:nvPr>
        </p:nvSpPr>
        <p:spPr>
          <a:xfrm>
            <a:off x="545325" y="2578449"/>
            <a:ext cx="4310100" cy="517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05" name="Google Shape;1205;g2af5877792f_1_4847"/>
          <p:cNvSpPr txBox="1">
            <a:spLocks noGrp="1"/>
          </p:cNvSpPr>
          <p:nvPr>
            <p:ph type="subTitle" idx="1"/>
          </p:nvPr>
        </p:nvSpPr>
        <p:spPr>
          <a:xfrm>
            <a:off x="545325" y="3306288"/>
            <a:ext cx="43101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1206" name="Google Shape;1206;g2af5877792f_1_4847"/>
          <p:cNvCxnSpPr/>
          <p:nvPr/>
        </p:nvCxnSpPr>
        <p:spPr>
          <a:xfrm>
            <a:off x="545325" y="3192313"/>
            <a:ext cx="4319400" cy="0"/>
          </a:xfrm>
          <a:prstGeom prst="straightConnector1">
            <a:avLst/>
          </a:prstGeom>
          <a:noFill/>
          <a:ln w="9525" cap="flat" cmpd="sng">
            <a:solidFill>
              <a:schemeClr val="lt1"/>
            </a:solidFill>
            <a:prstDash val="solid"/>
            <a:round/>
            <a:headEnd type="none" w="sm" len="sm"/>
            <a:tailEnd type="none" w="sm" len="sm"/>
          </a:ln>
        </p:spPr>
      </p:cxnSp>
      <p:sp>
        <p:nvSpPr>
          <p:cNvPr id="1207" name="Google Shape;1207;g2af5877792f_1_4847"/>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Title 2">
  <p:cSld name="TITLE_1_1_1">
    <p:spTree>
      <p:nvGrpSpPr>
        <p:cNvPr id="1" name="Shape 1208"/>
        <p:cNvGrpSpPr/>
        <p:nvPr/>
      </p:nvGrpSpPr>
      <p:grpSpPr>
        <a:xfrm>
          <a:off x="0" y="0"/>
          <a:ext cx="0" cy="0"/>
          <a:chOff x="0" y="0"/>
          <a:chExt cx="0" cy="0"/>
        </a:xfrm>
      </p:grpSpPr>
      <p:pic>
        <p:nvPicPr>
          <p:cNvPr id="1209" name="Google Shape;1209;g2af5877792f_1_4855"/>
          <p:cNvPicPr preferRelativeResize="0"/>
          <p:nvPr/>
        </p:nvPicPr>
        <p:blipFill rotWithShape="1">
          <a:blip r:embed="rId2">
            <a:alphaModFix/>
          </a:blip>
          <a:srcRect t="25500" b="1432"/>
          <a:stretch/>
        </p:blipFill>
        <p:spPr>
          <a:xfrm>
            <a:off x="0" y="0"/>
            <a:ext cx="9144003" cy="4456175"/>
          </a:xfrm>
          <a:prstGeom prst="rect">
            <a:avLst/>
          </a:prstGeom>
          <a:noFill/>
          <a:ln>
            <a:noFill/>
          </a:ln>
        </p:spPr>
      </p:pic>
      <p:pic>
        <p:nvPicPr>
          <p:cNvPr id="1210" name="Google Shape;1210;g2af5877792f_1_4855"/>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211" name="Google Shape;1211;g2af5877792f_1_4855"/>
          <p:cNvSpPr/>
          <p:nvPr/>
        </p:nvSpPr>
        <p:spPr>
          <a:xfrm>
            <a:off x="0" y="1788875"/>
            <a:ext cx="5781900" cy="2667300"/>
          </a:xfrm>
          <a:prstGeom prst="snip1Rect">
            <a:avLst>
              <a:gd name="adj" fmla="val 539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g2af5877792f_1_4855"/>
          <p:cNvSpPr/>
          <p:nvPr/>
        </p:nvSpPr>
        <p:spPr>
          <a:xfrm>
            <a:off x="0" y="4406975"/>
            <a:ext cx="57819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g2af5877792f_1_4855"/>
          <p:cNvSpPr txBox="1">
            <a:spLocks noGrp="1"/>
          </p:cNvSpPr>
          <p:nvPr>
            <p:ph type="ctrTitle"/>
          </p:nvPr>
        </p:nvSpPr>
        <p:spPr>
          <a:xfrm>
            <a:off x="545325" y="2578449"/>
            <a:ext cx="4310100" cy="517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14" name="Google Shape;1214;g2af5877792f_1_4855"/>
          <p:cNvSpPr txBox="1">
            <a:spLocks noGrp="1"/>
          </p:cNvSpPr>
          <p:nvPr>
            <p:ph type="subTitle" idx="1"/>
          </p:nvPr>
        </p:nvSpPr>
        <p:spPr>
          <a:xfrm>
            <a:off x="545325" y="3306288"/>
            <a:ext cx="43101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1215" name="Google Shape;1215;g2af5877792f_1_4855"/>
          <p:cNvCxnSpPr/>
          <p:nvPr/>
        </p:nvCxnSpPr>
        <p:spPr>
          <a:xfrm>
            <a:off x="545325" y="3192313"/>
            <a:ext cx="4319400" cy="0"/>
          </a:xfrm>
          <a:prstGeom prst="straightConnector1">
            <a:avLst/>
          </a:prstGeom>
          <a:noFill/>
          <a:ln w="9525" cap="flat" cmpd="sng">
            <a:solidFill>
              <a:schemeClr val="lt2"/>
            </a:solidFill>
            <a:prstDash val="solid"/>
            <a:round/>
            <a:headEnd type="none" w="sm" len="sm"/>
            <a:tailEnd type="none" w="sm" len="sm"/>
          </a:ln>
        </p:spPr>
      </p:cxnSp>
      <p:sp>
        <p:nvSpPr>
          <p:cNvPr id="1216" name="Google Shape;1216;g2af5877792f_1_4855"/>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Content 2">
  <p:cSld name="TITLE_AND_BODY_1">
    <p:spTree>
      <p:nvGrpSpPr>
        <p:cNvPr id="1" name="Shape 1217"/>
        <p:cNvGrpSpPr/>
        <p:nvPr/>
      </p:nvGrpSpPr>
      <p:grpSpPr>
        <a:xfrm>
          <a:off x="0" y="0"/>
          <a:ext cx="0" cy="0"/>
          <a:chOff x="0" y="0"/>
          <a:chExt cx="0" cy="0"/>
        </a:xfrm>
      </p:grpSpPr>
      <p:pic>
        <p:nvPicPr>
          <p:cNvPr id="1218" name="Google Shape;1218;g2af5877792f_1_4864"/>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219" name="Google Shape;1219;g2af5877792f_1_4864"/>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g2af5877792f_1_4864"/>
          <p:cNvSpPr/>
          <p:nvPr/>
        </p:nvSpPr>
        <p:spPr>
          <a:xfrm>
            <a:off x="0" y="0"/>
            <a:ext cx="9144000" cy="88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21" name="Google Shape;1221;g2af5877792f_1_4864"/>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222" name="Google Shape;1222;g2af5877792f_1_4864"/>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23" name="Google Shape;1223;g2af5877792f_1_4864"/>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24" name="Google Shape;1224;g2af5877792f_1_4864"/>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g1eb1d763961_0_30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5" name="Google Shape;95;g1eb1d763961_0_30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6" name="Google Shape;96;g1eb1d763961_0_30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Content 4">
  <p:cSld name="TITLE_AND_BODY_1_1_1_1">
    <p:spTree>
      <p:nvGrpSpPr>
        <p:cNvPr id="1" name="Shape 1225"/>
        <p:cNvGrpSpPr/>
        <p:nvPr/>
      </p:nvGrpSpPr>
      <p:grpSpPr>
        <a:xfrm>
          <a:off x="0" y="0"/>
          <a:ext cx="0" cy="0"/>
          <a:chOff x="0" y="0"/>
          <a:chExt cx="0" cy="0"/>
        </a:xfrm>
      </p:grpSpPr>
      <p:pic>
        <p:nvPicPr>
          <p:cNvPr id="1226" name="Google Shape;1226;g2af5877792f_1_4872"/>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227" name="Google Shape;1227;g2af5877792f_1_4872"/>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g2af5877792f_1_4872"/>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29" name="Google Shape;1229;g2af5877792f_1_4872"/>
          <p:cNvSpPr/>
          <p:nvPr/>
        </p:nvSpPr>
        <p:spPr>
          <a:xfrm>
            <a:off x="0" y="0"/>
            <a:ext cx="9144000" cy="88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0" name="Google Shape;1230;g2af5877792f_1_4872"/>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231" name="Google Shape;1231;g2af5877792f_1_4872"/>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32" name="Google Shape;1232;g2af5877792f_1_4872"/>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Content 5">
  <p:cSld name="TITLE_AND_BODY_1_1_1_1_1">
    <p:spTree>
      <p:nvGrpSpPr>
        <p:cNvPr id="1" name="Shape 1233"/>
        <p:cNvGrpSpPr/>
        <p:nvPr/>
      </p:nvGrpSpPr>
      <p:grpSpPr>
        <a:xfrm>
          <a:off x="0" y="0"/>
          <a:ext cx="0" cy="0"/>
          <a:chOff x="0" y="0"/>
          <a:chExt cx="0" cy="0"/>
        </a:xfrm>
      </p:grpSpPr>
      <p:sp>
        <p:nvSpPr>
          <p:cNvPr id="1234" name="Google Shape;1234;g2af5877792f_1_4880"/>
          <p:cNvSpPr/>
          <p:nvPr/>
        </p:nvSpPr>
        <p:spPr>
          <a:xfrm>
            <a:off x="0" y="141275"/>
            <a:ext cx="8847000" cy="1014000"/>
          </a:xfrm>
          <a:prstGeom prst="snip1Rect">
            <a:avLst>
              <a:gd name="adj" fmla="val 25163"/>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5" name="Google Shape;1235;g2af5877792f_1_4880"/>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236" name="Google Shape;1236;g2af5877792f_1_4880"/>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g2af5877792f_1_4880"/>
          <p:cNvSpPr txBox="1">
            <a:spLocks noGrp="1"/>
          </p:cNvSpPr>
          <p:nvPr>
            <p:ph type="body" idx="1"/>
          </p:nvPr>
        </p:nvSpPr>
        <p:spPr>
          <a:xfrm>
            <a:off x="545325" y="1471113"/>
            <a:ext cx="80499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1238" name="Google Shape;1238;g2af5877792f_1_4880"/>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239" name="Google Shape;1239;g2af5877792f_1_4880"/>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40" name="Google Shape;1240;g2af5877792f_1_4880"/>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Content 6">
  <p:cSld name="TITLE_AND_BODY_1_1_1_1_1_1">
    <p:spTree>
      <p:nvGrpSpPr>
        <p:cNvPr id="1" name="Shape 1241"/>
        <p:cNvGrpSpPr/>
        <p:nvPr/>
      </p:nvGrpSpPr>
      <p:grpSpPr>
        <a:xfrm>
          <a:off x="0" y="0"/>
          <a:ext cx="0" cy="0"/>
          <a:chOff x="0" y="0"/>
          <a:chExt cx="0" cy="0"/>
        </a:xfrm>
      </p:grpSpPr>
      <p:sp>
        <p:nvSpPr>
          <p:cNvPr id="1242" name="Google Shape;1242;g2af5877792f_1_4888"/>
          <p:cNvSpPr/>
          <p:nvPr/>
        </p:nvSpPr>
        <p:spPr>
          <a:xfrm>
            <a:off x="0" y="0"/>
            <a:ext cx="9144000" cy="4466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g2af5877792f_1_4888"/>
          <p:cNvSpPr/>
          <p:nvPr/>
        </p:nvSpPr>
        <p:spPr>
          <a:xfrm>
            <a:off x="0" y="1200613"/>
            <a:ext cx="8847000" cy="3265800"/>
          </a:xfrm>
          <a:prstGeom prst="snip1Rect">
            <a:avLst>
              <a:gd name="adj" fmla="val 7945"/>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g2af5877792f_1_4888"/>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g2af5877792f_1_4888"/>
          <p:cNvSpPr txBox="1">
            <a:spLocks noGrp="1"/>
          </p:cNvSpPr>
          <p:nvPr>
            <p:ph type="title"/>
          </p:nvPr>
        </p:nvSpPr>
        <p:spPr>
          <a:xfrm>
            <a:off x="545325" y="2408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46" name="Google Shape;1246;g2af5877792f_1_4888"/>
          <p:cNvSpPr txBox="1">
            <a:spLocks noGrp="1"/>
          </p:cNvSpPr>
          <p:nvPr>
            <p:ph type="body" idx="1"/>
          </p:nvPr>
        </p:nvSpPr>
        <p:spPr>
          <a:xfrm>
            <a:off x="545325" y="1471113"/>
            <a:ext cx="80499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1247" name="Google Shape;1247;g2af5877792f_1_4888"/>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1248" name="Google Shape;1248;g2af5877792f_1_4888"/>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Content Image 1">
  <p:cSld name="TITLE_AND_BODY_1_1_1_1_1_1_1">
    <p:spTree>
      <p:nvGrpSpPr>
        <p:cNvPr id="1" name="Shape 1249"/>
        <p:cNvGrpSpPr/>
        <p:nvPr/>
      </p:nvGrpSpPr>
      <p:grpSpPr>
        <a:xfrm>
          <a:off x="0" y="0"/>
          <a:ext cx="0" cy="0"/>
          <a:chOff x="0" y="0"/>
          <a:chExt cx="0" cy="0"/>
        </a:xfrm>
      </p:grpSpPr>
      <p:pic>
        <p:nvPicPr>
          <p:cNvPr id="1250" name="Google Shape;1250;g2af5877792f_1_4896"/>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251" name="Google Shape;1251;g2af5877792f_1_4896"/>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g2af5877792f_1_4896"/>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3" name="Google Shape;1253;g2af5877792f_1_4896"/>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1254" name="Google Shape;1254;g2af5877792f_1_4896"/>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255" name="Google Shape;1255;g2af5877792f_1_4896"/>
          <p:cNvSpPr/>
          <p:nvPr/>
        </p:nvSpPr>
        <p:spPr>
          <a:xfrm flipH="1">
            <a:off x="6383700" y="297125"/>
            <a:ext cx="2760300" cy="4169400"/>
          </a:xfrm>
          <a:prstGeom prst="snip1Rect">
            <a:avLst>
              <a:gd name="adj" fmla="val 15621"/>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g2af5877792f_1_4896"/>
          <p:cNvSpPr>
            <a:spLocks noGrp="1"/>
          </p:cNvSpPr>
          <p:nvPr>
            <p:ph type="pic" idx="2"/>
          </p:nvPr>
        </p:nvSpPr>
        <p:spPr>
          <a:xfrm>
            <a:off x="5367550" y="1471125"/>
            <a:ext cx="3227700" cy="2679600"/>
          </a:xfrm>
          <a:prstGeom prst="rect">
            <a:avLst/>
          </a:prstGeom>
          <a:noFill/>
          <a:ln>
            <a:noFill/>
          </a:ln>
        </p:spPr>
      </p:sp>
      <p:sp>
        <p:nvSpPr>
          <p:cNvPr id="1257" name="Google Shape;1257;g2af5877792f_1_4896"/>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Content Image 2">
  <p:cSld name="TITLE_AND_BODY_1_1_1_1_1_1_1_1">
    <p:spTree>
      <p:nvGrpSpPr>
        <p:cNvPr id="1" name="Shape 1258"/>
        <p:cNvGrpSpPr/>
        <p:nvPr/>
      </p:nvGrpSpPr>
      <p:grpSpPr>
        <a:xfrm>
          <a:off x="0" y="0"/>
          <a:ext cx="0" cy="0"/>
          <a:chOff x="0" y="0"/>
          <a:chExt cx="0" cy="0"/>
        </a:xfrm>
      </p:grpSpPr>
      <p:pic>
        <p:nvPicPr>
          <p:cNvPr id="1259" name="Google Shape;1259;g2af5877792f_1_4905"/>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260" name="Google Shape;1260;g2af5877792f_1_4905"/>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g2af5877792f_1_4905"/>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2" name="Google Shape;1262;g2af5877792f_1_4905"/>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1263" name="Google Shape;1263;g2af5877792f_1_4905"/>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264" name="Google Shape;1264;g2af5877792f_1_4905"/>
          <p:cNvSpPr/>
          <p:nvPr/>
        </p:nvSpPr>
        <p:spPr>
          <a:xfrm flipH="1">
            <a:off x="6383700" y="297125"/>
            <a:ext cx="2760300" cy="4169400"/>
          </a:xfrm>
          <a:prstGeom prst="snip1Rect">
            <a:avLst>
              <a:gd name="adj" fmla="val 15621"/>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g2af5877792f_1_4905"/>
          <p:cNvSpPr>
            <a:spLocks noGrp="1"/>
          </p:cNvSpPr>
          <p:nvPr>
            <p:ph type="pic" idx="2"/>
          </p:nvPr>
        </p:nvSpPr>
        <p:spPr>
          <a:xfrm>
            <a:off x="5367550" y="1471125"/>
            <a:ext cx="3227700" cy="2679600"/>
          </a:xfrm>
          <a:prstGeom prst="rect">
            <a:avLst/>
          </a:prstGeom>
          <a:noFill/>
          <a:ln>
            <a:noFill/>
          </a:ln>
        </p:spPr>
      </p:sp>
      <p:sp>
        <p:nvSpPr>
          <p:cNvPr id="1266" name="Google Shape;1266;g2af5877792f_1_4905"/>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Content Image 3">
  <p:cSld name="TITLE_AND_BODY_1_1_1_1_1_1_1_1_1">
    <p:spTree>
      <p:nvGrpSpPr>
        <p:cNvPr id="1" name="Shape 1267"/>
        <p:cNvGrpSpPr/>
        <p:nvPr/>
      </p:nvGrpSpPr>
      <p:grpSpPr>
        <a:xfrm>
          <a:off x="0" y="0"/>
          <a:ext cx="0" cy="0"/>
          <a:chOff x="0" y="0"/>
          <a:chExt cx="0" cy="0"/>
        </a:xfrm>
      </p:grpSpPr>
      <p:pic>
        <p:nvPicPr>
          <p:cNvPr id="1268" name="Google Shape;1268;g2af5877792f_1_4914"/>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269" name="Google Shape;1269;g2af5877792f_1_4914"/>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g2af5877792f_1_4914"/>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71" name="Google Shape;1271;g2af5877792f_1_4914"/>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1272" name="Google Shape;1272;g2af5877792f_1_4914"/>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273" name="Google Shape;1273;g2af5877792f_1_4914"/>
          <p:cNvSpPr/>
          <p:nvPr/>
        </p:nvSpPr>
        <p:spPr>
          <a:xfrm flipH="1">
            <a:off x="6383700" y="297125"/>
            <a:ext cx="2760300" cy="4169400"/>
          </a:xfrm>
          <a:prstGeom prst="snip1Rect">
            <a:avLst>
              <a:gd name="adj" fmla="val 15621"/>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g2af5877792f_1_4914"/>
          <p:cNvSpPr>
            <a:spLocks noGrp="1"/>
          </p:cNvSpPr>
          <p:nvPr>
            <p:ph type="pic" idx="2"/>
          </p:nvPr>
        </p:nvSpPr>
        <p:spPr>
          <a:xfrm>
            <a:off x="5367550" y="1471125"/>
            <a:ext cx="3227700" cy="2679600"/>
          </a:xfrm>
          <a:prstGeom prst="rect">
            <a:avLst/>
          </a:prstGeom>
          <a:noFill/>
          <a:ln>
            <a:noFill/>
          </a:ln>
        </p:spPr>
      </p:sp>
      <p:sp>
        <p:nvSpPr>
          <p:cNvPr id="1275" name="Google Shape;1275;g2af5877792f_1_4914"/>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Content 2 Sections with Image">
  <p:cSld name="TITLE_AND_BODY_1_1_1_1_1_1_1_1_1_1_1">
    <p:spTree>
      <p:nvGrpSpPr>
        <p:cNvPr id="1" name="Shape 1276"/>
        <p:cNvGrpSpPr/>
        <p:nvPr/>
      </p:nvGrpSpPr>
      <p:grpSpPr>
        <a:xfrm>
          <a:off x="0" y="0"/>
          <a:ext cx="0" cy="0"/>
          <a:chOff x="0" y="0"/>
          <a:chExt cx="0" cy="0"/>
        </a:xfrm>
      </p:grpSpPr>
      <p:sp>
        <p:nvSpPr>
          <p:cNvPr id="1277" name="Google Shape;1277;g2af5877792f_1_4923"/>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g2af5877792f_1_4923"/>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g2af5877792f_1_4923"/>
          <p:cNvSpPr/>
          <p:nvPr/>
        </p:nvSpPr>
        <p:spPr>
          <a:xfrm>
            <a:off x="5453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g2af5877792f_1_4923"/>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1" name="Google Shape;1281;g2af5877792f_1_4923"/>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1282" name="Google Shape;1282;g2af5877792f_1_4923"/>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83" name="Google Shape;1283;g2af5877792f_1_4923"/>
          <p:cNvSpPr>
            <a:spLocks noGrp="1"/>
          </p:cNvSpPr>
          <p:nvPr>
            <p:ph type="pic" idx="2"/>
          </p:nvPr>
        </p:nvSpPr>
        <p:spPr>
          <a:xfrm>
            <a:off x="545325" y="1236450"/>
            <a:ext cx="3796500" cy="1303500"/>
          </a:xfrm>
          <a:prstGeom prst="rect">
            <a:avLst/>
          </a:prstGeom>
          <a:noFill/>
          <a:ln>
            <a:noFill/>
          </a:ln>
        </p:spPr>
      </p:sp>
      <p:sp>
        <p:nvSpPr>
          <p:cNvPr id="1284" name="Google Shape;1284;g2af5877792f_1_4923"/>
          <p:cNvSpPr/>
          <p:nvPr/>
        </p:nvSpPr>
        <p:spPr>
          <a:xfrm>
            <a:off x="47987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g2af5877792f_1_4923"/>
          <p:cNvSpPr>
            <a:spLocks noGrp="1"/>
          </p:cNvSpPr>
          <p:nvPr>
            <p:ph type="pic" idx="3"/>
          </p:nvPr>
        </p:nvSpPr>
        <p:spPr>
          <a:xfrm>
            <a:off x="4798725" y="1236450"/>
            <a:ext cx="3796500" cy="1303500"/>
          </a:xfrm>
          <a:prstGeom prst="rect">
            <a:avLst/>
          </a:prstGeom>
          <a:noFill/>
          <a:ln>
            <a:noFill/>
          </a:ln>
        </p:spPr>
      </p:sp>
      <p:sp>
        <p:nvSpPr>
          <p:cNvPr id="1286" name="Google Shape;1286;g2af5877792f_1_4923"/>
          <p:cNvSpPr/>
          <p:nvPr/>
        </p:nvSpPr>
        <p:spPr>
          <a:xfrm>
            <a:off x="545400"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g2af5877792f_1_4923"/>
          <p:cNvSpPr/>
          <p:nvPr/>
        </p:nvSpPr>
        <p:spPr>
          <a:xfrm>
            <a:off x="4798725"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g2af5877792f_1_4923"/>
          <p:cNvSpPr txBox="1">
            <a:spLocks noGrp="1"/>
          </p:cNvSpPr>
          <p:nvPr>
            <p:ph type="body" idx="1"/>
          </p:nvPr>
        </p:nvSpPr>
        <p:spPr>
          <a:xfrm>
            <a:off x="785325" y="2678600"/>
            <a:ext cx="33165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89" name="Google Shape;1289;g2af5877792f_1_4923"/>
          <p:cNvSpPr txBox="1">
            <a:spLocks noGrp="1"/>
          </p:cNvSpPr>
          <p:nvPr>
            <p:ph type="body" idx="4"/>
          </p:nvPr>
        </p:nvSpPr>
        <p:spPr>
          <a:xfrm>
            <a:off x="5038725" y="2678600"/>
            <a:ext cx="33165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90" name="Google Shape;1290;g2af5877792f_1_4923"/>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Content 2 Sections">
  <p:cSld name="TITLE_AND_BODY_1_1_1_1_1_1_1_1_1_1_1_1">
    <p:spTree>
      <p:nvGrpSpPr>
        <p:cNvPr id="1" name="Shape 1291"/>
        <p:cNvGrpSpPr/>
        <p:nvPr/>
      </p:nvGrpSpPr>
      <p:grpSpPr>
        <a:xfrm>
          <a:off x="0" y="0"/>
          <a:ext cx="0" cy="0"/>
          <a:chOff x="0" y="0"/>
          <a:chExt cx="0" cy="0"/>
        </a:xfrm>
      </p:grpSpPr>
      <p:sp>
        <p:nvSpPr>
          <p:cNvPr id="1292" name="Google Shape;1292;g2af5877792f_1_4938"/>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g2af5877792f_1_4938"/>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g2af5877792f_1_4938"/>
          <p:cNvSpPr/>
          <p:nvPr/>
        </p:nvSpPr>
        <p:spPr>
          <a:xfrm>
            <a:off x="5453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g2af5877792f_1_4938"/>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6" name="Google Shape;1296;g2af5877792f_1_4938"/>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1297" name="Google Shape;1297;g2af5877792f_1_4938"/>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98" name="Google Shape;1298;g2af5877792f_1_4938"/>
          <p:cNvSpPr/>
          <p:nvPr/>
        </p:nvSpPr>
        <p:spPr>
          <a:xfrm>
            <a:off x="47987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g2af5877792f_1_4938"/>
          <p:cNvSpPr/>
          <p:nvPr/>
        </p:nvSpPr>
        <p:spPr>
          <a:xfrm>
            <a:off x="545400"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g2af5877792f_1_4938"/>
          <p:cNvSpPr/>
          <p:nvPr/>
        </p:nvSpPr>
        <p:spPr>
          <a:xfrm>
            <a:off x="4798725"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g2af5877792f_1_4938"/>
          <p:cNvSpPr txBox="1">
            <a:spLocks noGrp="1"/>
          </p:cNvSpPr>
          <p:nvPr>
            <p:ph type="body" idx="1"/>
          </p:nvPr>
        </p:nvSpPr>
        <p:spPr>
          <a:xfrm>
            <a:off x="785325" y="1428150"/>
            <a:ext cx="33165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02" name="Google Shape;1302;g2af5877792f_1_4938"/>
          <p:cNvSpPr txBox="1">
            <a:spLocks noGrp="1"/>
          </p:cNvSpPr>
          <p:nvPr>
            <p:ph type="body" idx="2"/>
          </p:nvPr>
        </p:nvSpPr>
        <p:spPr>
          <a:xfrm>
            <a:off x="5038725" y="1428150"/>
            <a:ext cx="33165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03" name="Google Shape;1303;g2af5877792f_1_4938"/>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Content 3 Sections with Image">
  <p:cSld name="TITLE_AND_BODY_1_1_1_1_1_1_1_1_1_1_1_1_1">
    <p:spTree>
      <p:nvGrpSpPr>
        <p:cNvPr id="1" name="Shape 1304"/>
        <p:cNvGrpSpPr/>
        <p:nvPr/>
      </p:nvGrpSpPr>
      <p:grpSpPr>
        <a:xfrm>
          <a:off x="0" y="0"/>
          <a:ext cx="0" cy="0"/>
          <a:chOff x="0" y="0"/>
          <a:chExt cx="0" cy="0"/>
        </a:xfrm>
      </p:grpSpPr>
      <p:sp>
        <p:nvSpPr>
          <p:cNvPr id="1305" name="Google Shape;1305;g2af5877792f_1_4951"/>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g2af5877792f_1_4951"/>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g2af5877792f_1_4951"/>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g2af5877792f_1_4951"/>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9" name="Google Shape;1309;g2af5877792f_1_4951"/>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1310" name="Google Shape;1310;g2af5877792f_1_4951"/>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11" name="Google Shape;1311;g2af5877792f_1_4951"/>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g2af5877792f_1_4951"/>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g2af5877792f_1_4951"/>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g2af5877792f_1_4951"/>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g2af5877792f_1_4951"/>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g2af5877792f_1_4951"/>
          <p:cNvSpPr>
            <a:spLocks noGrp="1"/>
          </p:cNvSpPr>
          <p:nvPr>
            <p:ph type="pic" idx="2"/>
          </p:nvPr>
        </p:nvSpPr>
        <p:spPr>
          <a:xfrm>
            <a:off x="545325" y="1236450"/>
            <a:ext cx="2502600" cy="1303500"/>
          </a:xfrm>
          <a:prstGeom prst="rect">
            <a:avLst/>
          </a:prstGeom>
          <a:noFill/>
          <a:ln>
            <a:noFill/>
          </a:ln>
        </p:spPr>
      </p:sp>
      <p:sp>
        <p:nvSpPr>
          <p:cNvPr id="1317" name="Google Shape;1317;g2af5877792f_1_4951"/>
          <p:cNvSpPr>
            <a:spLocks noGrp="1"/>
          </p:cNvSpPr>
          <p:nvPr>
            <p:ph type="pic" idx="3"/>
          </p:nvPr>
        </p:nvSpPr>
        <p:spPr>
          <a:xfrm>
            <a:off x="3318950" y="1236450"/>
            <a:ext cx="2502600" cy="1303500"/>
          </a:xfrm>
          <a:prstGeom prst="rect">
            <a:avLst/>
          </a:prstGeom>
          <a:noFill/>
          <a:ln>
            <a:noFill/>
          </a:ln>
        </p:spPr>
      </p:sp>
      <p:sp>
        <p:nvSpPr>
          <p:cNvPr id="1318" name="Google Shape;1318;g2af5877792f_1_4951"/>
          <p:cNvSpPr>
            <a:spLocks noGrp="1"/>
          </p:cNvSpPr>
          <p:nvPr>
            <p:ph type="pic" idx="4"/>
          </p:nvPr>
        </p:nvSpPr>
        <p:spPr>
          <a:xfrm>
            <a:off x="6092625" y="1236450"/>
            <a:ext cx="2502600" cy="1303500"/>
          </a:xfrm>
          <a:prstGeom prst="rect">
            <a:avLst/>
          </a:prstGeom>
          <a:noFill/>
          <a:ln>
            <a:noFill/>
          </a:ln>
        </p:spPr>
      </p:sp>
      <p:sp>
        <p:nvSpPr>
          <p:cNvPr id="1319" name="Google Shape;1319;g2af5877792f_1_4951"/>
          <p:cNvSpPr txBox="1">
            <a:spLocks noGrp="1"/>
          </p:cNvSpPr>
          <p:nvPr>
            <p:ph type="body" idx="1"/>
          </p:nvPr>
        </p:nvSpPr>
        <p:spPr>
          <a:xfrm>
            <a:off x="775575" y="2678600"/>
            <a:ext cx="20421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20" name="Google Shape;1320;g2af5877792f_1_4951"/>
          <p:cNvSpPr txBox="1">
            <a:spLocks noGrp="1"/>
          </p:cNvSpPr>
          <p:nvPr>
            <p:ph type="body" idx="5"/>
          </p:nvPr>
        </p:nvSpPr>
        <p:spPr>
          <a:xfrm>
            <a:off x="3549200" y="2678600"/>
            <a:ext cx="20421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21" name="Google Shape;1321;g2af5877792f_1_4951"/>
          <p:cNvSpPr txBox="1">
            <a:spLocks noGrp="1"/>
          </p:cNvSpPr>
          <p:nvPr>
            <p:ph type="body" idx="6"/>
          </p:nvPr>
        </p:nvSpPr>
        <p:spPr>
          <a:xfrm>
            <a:off x="6322875" y="2678600"/>
            <a:ext cx="20421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22" name="Google Shape;1322;g2af5877792f_1_4951"/>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Content 3 Sections">
  <p:cSld name="TITLE_AND_BODY_1_1_1_1_1_1_1_1_1_1_1_1_1_1">
    <p:spTree>
      <p:nvGrpSpPr>
        <p:cNvPr id="1" name="Shape 1323"/>
        <p:cNvGrpSpPr/>
        <p:nvPr/>
      </p:nvGrpSpPr>
      <p:grpSpPr>
        <a:xfrm>
          <a:off x="0" y="0"/>
          <a:ext cx="0" cy="0"/>
          <a:chOff x="0" y="0"/>
          <a:chExt cx="0" cy="0"/>
        </a:xfrm>
      </p:grpSpPr>
      <p:sp>
        <p:nvSpPr>
          <p:cNvPr id="1324" name="Google Shape;1324;g2af5877792f_1_4970"/>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g2af5877792f_1_4970"/>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g2af5877792f_1_4970"/>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g2af5877792f_1_4970"/>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28" name="Google Shape;1328;g2af5877792f_1_4970"/>
          <p:cNvSpPr txBox="1">
            <a:spLocks noGrp="1"/>
          </p:cNvSpPr>
          <p:nvPr>
            <p:ph type="body" idx="1"/>
          </p:nvPr>
        </p:nvSpPr>
        <p:spPr>
          <a:xfrm>
            <a:off x="785325" y="1428150"/>
            <a:ext cx="20421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29" name="Google Shape;1329;g2af5877792f_1_4970"/>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0" name="Google Shape;1330;g2af5877792f_1_4970"/>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1331" name="Google Shape;1331;g2af5877792f_1_4970"/>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g2af5877792f_1_4970"/>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g2af5877792f_1_4970"/>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g2af5877792f_1_4970"/>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g2af5877792f_1_4970"/>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g2af5877792f_1_4970"/>
          <p:cNvSpPr txBox="1">
            <a:spLocks noGrp="1"/>
          </p:cNvSpPr>
          <p:nvPr>
            <p:ph type="body" idx="2"/>
          </p:nvPr>
        </p:nvSpPr>
        <p:spPr>
          <a:xfrm>
            <a:off x="3549200" y="1428200"/>
            <a:ext cx="20421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37" name="Google Shape;1337;g2af5877792f_1_4970"/>
          <p:cNvSpPr txBox="1">
            <a:spLocks noGrp="1"/>
          </p:cNvSpPr>
          <p:nvPr>
            <p:ph type="body" idx="3"/>
          </p:nvPr>
        </p:nvSpPr>
        <p:spPr>
          <a:xfrm>
            <a:off x="6322875" y="1428200"/>
            <a:ext cx="20421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38" name="Google Shape;1338;g2af5877792f_1_4970"/>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2 1">
  <p:cSld name="TITLE_6">
    <p:spTree>
      <p:nvGrpSpPr>
        <p:cNvPr id="1" name="Shape 97"/>
        <p:cNvGrpSpPr/>
        <p:nvPr/>
      </p:nvGrpSpPr>
      <p:grpSpPr>
        <a:xfrm>
          <a:off x="0" y="0"/>
          <a:ext cx="0" cy="0"/>
          <a:chOff x="0" y="0"/>
          <a:chExt cx="0" cy="0"/>
        </a:xfrm>
      </p:grpSpPr>
      <p:cxnSp>
        <p:nvCxnSpPr>
          <p:cNvPr id="98" name="Google Shape;98;g1eb1d763961_0_314"/>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99" name="Google Shape;99;g1eb1d763961_0_314"/>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00" name="Google Shape;100;g1eb1d763961_0_314"/>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01" name="Google Shape;101;g1eb1d763961_0_314"/>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02" name="Google Shape;102;g1eb1d763961_0_314"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103" name="Google Shape;103;g1eb1d763961_0_314"/>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g1eb1d763961_0_314"/>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io 1">
  <p:cSld name="TITLE_AND_BODY_1_1_1_1_1_1_1_1_1_1_1_1_1_1_1">
    <p:spTree>
      <p:nvGrpSpPr>
        <p:cNvPr id="1" name="Shape 1339"/>
        <p:cNvGrpSpPr/>
        <p:nvPr/>
      </p:nvGrpSpPr>
      <p:grpSpPr>
        <a:xfrm>
          <a:off x="0" y="0"/>
          <a:ext cx="0" cy="0"/>
          <a:chOff x="0" y="0"/>
          <a:chExt cx="0" cy="0"/>
        </a:xfrm>
      </p:grpSpPr>
      <p:sp>
        <p:nvSpPr>
          <p:cNvPr id="1340" name="Google Shape;1340;g2af5877792f_1_4986"/>
          <p:cNvSpPr/>
          <p:nvPr/>
        </p:nvSpPr>
        <p:spPr>
          <a:xfrm>
            <a:off x="0" y="0"/>
            <a:ext cx="9144000" cy="3356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g2af5877792f_1_4986"/>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g2af5877792f_1_4986"/>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3" name="Google Shape;1343;g2af5877792f_1_4986"/>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4" name="Google Shape;1344;g2af5877792f_1_4986"/>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1345" name="Google Shape;1345;g2af5877792f_1_4986"/>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g2af5877792f_1_4986"/>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g2af5877792f_1_4986"/>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g2af5877792f_1_4986"/>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g2af5877792f_1_4986"/>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g2af5877792f_1_4986"/>
          <p:cNvSpPr>
            <a:spLocks noGrp="1"/>
          </p:cNvSpPr>
          <p:nvPr>
            <p:ph type="pic" idx="2"/>
          </p:nvPr>
        </p:nvSpPr>
        <p:spPr>
          <a:xfrm>
            <a:off x="545325" y="1236450"/>
            <a:ext cx="2502600" cy="1493100"/>
          </a:xfrm>
          <a:prstGeom prst="rect">
            <a:avLst/>
          </a:prstGeom>
          <a:noFill/>
          <a:ln>
            <a:noFill/>
          </a:ln>
        </p:spPr>
      </p:sp>
      <p:sp>
        <p:nvSpPr>
          <p:cNvPr id="1351" name="Google Shape;1351;g2af5877792f_1_4986"/>
          <p:cNvSpPr>
            <a:spLocks noGrp="1"/>
          </p:cNvSpPr>
          <p:nvPr>
            <p:ph type="pic" idx="3"/>
          </p:nvPr>
        </p:nvSpPr>
        <p:spPr>
          <a:xfrm>
            <a:off x="3318950" y="1236450"/>
            <a:ext cx="2502600" cy="1493100"/>
          </a:xfrm>
          <a:prstGeom prst="rect">
            <a:avLst/>
          </a:prstGeom>
          <a:noFill/>
          <a:ln>
            <a:noFill/>
          </a:ln>
        </p:spPr>
      </p:sp>
      <p:sp>
        <p:nvSpPr>
          <p:cNvPr id="1352" name="Google Shape;1352;g2af5877792f_1_4986"/>
          <p:cNvSpPr>
            <a:spLocks noGrp="1"/>
          </p:cNvSpPr>
          <p:nvPr>
            <p:ph type="pic" idx="4"/>
          </p:nvPr>
        </p:nvSpPr>
        <p:spPr>
          <a:xfrm>
            <a:off x="6092625" y="1236450"/>
            <a:ext cx="2502600" cy="1493100"/>
          </a:xfrm>
          <a:prstGeom prst="rect">
            <a:avLst/>
          </a:prstGeom>
          <a:noFill/>
          <a:ln>
            <a:noFill/>
          </a:ln>
        </p:spPr>
      </p:sp>
      <p:sp>
        <p:nvSpPr>
          <p:cNvPr id="1353" name="Google Shape;1353;g2af5877792f_1_4986"/>
          <p:cNvSpPr txBox="1">
            <a:spLocks noGrp="1"/>
          </p:cNvSpPr>
          <p:nvPr>
            <p:ph type="title" idx="5"/>
          </p:nvPr>
        </p:nvSpPr>
        <p:spPr>
          <a:xfrm>
            <a:off x="7492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354" name="Google Shape;1354;g2af5877792f_1_4986"/>
          <p:cNvSpPr txBox="1">
            <a:spLocks noGrp="1"/>
          </p:cNvSpPr>
          <p:nvPr>
            <p:ph type="title" idx="6"/>
          </p:nvPr>
        </p:nvSpPr>
        <p:spPr>
          <a:xfrm>
            <a:off x="7492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355" name="Google Shape;1355;g2af5877792f_1_4986"/>
          <p:cNvSpPr txBox="1">
            <a:spLocks noGrp="1"/>
          </p:cNvSpPr>
          <p:nvPr>
            <p:ph type="body" idx="1"/>
          </p:nvPr>
        </p:nvSpPr>
        <p:spPr>
          <a:xfrm>
            <a:off x="7492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356" name="Google Shape;1356;g2af5877792f_1_4986"/>
          <p:cNvSpPr txBox="1">
            <a:spLocks noGrp="1"/>
          </p:cNvSpPr>
          <p:nvPr>
            <p:ph type="title" idx="7"/>
          </p:nvPr>
        </p:nvSpPr>
        <p:spPr>
          <a:xfrm>
            <a:off x="3522800"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357" name="Google Shape;1357;g2af5877792f_1_4986"/>
          <p:cNvSpPr txBox="1">
            <a:spLocks noGrp="1"/>
          </p:cNvSpPr>
          <p:nvPr>
            <p:ph type="title" idx="8"/>
          </p:nvPr>
        </p:nvSpPr>
        <p:spPr>
          <a:xfrm>
            <a:off x="3522800"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358" name="Google Shape;1358;g2af5877792f_1_4986"/>
          <p:cNvSpPr txBox="1">
            <a:spLocks noGrp="1"/>
          </p:cNvSpPr>
          <p:nvPr>
            <p:ph type="body" idx="9"/>
          </p:nvPr>
        </p:nvSpPr>
        <p:spPr>
          <a:xfrm>
            <a:off x="3522800"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359" name="Google Shape;1359;g2af5877792f_1_4986"/>
          <p:cNvSpPr txBox="1">
            <a:spLocks noGrp="1"/>
          </p:cNvSpPr>
          <p:nvPr>
            <p:ph type="title" idx="13"/>
          </p:nvPr>
        </p:nvSpPr>
        <p:spPr>
          <a:xfrm>
            <a:off x="62964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360" name="Google Shape;1360;g2af5877792f_1_4986"/>
          <p:cNvSpPr txBox="1">
            <a:spLocks noGrp="1"/>
          </p:cNvSpPr>
          <p:nvPr>
            <p:ph type="title" idx="14"/>
          </p:nvPr>
        </p:nvSpPr>
        <p:spPr>
          <a:xfrm>
            <a:off x="62964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361" name="Google Shape;1361;g2af5877792f_1_4986"/>
          <p:cNvSpPr txBox="1">
            <a:spLocks noGrp="1"/>
          </p:cNvSpPr>
          <p:nvPr>
            <p:ph type="body" idx="15"/>
          </p:nvPr>
        </p:nvSpPr>
        <p:spPr>
          <a:xfrm>
            <a:off x="62964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362" name="Google Shape;1362;g2af5877792f_1_4986"/>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io 2">
  <p:cSld name="TITLE_AND_BODY_1_1_1_1_1_1_1_1_1_1_1_1_1_1_1_1">
    <p:spTree>
      <p:nvGrpSpPr>
        <p:cNvPr id="1" name="Shape 1363"/>
        <p:cNvGrpSpPr/>
        <p:nvPr/>
      </p:nvGrpSpPr>
      <p:grpSpPr>
        <a:xfrm>
          <a:off x="0" y="0"/>
          <a:ext cx="0" cy="0"/>
          <a:chOff x="0" y="0"/>
          <a:chExt cx="0" cy="0"/>
        </a:xfrm>
      </p:grpSpPr>
      <p:sp>
        <p:nvSpPr>
          <p:cNvPr id="1364" name="Google Shape;1364;g2af5877792f_1_5010"/>
          <p:cNvSpPr/>
          <p:nvPr/>
        </p:nvSpPr>
        <p:spPr>
          <a:xfrm>
            <a:off x="0" y="0"/>
            <a:ext cx="9144000" cy="3356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g2af5877792f_1_5010"/>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g2af5877792f_1_5010"/>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lt1"/>
              </a:buClr>
              <a:buSzPts val="2400"/>
              <a:buNone/>
              <a:defRPr sz="2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67" name="Google Shape;1367;g2af5877792f_1_5010"/>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8" name="Google Shape;1368;g2af5877792f_1_5010"/>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1369" name="Google Shape;1369;g2af5877792f_1_5010"/>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g2af5877792f_1_5010"/>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g2af5877792f_1_5010"/>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g2af5877792f_1_5010"/>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g2af5877792f_1_5010"/>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g2af5877792f_1_5010"/>
          <p:cNvSpPr>
            <a:spLocks noGrp="1"/>
          </p:cNvSpPr>
          <p:nvPr>
            <p:ph type="pic" idx="2"/>
          </p:nvPr>
        </p:nvSpPr>
        <p:spPr>
          <a:xfrm>
            <a:off x="545325" y="1236450"/>
            <a:ext cx="2502600" cy="1493100"/>
          </a:xfrm>
          <a:prstGeom prst="rect">
            <a:avLst/>
          </a:prstGeom>
          <a:noFill/>
          <a:ln>
            <a:noFill/>
          </a:ln>
        </p:spPr>
      </p:sp>
      <p:sp>
        <p:nvSpPr>
          <p:cNvPr id="1375" name="Google Shape;1375;g2af5877792f_1_5010"/>
          <p:cNvSpPr>
            <a:spLocks noGrp="1"/>
          </p:cNvSpPr>
          <p:nvPr>
            <p:ph type="pic" idx="3"/>
          </p:nvPr>
        </p:nvSpPr>
        <p:spPr>
          <a:xfrm>
            <a:off x="3318950" y="1236450"/>
            <a:ext cx="2502600" cy="1493100"/>
          </a:xfrm>
          <a:prstGeom prst="rect">
            <a:avLst/>
          </a:prstGeom>
          <a:noFill/>
          <a:ln>
            <a:noFill/>
          </a:ln>
        </p:spPr>
      </p:sp>
      <p:sp>
        <p:nvSpPr>
          <p:cNvPr id="1376" name="Google Shape;1376;g2af5877792f_1_5010"/>
          <p:cNvSpPr>
            <a:spLocks noGrp="1"/>
          </p:cNvSpPr>
          <p:nvPr>
            <p:ph type="pic" idx="4"/>
          </p:nvPr>
        </p:nvSpPr>
        <p:spPr>
          <a:xfrm>
            <a:off x="6092625" y="1236450"/>
            <a:ext cx="2502600" cy="1493100"/>
          </a:xfrm>
          <a:prstGeom prst="rect">
            <a:avLst/>
          </a:prstGeom>
          <a:noFill/>
          <a:ln>
            <a:noFill/>
          </a:ln>
        </p:spPr>
      </p:sp>
      <p:sp>
        <p:nvSpPr>
          <p:cNvPr id="1377" name="Google Shape;1377;g2af5877792f_1_5010"/>
          <p:cNvSpPr txBox="1">
            <a:spLocks noGrp="1"/>
          </p:cNvSpPr>
          <p:nvPr>
            <p:ph type="title" idx="5"/>
          </p:nvPr>
        </p:nvSpPr>
        <p:spPr>
          <a:xfrm>
            <a:off x="7492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378" name="Google Shape;1378;g2af5877792f_1_5010"/>
          <p:cNvSpPr txBox="1">
            <a:spLocks noGrp="1"/>
          </p:cNvSpPr>
          <p:nvPr>
            <p:ph type="title" idx="6"/>
          </p:nvPr>
        </p:nvSpPr>
        <p:spPr>
          <a:xfrm>
            <a:off x="7492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379" name="Google Shape;1379;g2af5877792f_1_5010"/>
          <p:cNvSpPr txBox="1">
            <a:spLocks noGrp="1"/>
          </p:cNvSpPr>
          <p:nvPr>
            <p:ph type="body" idx="1"/>
          </p:nvPr>
        </p:nvSpPr>
        <p:spPr>
          <a:xfrm>
            <a:off x="7492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380" name="Google Shape;1380;g2af5877792f_1_5010"/>
          <p:cNvSpPr txBox="1">
            <a:spLocks noGrp="1"/>
          </p:cNvSpPr>
          <p:nvPr>
            <p:ph type="title" idx="7"/>
          </p:nvPr>
        </p:nvSpPr>
        <p:spPr>
          <a:xfrm>
            <a:off x="3522800"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381" name="Google Shape;1381;g2af5877792f_1_5010"/>
          <p:cNvSpPr txBox="1">
            <a:spLocks noGrp="1"/>
          </p:cNvSpPr>
          <p:nvPr>
            <p:ph type="title" idx="8"/>
          </p:nvPr>
        </p:nvSpPr>
        <p:spPr>
          <a:xfrm>
            <a:off x="3522800"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382" name="Google Shape;1382;g2af5877792f_1_5010"/>
          <p:cNvSpPr txBox="1">
            <a:spLocks noGrp="1"/>
          </p:cNvSpPr>
          <p:nvPr>
            <p:ph type="body" idx="9"/>
          </p:nvPr>
        </p:nvSpPr>
        <p:spPr>
          <a:xfrm>
            <a:off x="3522800"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383" name="Google Shape;1383;g2af5877792f_1_5010"/>
          <p:cNvSpPr txBox="1">
            <a:spLocks noGrp="1"/>
          </p:cNvSpPr>
          <p:nvPr>
            <p:ph type="title" idx="13"/>
          </p:nvPr>
        </p:nvSpPr>
        <p:spPr>
          <a:xfrm>
            <a:off x="62964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384" name="Google Shape;1384;g2af5877792f_1_5010"/>
          <p:cNvSpPr txBox="1">
            <a:spLocks noGrp="1"/>
          </p:cNvSpPr>
          <p:nvPr>
            <p:ph type="title" idx="14"/>
          </p:nvPr>
        </p:nvSpPr>
        <p:spPr>
          <a:xfrm>
            <a:off x="62964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1385" name="Google Shape;1385;g2af5877792f_1_5010"/>
          <p:cNvSpPr txBox="1">
            <a:spLocks noGrp="1"/>
          </p:cNvSpPr>
          <p:nvPr>
            <p:ph type="body" idx="15"/>
          </p:nvPr>
        </p:nvSpPr>
        <p:spPr>
          <a:xfrm>
            <a:off x="62964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386" name="Google Shape;1386;g2af5877792f_1_5010"/>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Members">
  <p:cSld name="TITLE_AND_BODY_1_1_1_1_1_1_1_1_1_1_1_1_1_1_1_1_1">
    <p:spTree>
      <p:nvGrpSpPr>
        <p:cNvPr id="1" name="Shape 1387"/>
        <p:cNvGrpSpPr/>
        <p:nvPr/>
      </p:nvGrpSpPr>
      <p:grpSpPr>
        <a:xfrm>
          <a:off x="0" y="0"/>
          <a:ext cx="0" cy="0"/>
          <a:chOff x="0" y="0"/>
          <a:chExt cx="0" cy="0"/>
        </a:xfrm>
      </p:grpSpPr>
      <p:sp>
        <p:nvSpPr>
          <p:cNvPr id="1388" name="Google Shape;1388;g2af5877792f_1_5034"/>
          <p:cNvSpPr/>
          <p:nvPr/>
        </p:nvSpPr>
        <p:spPr>
          <a:xfrm>
            <a:off x="-5856375" y="141275"/>
            <a:ext cx="8847000" cy="1014000"/>
          </a:xfrm>
          <a:prstGeom prst="snip1Rect">
            <a:avLst>
              <a:gd name="adj" fmla="val 25163"/>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89" name="Google Shape;1389;g2af5877792f_1_5034"/>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390" name="Google Shape;1390;g2af5877792f_1_5034"/>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1" name="Google Shape;1391;g2af5877792f_1_5034"/>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392" name="Google Shape;1392;g2af5877792f_1_5034"/>
          <p:cNvSpPr txBox="1">
            <a:spLocks noGrp="1"/>
          </p:cNvSpPr>
          <p:nvPr>
            <p:ph type="body" idx="1"/>
          </p:nvPr>
        </p:nvSpPr>
        <p:spPr>
          <a:xfrm>
            <a:off x="545325" y="1471125"/>
            <a:ext cx="32502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93" name="Google Shape;1393;g2af5877792f_1_5034"/>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94" name="Google Shape;1394;g2af5877792f_1_5034"/>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slide 1 1 2">
  <p:cSld name="TITLE_1_4">
    <p:spTree>
      <p:nvGrpSpPr>
        <p:cNvPr id="1" name="Shape 1395"/>
        <p:cNvGrpSpPr/>
        <p:nvPr/>
      </p:nvGrpSpPr>
      <p:grpSpPr>
        <a:xfrm>
          <a:off x="0" y="0"/>
          <a:ext cx="0" cy="0"/>
          <a:chOff x="0" y="0"/>
          <a:chExt cx="0" cy="0"/>
        </a:xfrm>
      </p:grpSpPr>
      <p:cxnSp>
        <p:nvCxnSpPr>
          <p:cNvPr id="1396" name="Google Shape;1396;g2af5877792f_1_5042"/>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397" name="Google Shape;1397;g2af5877792f_1_5042"/>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398" name="Google Shape;1398;g2af5877792f_1_5042"/>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399" name="Google Shape;1399;g2af5877792f_1_5042"/>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400" name="Google Shape;1400;g2af5877792f_1_5042"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1401" name="Google Shape;1401;g2af5877792f_1_5042"/>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402" name="Google Shape;1402;g2af5877792f_1_5042"/>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slide 1 1 3">
  <p:cSld name="TITLE_1_5">
    <p:spTree>
      <p:nvGrpSpPr>
        <p:cNvPr id="1" name="Shape 1403"/>
        <p:cNvGrpSpPr/>
        <p:nvPr/>
      </p:nvGrpSpPr>
      <p:grpSpPr>
        <a:xfrm>
          <a:off x="0" y="0"/>
          <a:ext cx="0" cy="0"/>
          <a:chOff x="0" y="0"/>
          <a:chExt cx="0" cy="0"/>
        </a:xfrm>
      </p:grpSpPr>
      <p:cxnSp>
        <p:nvCxnSpPr>
          <p:cNvPr id="1404" name="Google Shape;1404;g2af5877792f_1_5050"/>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405" name="Google Shape;1405;g2af5877792f_1_5050"/>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406" name="Google Shape;1406;g2af5877792f_1_5050"/>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407" name="Google Shape;1407;g2af5877792f_1_5050"/>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408" name="Google Shape;1408;g2af5877792f_1_5050"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1409" name="Google Shape;1409;g2af5877792f_1_5050"/>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410" name="Google Shape;1410;g2af5877792f_1_5050"/>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ption 1 1">
  <p:cSld name="TITLE_2">
    <p:spTree>
      <p:nvGrpSpPr>
        <p:cNvPr id="1" name="Shape 1411"/>
        <p:cNvGrpSpPr/>
        <p:nvPr/>
      </p:nvGrpSpPr>
      <p:grpSpPr>
        <a:xfrm>
          <a:off x="0" y="0"/>
          <a:ext cx="0" cy="0"/>
          <a:chOff x="0" y="0"/>
          <a:chExt cx="0" cy="0"/>
        </a:xfrm>
      </p:grpSpPr>
      <p:pic>
        <p:nvPicPr>
          <p:cNvPr id="1412" name="Google Shape;1412;g2af5877792f_1_5058"/>
          <p:cNvPicPr preferRelativeResize="0"/>
          <p:nvPr/>
        </p:nvPicPr>
        <p:blipFill>
          <a:blip r:embed="rId2">
            <a:alphaModFix/>
          </a:blip>
          <a:stretch>
            <a:fillRect/>
          </a:stretch>
        </p:blipFill>
        <p:spPr>
          <a:xfrm>
            <a:off x="310594" y="0"/>
            <a:ext cx="11061" cy="5143500"/>
          </a:xfrm>
          <a:prstGeom prst="rect">
            <a:avLst/>
          </a:prstGeom>
          <a:noFill/>
          <a:ln>
            <a:noFill/>
          </a:ln>
        </p:spPr>
      </p:pic>
      <p:sp>
        <p:nvSpPr>
          <p:cNvPr id="1413" name="Google Shape;1413;g2af5877792f_1_5058"/>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g2af5877792f_1_5058"/>
          <p:cNvSpPr txBox="1">
            <a:spLocks noGrp="1"/>
          </p:cNvSpPr>
          <p:nvPr>
            <p:ph type="ctrTitle"/>
          </p:nvPr>
        </p:nvSpPr>
        <p:spPr>
          <a:xfrm>
            <a:off x="545325" y="1854850"/>
            <a:ext cx="3333600" cy="553200"/>
          </a:xfrm>
          <a:prstGeom prst="rect">
            <a:avLst/>
          </a:prstGeom>
        </p:spPr>
        <p:txBody>
          <a:bodyPr spcFirstLastPara="1" wrap="square" lIns="0" tIns="0" rIns="0" bIns="0" anchor="ctr" anchorCtr="0">
            <a:normAutofit/>
          </a:bodyPr>
          <a:lstStyle>
            <a:lvl1pPr lvl="0">
              <a:spcBef>
                <a:spcPts val="0"/>
              </a:spcBef>
              <a:spcAft>
                <a:spcPts val="0"/>
              </a:spcAft>
              <a:buSzPts val="3000"/>
              <a:buNone/>
              <a:defRPr sz="3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415" name="Google Shape;1415;g2af5877792f_1_5058"/>
          <p:cNvSpPr txBox="1">
            <a:spLocks noGrp="1"/>
          </p:cNvSpPr>
          <p:nvPr>
            <p:ph type="subTitle" idx="1"/>
          </p:nvPr>
        </p:nvSpPr>
        <p:spPr>
          <a:xfrm>
            <a:off x="545325" y="2822065"/>
            <a:ext cx="3234600" cy="804300"/>
          </a:xfrm>
          <a:prstGeom prst="rect">
            <a:avLst/>
          </a:prstGeom>
        </p:spPr>
        <p:txBody>
          <a:bodyPr spcFirstLastPara="1" wrap="square" lIns="0" tIns="0" rIns="0" bIns="0" anchor="ctr" anchorCtr="0">
            <a:normAutofit/>
          </a:bodyPr>
          <a:lstStyle>
            <a:lvl1pPr lvl="0">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416" name="Google Shape;1416;g2af5877792f_1_5058"/>
          <p:cNvPicPr preferRelativeResize="0"/>
          <p:nvPr/>
        </p:nvPicPr>
        <p:blipFill>
          <a:blip r:embed="rId3">
            <a:alphaModFix/>
          </a:blip>
          <a:stretch>
            <a:fillRect/>
          </a:stretch>
        </p:blipFill>
        <p:spPr>
          <a:xfrm>
            <a:off x="545325" y="299800"/>
            <a:ext cx="2071250" cy="553200"/>
          </a:xfrm>
          <a:prstGeom prst="rect">
            <a:avLst/>
          </a:prstGeom>
          <a:noFill/>
          <a:ln>
            <a:noFill/>
          </a:ln>
        </p:spPr>
      </p:pic>
      <p:sp>
        <p:nvSpPr>
          <p:cNvPr id="1417" name="Google Shape;1417;g2af5877792f_1_5058"/>
          <p:cNvSpPr/>
          <p:nvPr/>
        </p:nvSpPr>
        <p:spPr>
          <a:xfrm>
            <a:off x="0" y="3592375"/>
            <a:ext cx="8595300" cy="49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slide 1 1 1">
  <p:cSld name="TITLE_1_3">
    <p:spTree>
      <p:nvGrpSpPr>
        <p:cNvPr id="1" name="Shape 1422"/>
        <p:cNvGrpSpPr/>
        <p:nvPr/>
      </p:nvGrpSpPr>
      <p:grpSpPr>
        <a:xfrm>
          <a:off x="0" y="0"/>
          <a:ext cx="0" cy="0"/>
          <a:chOff x="0" y="0"/>
          <a:chExt cx="0" cy="0"/>
        </a:xfrm>
      </p:grpSpPr>
      <p:cxnSp>
        <p:nvCxnSpPr>
          <p:cNvPr id="1423" name="Google Shape;1423;g2d86b6d9a3b_0_141"/>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424" name="Google Shape;1424;g2d86b6d9a3b_0_141"/>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425" name="Google Shape;1425;g2d86b6d9a3b_0_141"/>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426" name="Google Shape;1426;g2d86b6d9a3b_0_141"/>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427" name="Google Shape;1427;g2d86b6d9a3b_0_141"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1428" name="Google Shape;1428;g2d86b6d9a3b_0_141"/>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429"/>
        <p:cNvGrpSpPr/>
        <p:nvPr/>
      </p:nvGrpSpPr>
      <p:grpSpPr>
        <a:xfrm>
          <a:off x="0" y="0"/>
          <a:ext cx="0" cy="0"/>
          <a:chOff x="0" y="0"/>
          <a:chExt cx="0" cy="0"/>
        </a:xfrm>
      </p:grpSpPr>
      <p:sp>
        <p:nvSpPr>
          <p:cNvPr id="1430" name="Google Shape;1430;g2d86b6d9a3b_0_148"/>
          <p:cNvSpPr txBox="1"/>
          <p:nvPr/>
        </p:nvSpPr>
        <p:spPr>
          <a:xfrm>
            <a:off x="311701" y="213701"/>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pic>
        <p:nvPicPr>
          <p:cNvPr id="1431" name="Google Shape;1431;g2d86b6d9a3b_0_148" descr="Screen Shot 2018-04-23 at 5.35.47 PM.png"/>
          <p:cNvPicPr preferRelativeResize="0"/>
          <p:nvPr/>
        </p:nvPicPr>
        <p:blipFill rotWithShape="1">
          <a:blip r:embed="rId2">
            <a:alphaModFix/>
          </a:blip>
          <a:srcRect/>
          <a:stretch/>
        </p:blipFill>
        <p:spPr>
          <a:xfrm>
            <a:off x="8363670" y="4754880"/>
            <a:ext cx="468630" cy="228600"/>
          </a:xfrm>
          <a:prstGeom prst="rect">
            <a:avLst/>
          </a:prstGeom>
          <a:noFill/>
          <a:ln>
            <a:noFill/>
          </a:ln>
        </p:spPr>
      </p:pic>
      <p:sp>
        <p:nvSpPr>
          <p:cNvPr id="1432" name="Google Shape;1432;g2d86b6d9a3b_0_148"/>
          <p:cNvSpPr/>
          <p:nvPr/>
        </p:nvSpPr>
        <p:spPr>
          <a:xfrm>
            <a:off x="7351325" y="5030276"/>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1 1">
  <p:cSld name="TITLE_1">
    <p:spTree>
      <p:nvGrpSpPr>
        <p:cNvPr id="1" name="Shape 1433"/>
        <p:cNvGrpSpPr/>
        <p:nvPr/>
      </p:nvGrpSpPr>
      <p:grpSpPr>
        <a:xfrm>
          <a:off x="0" y="0"/>
          <a:ext cx="0" cy="0"/>
          <a:chOff x="0" y="0"/>
          <a:chExt cx="0" cy="0"/>
        </a:xfrm>
      </p:grpSpPr>
      <p:sp>
        <p:nvSpPr>
          <p:cNvPr id="1434" name="Google Shape;1434;g2d86b6d9a3b_0_152"/>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pic>
        <p:nvPicPr>
          <p:cNvPr id="1435" name="Google Shape;1435;g2d86b6d9a3b_0_152"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1436" name="Google Shape;1436;g2d86b6d9a3b_0_152"/>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37"/>
        <p:cNvGrpSpPr/>
        <p:nvPr/>
      </p:nvGrpSpPr>
      <p:grpSpPr>
        <a:xfrm>
          <a:off x="0" y="0"/>
          <a:ext cx="0" cy="0"/>
          <a:chOff x="0" y="0"/>
          <a:chExt cx="0" cy="0"/>
        </a:xfrm>
      </p:grpSpPr>
      <p:sp>
        <p:nvSpPr>
          <p:cNvPr id="1438" name="Google Shape;1438;g2d86b6d9a3b_0_15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39" name="Google Shape;1439;g2d86b6d9a3b_0_15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40" name="Google Shape;1440;g2d86b6d9a3b_0_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2 2">
  <p:cSld name="TITLE_6_1">
    <p:spTree>
      <p:nvGrpSpPr>
        <p:cNvPr id="1" name="Shape 105"/>
        <p:cNvGrpSpPr/>
        <p:nvPr/>
      </p:nvGrpSpPr>
      <p:grpSpPr>
        <a:xfrm>
          <a:off x="0" y="0"/>
          <a:ext cx="0" cy="0"/>
          <a:chOff x="0" y="0"/>
          <a:chExt cx="0" cy="0"/>
        </a:xfrm>
      </p:grpSpPr>
      <p:cxnSp>
        <p:nvCxnSpPr>
          <p:cNvPr id="106" name="Google Shape;106;g1eb1d763961_0_321"/>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07" name="Google Shape;107;g1eb1d763961_0_321"/>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08" name="Google Shape;108;g1eb1d763961_0_321"/>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09" name="Google Shape;109;g1eb1d763961_0_321"/>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10" name="Google Shape;110;g1eb1d763961_0_321"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111" name="Google Shape;111;g1eb1d763961_0_321"/>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g1eb1d763961_0_321"/>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41"/>
        <p:cNvGrpSpPr/>
        <p:nvPr/>
      </p:nvGrpSpPr>
      <p:grpSpPr>
        <a:xfrm>
          <a:off x="0" y="0"/>
          <a:ext cx="0" cy="0"/>
          <a:chOff x="0" y="0"/>
          <a:chExt cx="0" cy="0"/>
        </a:xfrm>
      </p:grpSpPr>
      <p:sp>
        <p:nvSpPr>
          <p:cNvPr id="1442" name="Google Shape;1442;g2d86b6d9a3b_0_16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43" name="Google Shape;1443;g2d86b6d9a3b_0_1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44"/>
        <p:cNvGrpSpPr/>
        <p:nvPr/>
      </p:nvGrpSpPr>
      <p:grpSpPr>
        <a:xfrm>
          <a:off x="0" y="0"/>
          <a:ext cx="0" cy="0"/>
          <a:chOff x="0" y="0"/>
          <a:chExt cx="0" cy="0"/>
        </a:xfrm>
      </p:grpSpPr>
      <p:sp>
        <p:nvSpPr>
          <p:cNvPr id="1445" name="Google Shape;1445;g2d86b6d9a3b_0_1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46" name="Google Shape;1446;g2d86b6d9a3b_0_1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447" name="Google Shape;1447;g2d86b6d9a3b_0_1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48"/>
        <p:cNvGrpSpPr/>
        <p:nvPr/>
      </p:nvGrpSpPr>
      <p:grpSpPr>
        <a:xfrm>
          <a:off x="0" y="0"/>
          <a:ext cx="0" cy="0"/>
          <a:chOff x="0" y="0"/>
          <a:chExt cx="0" cy="0"/>
        </a:xfrm>
      </p:grpSpPr>
      <p:sp>
        <p:nvSpPr>
          <p:cNvPr id="1449" name="Google Shape;1449;g2d86b6d9a3b_0_16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50" name="Google Shape;1450;g2d86b6d9a3b_0_16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451" name="Google Shape;1451;g2d86b6d9a3b_0_16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452" name="Google Shape;1452;g2d86b6d9a3b_0_1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53"/>
        <p:cNvGrpSpPr/>
        <p:nvPr/>
      </p:nvGrpSpPr>
      <p:grpSpPr>
        <a:xfrm>
          <a:off x="0" y="0"/>
          <a:ext cx="0" cy="0"/>
          <a:chOff x="0" y="0"/>
          <a:chExt cx="0" cy="0"/>
        </a:xfrm>
      </p:grpSpPr>
      <p:sp>
        <p:nvSpPr>
          <p:cNvPr id="1454" name="Google Shape;1454;g2d86b6d9a3b_0_1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55" name="Google Shape;1455;g2d86b6d9a3b_0_1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56"/>
        <p:cNvGrpSpPr/>
        <p:nvPr/>
      </p:nvGrpSpPr>
      <p:grpSpPr>
        <a:xfrm>
          <a:off x="0" y="0"/>
          <a:ext cx="0" cy="0"/>
          <a:chOff x="0" y="0"/>
          <a:chExt cx="0" cy="0"/>
        </a:xfrm>
      </p:grpSpPr>
      <p:sp>
        <p:nvSpPr>
          <p:cNvPr id="1457" name="Google Shape;1457;g2d86b6d9a3b_0_17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458" name="Google Shape;1458;g2d86b6d9a3b_0_17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459" name="Google Shape;1459;g2d86b6d9a3b_0_1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60"/>
        <p:cNvGrpSpPr/>
        <p:nvPr/>
      </p:nvGrpSpPr>
      <p:grpSpPr>
        <a:xfrm>
          <a:off x="0" y="0"/>
          <a:ext cx="0" cy="0"/>
          <a:chOff x="0" y="0"/>
          <a:chExt cx="0" cy="0"/>
        </a:xfrm>
      </p:grpSpPr>
      <p:sp>
        <p:nvSpPr>
          <p:cNvPr id="1461" name="Google Shape;1461;g2d86b6d9a3b_0_17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462" name="Google Shape;1462;g2d86b6d9a3b_0_1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63"/>
        <p:cNvGrpSpPr/>
        <p:nvPr/>
      </p:nvGrpSpPr>
      <p:grpSpPr>
        <a:xfrm>
          <a:off x="0" y="0"/>
          <a:ext cx="0" cy="0"/>
          <a:chOff x="0" y="0"/>
          <a:chExt cx="0" cy="0"/>
        </a:xfrm>
      </p:grpSpPr>
      <p:sp>
        <p:nvSpPr>
          <p:cNvPr id="1464" name="Google Shape;1464;g2d86b6d9a3b_0_18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g2d86b6d9a3b_0_18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66" name="Google Shape;1466;g2d86b6d9a3b_0_18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67" name="Google Shape;1467;g2d86b6d9a3b_0_18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468" name="Google Shape;1468;g2d86b6d9a3b_0_1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69"/>
        <p:cNvGrpSpPr/>
        <p:nvPr/>
      </p:nvGrpSpPr>
      <p:grpSpPr>
        <a:xfrm>
          <a:off x="0" y="0"/>
          <a:ext cx="0" cy="0"/>
          <a:chOff x="0" y="0"/>
          <a:chExt cx="0" cy="0"/>
        </a:xfrm>
      </p:grpSpPr>
      <p:sp>
        <p:nvSpPr>
          <p:cNvPr id="1470" name="Google Shape;1470;g2d86b6d9a3b_0_18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471" name="Google Shape;1471;g2d86b6d9a3b_0_1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72"/>
        <p:cNvGrpSpPr/>
        <p:nvPr/>
      </p:nvGrpSpPr>
      <p:grpSpPr>
        <a:xfrm>
          <a:off x="0" y="0"/>
          <a:ext cx="0" cy="0"/>
          <a:chOff x="0" y="0"/>
          <a:chExt cx="0" cy="0"/>
        </a:xfrm>
      </p:grpSpPr>
      <p:sp>
        <p:nvSpPr>
          <p:cNvPr id="1473" name="Google Shape;1473;g2d86b6d9a3b_0_19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474" name="Google Shape;1474;g2d86b6d9a3b_0_19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475" name="Google Shape;1475;g2d86b6d9a3b_0_1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6"/>
        <p:cNvGrpSpPr/>
        <p:nvPr/>
      </p:nvGrpSpPr>
      <p:grpSpPr>
        <a:xfrm>
          <a:off x="0" y="0"/>
          <a:ext cx="0" cy="0"/>
          <a:chOff x="0" y="0"/>
          <a:chExt cx="0" cy="0"/>
        </a:xfrm>
      </p:grpSpPr>
      <p:sp>
        <p:nvSpPr>
          <p:cNvPr id="1477" name="Google Shape;1477;g2d86b6d9a3b_0_1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1 1">
  <p:cSld name="TITLE_1_3">
    <p:spTree>
      <p:nvGrpSpPr>
        <p:cNvPr id="1" name="Shape 113"/>
        <p:cNvGrpSpPr/>
        <p:nvPr/>
      </p:nvGrpSpPr>
      <p:grpSpPr>
        <a:xfrm>
          <a:off x="0" y="0"/>
          <a:ext cx="0" cy="0"/>
          <a:chOff x="0" y="0"/>
          <a:chExt cx="0" cy="0"/>
        </a:xfrm>
      </p:grpSpPr>
      <p:cxnSp>
        <p:nvCxnSpPr>
          <p:cNvPr id="114" name="Google Shape;114;g29a686ceaf1_0_105"/>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15" name="Google Shape;115;g29a686ceaf1_0_105"/>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16" name="Google Shape;116;g29a686ceaf1_0_105"/>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17" name="Google Shape;117;g29a686ceaf1_0_105"/>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18" name="Google Shape;118;g29a686ceaf1_0_105"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119" name="Google Shape;119;g29a686ceaf1_0_105"/>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g29a686ceaf1_0_105"/>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aption 1">
  <p:cSld name="Caption">
    <p:spTree>
      <p:nvGrpSpPr>
        <p:cNvPr id="1" name="Shape 1478"/>
        <p:cNvGrpSpPr/>
        <p:nvPr/>
      </p:nvGrpSpPr>
      <p:grpSpPr>
        <a:xfrm>
          <a:off x="0" y="0"/>
          <a:ext cx="0" cy="0"/>
          <a:chOff x="0" y="0"/>
          <a:chExt cx="0" cy="0"/>
        </a:xfrm>
      </p:grpSpPr>
      <p:sp>
        <p:nvSpPr>
          <p:cNvPr id="1479" name="Google Shape;1479;g2d86b6d9a3b_0_197"/>
          <p:cNvSpPr txBox="1">
            <a:spLocks noGrp="1"/>
          </p:cNvSpPr>
          <p:nvPr>
            <p:ph type="body" idx="1"/>
          </p:nvPr>
        </p:nvSpPr>
        <p:spPr>
          <a:xfrm>
            <a:off x="311700" y="4023360"/>
            <a:ext cx="5998800" cy="605100"/>
          </a:xfrm>
          <a:prstGeom prst="rect">
            <a:avLst/>
          </a:prstGeom>
          <a:noFill/>
          <a:ln>
            <a:noFill/>
          </a:ln>
        </p:spPr>
        <p:txBody>
          <a:bodyPr spcFirstLastPara="1" wrap="square" lIns="91400" tIns="91400" rIns="91400" bIns="91400" anchor="ctr" anchorCtr="0">
            <a:noAutofit/>
          </a:bodyPr>
          <a:lstStyle>
            <a:lvl1pPr marL="457200" lvl="0" indent="-228600" algn="l">
              <a:lnSpc>
                <a:spcPct val="100000"/>
              </a:lnSpc>
              <a:spcBef>
                <a:spcPts val="0"/>
              </a:spcBef>
              <a:spcAft>
                <a:spcPts val="0"/>
              </a:spcAft>
              <a:buClr>
                <a:schemeClr val="dk1"/>
              </a:buClr>
              <a:buSzPts val="1100"/>
              <a:buFont typeface="Montserrat SemiBold"/>
              <a:buNone/>
              <a:defRPr sz="1400">
                <a:latin typeface="Montserrat SemiBold"/>
                <a:ea typeface="Montserrat SemiBold"/>
                <a:cs typeface="Montserrat SemiBold"/>
                <a:sym typeface="Montserrat SemiBold"/>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0" name="Google Shape;1480;g2d86b6d9a3b_0_197"/>
          <p:cNvSpPr txBox="1">
            <a:spLocks noGrp="1"/>
          </p:cNvSpPr>
          <p:nvPr>
            <p:ph type="sldNum" idx="12"/>
          </p:nvPr>
        </p:nvSpPr>
        <p:spPr>
          <a:xfrm>
            <a:off x="311708" y="4663217"/>
            <a:ext cx="548700" cy="393600"/>
          </a:xfrm>
          <a:prstGeom prst="rect">
            <a:avLst/>
          </a:prstGeom>
          <a:noFill/>
          <a:ln>
            <a:noFill/>
          </a:ln>
        </p:spPr>
        <p:txBody>
          <a:bodyPr spcFirstLastPara="1" wrap="square" lIns="91400" tIns="91400" rIns="91400" bIns="91400" anchor="ctr" anchorCtr="0">
            <a:noAutofit/>
          </a:bodyPr>
          <a:lstStyle>
            <a:lvl1pPr marL="0" marR="0" lvl="0"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HEET Slides">
  <p:cSld name="TITLE_6">
    <p:spTree>
      <p:nvGrpSpPr>
        <p:cNvPr id="1" name="Shape 1481"/>
        <p:cNvGrpSpPr/>
        <p:nvPr/>
      </p:nvGrpSpPr>
      <p:grpSpPr>
        <a:xfrm>
          <a:off x="0" y="0"/>
          <a:ext cx="0" cy="0"/>
          <a:chOff x="0" y="0"/>
          <a:chExt cx="0" cy="0"/>
        </a:xfrm>
      </p:grpSpPr>
      <p:sp>
        <p:nvSpPr>
          <p:cNvPr id="1482" name="Google Shape;1482;g2d86b6d9a3b_0_200"/>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pic>
        <p:nvPicPr>
          <p:cNvPr id="1483" name="Google Shape;1483;g2d86b6d9a3b_0_200"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1484" name="Google Shape;1484;g2d86b6d9a3b_0_200"/>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slide 2 2">
  <p:cSld name="TITLE_6_1">
    <p:spTree>
      <p:nvGrpSpPr>
        <p:cNvPr id="1" name="Shape 1485"/>
        <p:cNvGrpSpPr/>
        <p:nvPr/>
      </p:nvGrpSpPr>
      <p:grpSpPr>
        <a:xfrm>
          <a:off x="0" y="0"/>
          <a:ext cx="0" cy="0"/>
          <a:chOff x="0" y="0"/>
          <a:chExt cx="0" cy="0"/>
        </a:xfrm>
      </p:grpSpPr>
      <p:sp>
        <p:nvSpPr>
          <p:cNvPr id="1486" name="Google Shape;1486;g2d86b6d9a3b_0_204"/>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pic>
        <p:nvPicPr>
          <p:cNvPr id="1487" name="Google Shape;1487;g2d86b6d9a3b_0_204"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1488" name="Google Shape;1488;g2d86b6d9a3b_0_204"/>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Subhead and Content">
  <p:cSld name="Title, Subhead and Content">
    <p:spTree>
      <p:nvGrpSpPr>
        <p:cNvPr id="1" name="Shape 1489"/>
        <p:cNvGrpSpPr/>
        <p:nvPr/>
      </p:nvGrpSpPr>
      <p:grpSpPr>
        <a:xfrm>
          <a:off x="0" y="0"/>
          <a:ext cx="0" cy="0"/>
          <a:chOff x="0" y="0"/>
          <a:chExt cx="0" cy="0"/>
        </a:xfrm>
      </p:grpSpPr>
      <p:sp>
        <p:nvSpPr>
          <p:cNvPr id="1490" name="Google Shape;1490;g2d86b6d9a3b_0_208"/>
          <p:cNvSpPr txBox="1">
            <a:spLocks noGrp="1"/>
          </p:cNvSpPr>
          <p:nvPr>
            <p:ph type="title"/>
          </p:nvPr>
        </p:nvSpPr>
        <p:spPr>
          <a:xfrm>
            <a:off x="400049" y="371475"/>
            <a:ext cx="8343900" cy="4473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3"/>
              </a:buClr>
              <a:buSzPts val="2300"/>
              <a:buFont typeface="Arial"/>
              <a:buNone/>
              <a:defRPr cap="none">
                <a:solidFill>
                  <a:schemeClr val="accent3"/>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1" name="Google Shape;1491;g2d86b6d9a3b_0_208"/>
          <p:cNvSpPr txBox="1">
            <a:spLocks noGrp="1"/>
          </p:cNvSpPr>
          <p:nvPr>
            <p:ph type="body" idx="1"/>
          </p:nvPr>
        </p:nvSpPr>
        <p:spPr>
          <a:xfrm>
            <a:off x="400050" y="1345406"/>
            <a:ext cx="8343900" cy="2877900"/>
          </a:xfrm>
          <a:prstGeom prst="rect">
            <a:avLst/>
          </a:prstGeom>
          <a:noFill/>
          <a:ln>
            <a:noFill/>
          </a:ln>
        </p:spPr>
        <p:txBody>
          <a:bodyPr spcFirstLastPara="1" wrap="square" lIns="0" tIns="0" rIns="0" bIns="0" anchor="t" anchorCtr="0">
            <a:noAutofit/>
          </a:bodyPr>
          <a:lstStyle>
            <a:lvl1pPr marL="457200" lvl="0" indent="-336550" algn="l">
              <a:lnSpc>
                <a:spcPct val="90000"/>
              </a:lnSpc>
              <a:spcBef>
                <a:spcPts val="900"/>
              </a:spcBef>
              <a:spcAft>
                <a:spcPts val="0"/>
              </a:spcAft>
              <a:buClr>
                <a:schemeClr val="dk1"/>
              </a:buClr>
              <a:buSzPts val="1700"/>
              <a:buChar char="●"/>
              <a:defRPr/>
            </a:lvl1pPr>
            <a:lvl2pPr marL="914400" lvl="1" indent="-323850" algn="l">
              <a:lnSpc>
                <a:spcPct val="90000"/>
              </a:lnSpc>
              <a:spcBef>
                <a:spcPts val="500"/>
              </a:spcBef>
              <a:spcAft>
                <a:spcPts val="0"/>
              </a:spcAft>
              <a:buClr>
                <a:schemeClr val="dk1"/>
              </a:buClr>
              <a:buSzPts val="1500"/>
              <a:buChar char="○"/>
              <a:defRPr/>
            </a:lvl2pPr>
            <a:lvl3pPr marL="1371600" lvl="2" indent="-317500" algn="l">
              <a:lnSpc>
                <a:spcPct val="90000"/>
              </a:lnSpc>
              <a:spcBef>
                <a:spcPts val="500"/>
              </a:spcBef>
              <a:spcAft>
                <a:spcPts val="0"/>
              </a:spcAft>
              <a:buClr>
                <a:schemeClr val="dk1"/>
              </a:buClr>
              <a:buSzPts val="1400"/>
              <a:buChar char="■"/>
              <a:defRPr sz="1400"/>
            </a:lvl3pPr>
            <a:lvl4pPr marL="1828800" lvl="3" indent="-317500" algn="l">
              <a:lnSpc>
                <a:spcPct val="90000"/>
              </a:lnSpc>
              <a:spcBef>
                <a:spcPts val="500"/>
              </a:spcBef>
              <a:spcAft>
                <a:spcPts val="0"/>
              </a:spcAft>
              <a:buClr>
                <a:schemeClr val="dk1"/>
              </a:buClr>
              <a:buSzPts val="1400"/>
              <a:buChar char="●"/>
              <a:defRPr sz="1400"/>
            </a:lvl4pPr>
            <a:lvl5pPr marL="2286000" lvl="4" indent="-298450" algn="l">
              <a:lnSpc>
                <a:spcPct val="90000"/>
              </a:lnSpc>
              <a:spcBef>
                <a:spcPts val="500"/>
              </a:spcBef>
              <a:spcAft>
                <a:spcPts val="0"/>
              </a:spcAft>
              <a:buClr>
                <a:schemeClr val="dk1"/>
              </a:buClr>
              <a:buSzPts val="1100"/>
              <a:buChar char="○"/>
              <a:defRPr sz="1100"/>
            </a:lvl5pPr>
            <a:lvl6pPr marL="2743200" lvl="5" indent="-317500" algn="l">
              <a:lnSpc>
                <a:spcPct val="9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500"/>
              </a:spcBef>
              <a:spcAft>
                <a:spcPts val="0"/>
              </a:spcAft>
              <a:buClr>
                <a:schemeClr val="dk1"/>
              </a:buClr>
              <a:buSzPts val="1400"/>
              <a:buChar char="○"/>
              <a:defRPr/>
            </a:lvl8pPr>
            <a:lvl9pPr marL="4114800" lvl="8" indent="-317500" algn="l">
              <a:lnSpc>
                <a:spcPct val="90000"/>
              </a:lnSpc>
              <a:spcBef>
                <a:spcPts val="500"/>
              </a:spcBef>
              <a:spcAft>
                <a:spcPts val="500"/>
              </a:spcAft>
              <a:buClr>
                <a:schemeClr val="dk1"/>
              </a:buClr>
              <a:buSzPts val="1400"/>
              <a:buChar char="■"/>
              <a:defRPr/>
            </a:lvl9pPr>
          </a:lstStyle>
          <a:p>
            <a:endParaRPr/>
          </a:p>
        </p:txBody>
      </p:sp>
      <p:sp>
        <p:nvSpPr>
          <p:cNvPr id="1492" name="Google Shape;1492;g2d86b6d9a3b_0_208"/>
          <p:cNvSpPr txBox="1">
            <a:spLocks noGrp="1"/>
          </p:cNvSpPr>
          <p:nvPr>
            <p:ph type="dt" idx="10"/>
          </p:nvPr>
        </p:nvSpPr>
        <p:spPr>
          <a:xfrm>
            <a:off x="171450" y="5293043"/>
            <a:ext cx="2057400" cy="2739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93" name="Google Shape;1493;g2d86b6d9a3b_0_208"/>
          <p:cNvSpPr txBox="1">
            <a:spLocks noGrp="1"/>
          </p:cNvSpPr>
          <p:nvPr>
            <p:ph type="sldNum" idx="12"/>
          </p:nvPr>
        </p:nvSpPr>
        <p:spPr>
          <a:xfrm>
            <a:off x="5972175" y="4800600"/>
            <a:ext cx="2771700" cy="240600"/>
          </a:xfrm>
          <a:prstGeom prst="rect">
            <a:avLst/>
          </a:prstGeom>
          <a:noFill/>
          <a:ln>
            <a:noFill/>
          </a:ln>
        </p:spPr>
        <p:txBody>
          <a:bodyPr spcFirstLastPara="1" wrap="square" lIns="0" tIns="0" rIns="0" bIns="0"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94" name="Google Shape;1494;g2d86b6d9a3b_0_208"/>
          <p:cNvSpPr txBox="1">
            <a:spLocks noGrp="1"/>
          </p:cNvSpPr>
          <p:nvPr>
            <p:ph type="body" idx="2"/>
          </p:nvPr>
        </p:nvSpPr>
        <p:spPr>
          <a:xfrm>
            <a:off x="400050" y="824503"/>
            <a:ext cx="8343900" cy="451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900"/>
              </a:spcBef>
              <a:spcAft>
                <a:spcPts val="0"/>
              </a:spcAft>
              <a:buClr>
                <a:schemeClr val="dk1"/>
              </a:buClr>
              <a:buSzPts val="1800"/>
              <a:buNone/>
              <a:defRPr sz="1800" b="1">
                <a:solidFill>
                  <a:schemeClr val="dk1"/>
                </a:solidFill>
              </a:defRPr>
            </a:lvl1pPr>
            <a:lvl2pPr marL="914400" lvl="1" indent="-228600" algn="l">
              <a:lnSpc>
                <a:spcPct val="90000"/>
              </a:lnSpc>
              <a:spcBef>
                <a:spcPts val="500"/>
              </a:spcBef>
              <a:spcAft>
                <a:spcPts val="0"/>
              </a:spcAft>
              <a:buClr>
                <a:schemeClr val="dk1"/>
              </a:buClr>
              <a:buSzPts val="1500"/>
              <a:buNone/>
              <a:defRPr sz="1500" b="1"/>
            </a:lvl2pPr>
            <a:lvl3pPr marL="1371600" lvl="2" indent="-228600" algn="l">
              <a:lnSpc>
                <a:spcPct val="90000"/>
              </a:lnSpc>
              <a:spcBef>
                <a:spcPts val="500"/>
              </a:spcBef>
              <a:spcAft>
                <a:spcPts val="0"/>
              </a:spcAft>
              <a:buClr>
                <a:schemeClr val="dk1"/>
              </a:buClr>
              <a:buSzPts val="1400"/>
              <a:buNone/>
              <a:defRPr sz="1400" b="1"/>
            </a:lvl3pPr>
            <a:lvl4pPr marL="1828800" lvl="3" indent="-228600" algn="l">
              <a:lnSpc>
                <a:spcPct val="90000"/>
              </a:lnSpc>
              <a:spcBef>
                <a:spcPts val="500"/>
              </a:spcBef>
              <a:spcAft>
                <a:spcPts val="0"/>
              </a:spcAft>
              <a:buClr>
                <a:schemeClr val="dk1"/>
              </a:buClr>
              <a:buSzPts val="1200"/>
              <a:buNone/>
              <a:defRPr sz="1200" b="1"/>
            </a:lvl4pPr>
            <a:lvl5pPr marL="2286000" lvl="4" indent="-228600" algn="l">
              <a:lnSpc>
                <a:spcPct val="90000"/>
              </a:lnSpc>
              <a:spcBef>
                <a:spcPts val="500"/>
              </a:spcBef>
              <a:spcAft>
                <a:spcPts val="0"/>
              </a:spcAft>
              <a:buClr>
                <a:schemeClr val="dk1"/>
              </a:buClr>
              <a:buSzPts val="1200"/>
              <a:buNone/>
              <a:defRPr sz="1200" b="1"/>
            </a:lvl5pPr>
            <a:lvl6pPr marL="2743200" lvl="5" indent="-228600" algn="l">
              <a:lnSpc>
                <a:spcPct val="90000"/>
              </a:lnSpc>
              <a:spcBef>
                <a:spcPts val="500"/>
              </a:spcBef>
              <a:spcAft>
                <a:spcPts val="0"/>
              </a:spcAft>
              <a:buClr>
                <a:schemeClr val="dk1"/>
              </a:buClr>
              <a:buSzPts val="1200"/>
              <a:buNone/>
              <a:defRPr sz="1200" b="1"/>
            </a:lvl6pPr>
            <a:lvl7pPr marL="3200400" lvl="6" indent="-228600" algn="l">
              <a:lnSpc>
                <a:spcPct val="90000"/>
              </a:lnSpc>
              <a:spcBef>
                <a:spcPts val="500"/>
              </a:spcBef>
              <a:spcAft>
                <a:spcPts val="0"/>
              </a:spcAft>
              <a:buClr>
                <a:schemeClr val="dk1"/>
              </a:buClr>
              <a:buSzPts val="1200"/>
              <a:buNone/>
              <a:defRPr sz="1200" b="1"/>
            </a:lvl7pPr>
            <a:lvl8pPr marL="3657600" lvl="7" indent="-228600" algn="l">
              <a:lnSpc>
                <a:spcPct val="90000"/>
              </a:lnSpc>
              <a:spcBef>
                <a:spcPts val="500"/>
              </a:spcBef>
              <a:spcAft>
                <a:spcPts val="0"/>
              </a:spcAft>
              <a:buClr>
                <a:schemeClr val="dk1"/>
              </a:buClr>
              <a:buSzPts val="1200"/>
              <a:buNone/>
              <a:defRPr sz="1200" b="1"/>
            </a:lvl8pPr>
            <a:lvl9pPr marL="4114800" lvl="8" indent="-228600" algn="l">
              <a:lnSpc>
                <a:spcPct val="90000"/>
              </a:lnSpc>
              <a:spcBef>
                <a:spcPts val="500"/>
              </a:spcBef>
              <a:spcAft>
                <a:spcPts val="500"/>
              </a:spcAft>
              <a:buClr>
                <a:schemeClr val="dk1"/>
              </a:buClr>
              <a:buSzPts val="1200"/>
              <a:buNone/>
              <a:defRPr sz="1200" b="1"/>
            </a:lvl9pPr>
          </a:lstStyle>
          <a:p>
            <a:endParaRPr/>
          </a:p>
        </p:txBody>
      </p:sp>
      <p:sp>
        <p:nvSpPr>
          <p:cNvPr id="1495" name="Google Shape;1495;g2d86b6d9a3b_0_208"/>
          <p:cNvSpPr txBox="1">
            <a:spLocks noGrp="1"/>
          </p:cNvSpPr>
          <p:nvPr>
            <p:ph type="body" idx="3"/>
          </p:nvPr>
        </p:nvSpPr>
        <p:spPr>
          <a:xfrm>
            <a:off x="400049" y="4229100"/>
            <a:ext cx="8343900" cy="528900"/>
          </a:xfrm>
          <a:prstGeom prst="rect">
            <a:avLst/>
          </a:prstGeom>
          <a:noFill/>
          <a:ln>
            <a:noFill/>
          </a:ln>
        </p:spPr>
        <p:txBody>
          <a:bodyPr spcFirstLastPara="1" wrap="square" lIns="0" tIns="0" rIns="0" bIns="0" anchor="b" anchorCtr="0">
            <a:normAutofit/>
          </a:bodyPr>
          <a:lstStyle>
            <a:lvl1pPr marL="457200" lvl="0" indent="-279400" algn="l">
              <a:lnSpc>
                <a:spcPct val="90000"/>
              </a:lnSpc>
              <a:spcBef>
                <a:spcPts val="900"/>
              </a:spcBef>
              <a:spcAft>
                <a:spcPts val="0"/>
              </a:spcAft>
              <a:buClr>
                <a:srgbClr val="757070"/>
              </a:buClr>
              <a:buSzPts val="800"/>
              <a:buChar char="●"/>
              <a:defRPr sz="800">
                <a:solidFill>
                  <a:srgbClr val="757070"/>
                </a:solidFill>
              </a:defRPr>
            </a:lvl1pPr>
            <a:lvl2pPr marL="914400" lvl="1" indent="-317500" algn="l">
              <a:lnSpc>
                <a:spcPct val="90000"/>
              </a:lnSpc>
              <a:spcBef>
                <a:spcPts val="500"/>
              </a:spcBef>
              <a:spcAft>
                <a:spcPts val="0"/>
              </a:spcAft>
              <a:buClr>
                <a:schemeClr val="dk1"/>
              </a:buClr>
              <a:buSzPts val="1400"/>
              <a:buChar char="○"/>
              <a:defRPr/>
            </a:lvl2pPr>
            <a:lvl3pPr marL="1371600" lvl="2" indent="-317500" algn="l">
              <a:lnSpc>
                <a:spcPct val="90000"/>
              </a:lnSpc>
              <a:spcBef>
                <a:spcPts val="500"/>
              </a:spcBef>
              <a:spcAft>
                <a:spcPts val="0"/>
              </a:spcAft>
              <a:buClr>
                <a:schemeClr val="dk1"/>
              </a:buClr>
              <a:buSzPts val="1400"/>
              <a:buChar char="■"/>
              <a:defRPr/>
            </a:lvl3pPr>
            <a:lvl4pPr marL="1828800" lvl="3" indent="-317500" algn="l">
              <a:lnSpc>
                <a:spcPct val="90000"/>
              </a:lnSpc>
              <a:spcBef>
                <a:spcPts val="500"/>
              </a:spcBef>
              <a:spcAft>
                <a:spcPts val="0"/>
              </a:spcAft>
              <a:buClr>
                <a:schemeClr val="dk1"/>
              </a:buClr>
              <a:buSzPts val="1400"/>
              <a:buChar char="●"/>
              <a:defRPr/>
            </a:lvl4pPr>
            <a:lvl5pPr marL="2286000" lvl="4" indent="-317500" algn="l">
              <a:lnSpc>
                <a:spcPct val="90000"/>
              </a:lnSpc>
              <a:spcBef>
                <a:spcPts val="500"/>
              </a:spcBef>
              <a:spcAft>
                <a:spcPts val="0"/>
              </a:spcAft>
              <a:buClr>
                <a:schemeClr val="dk1"/>
              </a:buClr>
              <a:buSzPts val="1400"/>
              <a:buChar char="○"/>
              <a:defRPr/>
            </a:lvl5pPr>
            <a:lvl6pPr marL="2743200" lvl="5" indent="-317500" algn="l">
              <a:lnSpc>
                <a:spcPct val="90000"/>
              </a:lnSpc>
              <a:spcBef>
                <a:spcPts val="500"/>
              </a:spcBef>
              <a:spcAft>
                <a:spcPts val="0"/>
              </a:spcAft>
              <a:buClr>
                <a:schemeClr val="dk1"/>
              </a:buClr>
              <a:buSzPts val="1400"/>
              <a:buChar char="■"/>
              <a:defRPr/>
            </a:lvl6pPr>
            <a:lvl7pPr marL="3200400" lvl="6" indent="-317500" algn="l">
              <a:lnSpc>
                <a:spcPct val="90000"/>
              </a:lnSpc>
              <a:spcBef>
                <a:spcPts val="500"/>
              </a:spcBef>
              <a:spcAft>
                <a:spcPts val="0"/>
              </a:spcAft>
              <a:buClr>
                <a:schemeClr val="dk1"/>
              </a:buClr>
              <a:buSzPts val="1400"/>
              <a:buChar char="●"/>
              <a:defRPr/>
            </a:lvl7pPr>
            <a:lvl8pPr marL="3657600" lvl="7" indent="-317500" algn="l">
              <a:lnSpc>
                <a:spcPct val="90000"/>
              </a:lnSpc>
              <a:spcBef>
                <a:spcPts val="500"/>
              </a:spcBef>
              <a:spcAft>
                <a:spcPts val="0"/>
              </a:spcAft>
              <a:buClr>
                <a:schemeClr val="dk1"/>
              </a:buClr>
              <a:buSzPts val="1400"/>
              <a:buChar char="○"/>
              <a:defRPr/>
            </a:lvl8pPr>
            <a:lvl9pPr marL="4114800" lvl="8" indent="-317500" algn="l">
              <a:lnSpc>
                <a:spcPct val="90000"/>
              </a:lnSpc>
              <a:spcBef>
                <a:spcPts val="500"/>
              </a:spcBef>
              <a:spcAft>
                <a:spcPts val="500"/>
              </a:spcAft>
              <a:buClr>
                <a:schemeClr val="dk1"/>
              </a:buClr>
              <a:buSzPts val="1400"/>
              <a:buChar char="■"/>
              <a:defRPr/>
            </a:lvl9pPr>
          </a:lstStyle>
          <a:p>
            <a:endParaRPr/>
          </a:p>
        </p:txBody>
      </p:sp>
      <p:sp>
        <p:nvSpPr>
          <p:cNvPr id="1496" name="Google Shape;1496;g2d86b6d9a3b_0_208"/>
          <p:cNvSpPr txBox="1">
            <a:spLocks noGrp="1"/>
          </p:cNvSpPr>
          <p:nvPr>
            <p:ph type="ftr" idx="11"/>
          </p:nvPr>
        </p:nvSpPr>
        <p:spPr>
          <a:xfrm>
            <a:off x="400050" y="4800600"/>
            <a:ext cx="5514900" cy="2406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100"/>
              <a:buFont typeface="Arial"/>
              <a:buNone/>
              <a:defRPr sz="6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497"/>
        <p:cNvGrpSpPr/>
        <p:nvPr/>
      </p:nvGrpSpPr>
      <p:grpSpPr>
        <a:xfrm>
          <a:off x="0" y="0"/>
          <a:ext cx="0" cy="0"/>
          <a:chOff x="0" y="0"/>
          <a:chExt cx="0" cy="0"/>
        </a:xfrm>
      </p:grpSpPr>
      <p:cxnSp>
        <p:nvCxnSpPr>
          <p:cNvPr id="1498" name="Google Shape;1498;g2d86b6d9a3b_0_216"/>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499" name="Google Shape;1499;g2d86b6d9a3b_0_216"/>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500" name="Google Shape;1500;g2d86b6d9a3b_0_216"/>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501" name="Google Shape;1501;g2d86b6d9a3b_0_216"/>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502" name="Google Shape;1502;g2d86b6d9a3b_0_216"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1503" name="Google Shape;1503;g2d86b6d9a3b_0_216"/>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Content 3 1">
  <p:cSld name="TITLE_AND_BODY_1_1_1">
    <p:spTree>
      <p:nvGrpSpPr>
        <p:cNvPr id="1" name="Shape 1504"/>
        <p:cNvGrpSpPr/>
        <p:nvPr/>
      </p:nvGrpSpPr>
      <p:grpSpPr>
        <a:xfrm>
          <a:off x="0" y="0"/>
          <a:ext cx="0" cy="0"/>
          <a:chOff x="0" y="0"/>
          <a:chExt cx="0" cy="0"/>
        </a:xfrm>
      </p:grpSpPr>
      <p:sp>
        <p:nvSpPr>
          <p:cNvPr id="1505" name="Google Shape;1505;g2d86b6d9a3b_0_223"/>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g2d86b6d9a3b_0_223"/>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07" name="Google Shape;1507;g2d86b6d9a3b_0_223"/>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08" name="Google Shape;1508;g2d86b6d9a3b_0_223"/>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1509" name="Google Shape;1509;g2d86b6d9a3b_0_223"/>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slide 1 1 4">
  <p:cSld name="TITLE_1_6">
    <p:spTree>
      <p:nvGrpSpPr>
        <p:cNvPr id="1" name="Shape 1510"/>
        <p:cNvGrpSpPr/>
        <p:nvPr/>
      </p:nvGrpSpPr>
      <p:grpSpPr>
        <a:xfrm>
          <a:off x="0" y="0"/>
          <a:ext cx="0" cy="0"/>
          <a:chOff x="0" y="0"/>
          <a:chExt cx="0" cy="0"/>
        </a:xfrm>
      </p:grpSpPr>
      <p:cxnSp>
        <p:nvCxnSpPr>
          <p:cNvPr id="1511" name="Google Shape;1511;g2d86b6d9a3b_0_229"/>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1512" name="Google Shape;1512;g2d86b6d9a3b_0_229"/>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513" name="Google Shape;1513;g2d86b6d9a3b_0_229"/>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1514" name="Google Shape;1514;g2d86b6d9a3b_0_229"/>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515" name="Google Shape;1515;g2d86b6d9a3b_0_229"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1516" name="Google Shape;1516;g2d86b6d9a3b_0_229"/>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26"/>
        <p:cNvGrpSpPr/>
        <p:nvPr/>
      </p:nvGrpSpPr>
      <p:grpSpPr>
        <a:xfrm>
          <a:off x="0" y="0"/>
          <a:ext cx="0" cy="0"/>
          <a:chOff x="0" y="0"/>
          <a:chExt cx="0" cy="0"/>
        </a:xfrm>
      </p:grpSpPr>
      <p:cxnSp>
        <p:nvCxnSpPr>
          <p:cNvPr id="127" name="Google Shape;127;g1eb1d763961_0_300"/>
          <p:cNvCxnSpPr/>
          <p:nvPr/>
        </p:nvCxnSpPr>
        <p:spPr>
          <a:xfrm>
            <a:off x="431851" y="4741853"/>
            <a:ext cx="8280300" cy="0"/>
          </a:xfrm>
          <a:prstGeom prst="straightConnector1">
            <a:avLst/>
          </a:prstGeom>
          <a:noFill/>
          <a:ln w="9525" cap="flat" cmpd="sng">
            <a:solidFill>
              <a:srgbClr val="C6C5C5"/>
            </a:solidFill>
            <a:prstDash val="dot"/>
            <a:round/>
            <a:headEnd type="none" w="sm" len="sm"/>
            <a:tailEnd type="none" w="sm" len="sm"/>
          </a:ln>
        </p:spPr>
      </p:cxnSp>
      <p:sp>
        <p:nvSpPr>
          <p:cNvPr id="128" name="Google Shape;128;g1eb1d763961_0_300"/>
          <p:cNvSpPr txBox="1"/>
          <p:nvPr/>
        </p:nvSpPr>
        <p:spPr>
          <a:xfrm>
            <a:off x="311701" y="213701"/>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129" name="Google Shape;129;g1eb1d763961_0_300"/>
          <p:cNvCxnSpPr/>
          <p:nvPr/>
        </p:nvCxnSpPr>
        <p:spPr>
          <a:xfrm>
            <a:off x="431851" y="751750"/>
            <a:ext cx="8280300" cy="0"/>
          </a:xfrm>
          <a:prstGeom prst="straightConnector1">
            <a:avLst/>
          </a:prstGeom>
          <a:noFill/>
          <a:ln w="9525" cap="flat" cmpd="sng">
            <a:solidFill>
              <a:srgbClr val="C6C5C5"/>
            </a:solidFill>
            <a:prstDash val="dot"/>
            <a:round/>
            <a:headEnd type="none" w="sm" len="sm"/>
            <a:tailEnd type="none" w="sm" len="sm"/>
          </a:ln>
        </p:spPr>
      </p:cxnSp>
      <p:sp>
        <p:nvSpPr>
          <p:cNvPr id="130" name="Google Shape;130;g1eb1d763961_0_300"/>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131" name="Google Shape;131;g1eb1d763961_0_300" descr="Screen Shot 2018-04-23 at 5.35.47 PM.png"/>
          <p:cNvPicPr preferRelativeResize="0"/>
          <p:nvPr/>
        </p:nvPicPr>
        <p:blipFill rotWithShape="1">
          <a:blip r:embed="rId2">
            <a:alphaModFix/>
          </a:blip>
          <a:srcRect/>
          <a:stretch/>
        </p:blipFill>
        <p:spPr>
          <a:xfrm>
            <a:off x="8363670" y="4754880"/>
            <a:ext cx="468630" cy="228600"/>
          </a:xfrm>
          <a:prstGeom prst="rect">
            <a:avLst/>
          </a:prstGeom>
          <a:noFill/>
          <a:ln>
            <a:noFill/>
          </a:ln>
        </p:spPr>
      </p:pic>
      <p:sp>
        <p:nvSpPr>
          <p:cNvPr id="132" name="Google Shape;132;g1eb1d763961_0_300"/>
          <p:cNvSpPr/>
          <p:nvPr/>
        </p:nvSpPr>
        <p:spPr>
          <a:xfrm>
            <a:off x="7351325" y="5030276"/>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g1eb1d763961_0_300"/>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4"/>
        <p:cNvGrpSpPr/>
        <p:nvPr/>
      </p:nvGrpSpPr>
      <p:grpSpPr>
        <a:xfrm>
          <a:off x="0" y="0"/>
          <a:ext cx="0" cy="0"/>
          <a:chOff x="0" y="0"/>
          <a:chExt cx="0" cy="0"/>
        </a:xfrm>
      </p:grpSpPr>
      <p:sp>
        <p:nvSpPr>
          <p:cNvPr id="135" name="Google Shape;135;g1eb1d763961_0_311"/>
          <p:cNvSpPr txBox="1">
            <a:spLocks noGrp="1"/>
          </p:cNvSpPr>
          <p:nvPr>
            <p:ph type="body" idx="1"/>
          </p:nvPr>
        </p:nvSpPr>
        <p:spPr>
          <a:xfrm>
            <a:off x="311700" y="4023360"/>
            <a:ext cx="5998800" cy="605100"/>
          </a:xfrm>
          <a:prstGeom prst="rect">
            <a:avLst/>
          </a:prstGeom>
          <a:noFill/>
          <a:ln>
            <a:noFill/>
          </a:ln>
        </p:spPr>
        <p:txBody>
          <a:bodyPr spcFirstLastPara="1" wrap="square" lIns="91400" tIns="91400" rIns="91400" bIns="91400" anchor="ctr" anchorCtr="0">
            <a:noAutofit/>
          </a:bodyPr>
          <a:lstStyle>
            <a:lvl1pPr marL="457200" lvl="0" indent="-228600" algn="l">
              <a:lnSpc>
                <a:spcPct val="100000"/>
              </a:lnSpc>
              <a:spcBef>
                <a:spcPts val="0"/>
              </a:spcBef>
              <a:spcAft>
                <a:spcPts val="0"/>
              </a:spcAft>
              <a:buClr>
                <a:schemeClr val="dk1"/>
              </a:buClr>
              <a:buSzPts val="1100"/>
              <a:buFont typeface="Montserrat SemiBold"/>
              <a:buNone/>
              <a:defRPr sz="1400" b="1">
                <a:latin typeface="Montserrat SemiBold"/>
                <a:ea typeface="Montserrat SemiBold"/>
                <a:cs typeface="Montserrat SemiBold"/>
                <a:sym typeface="Montserrat SemiBold"/>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6" name="Google Shape;136;g1eb1d763961_0_311"/>
          <p:cNvSpPr txBox="1">
            <a:spLocks noGrp="1"/>
          </p:cNvSpPr>
          <p:nvPr>
            <p:ph type="sldNum" idx="12"/>
          </p:nvPr>
        </p:nvSpPr>
        <p:spPr>
          <a:xfrm>
            <a:off x="311708" y="4663217"/>
            <a:ext cx="548700" cy="393600"/>
          </a:xfrm>
          <a:prstGeom prst="rect">
            <a:avLst/>
          </a:prstGeom>
          <a:noFill/>
          <a:ln>
            <a:noFill/>
          </a:ln>
        </p:spPr>
        <p:txBody>
          <a:bodyPr spcFirstLastPara="1" wrap="square" lIns="91400" tIns="91400" rIns="91400" bIns="91400" anchor="ctr" anchorCtr="0">
            <a:noAutofit/>
          </a:bodyPr>
          <a:lstStyle>
            <a:lvl1pPr marL="0" marR="0" lvl="0"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3 1 1 1">
  <p:cSld name="TITLE_AND_BODY_1_1_1_3">
    <p:spTree>
      <p:nvGrpSpPr>
        <p:cNvPr id="1" name="Shape 16"/>
        <p:cNvGrpSpPr/>
        <p:nvPr/>
      </p:nvGrpSpPr>
      <p:grpSpPr>
        <a:xfrm>
          <a:off x="0" y="0"/>
          <a:ext cx="0" cy="0"/>
          <a:chOff x="0" y="0"/>
          <a:chExt cx="0" cy="0"/>
        </a:xfrm>
      </p:grpSpPr>
      <p:sp>
        <p:nvSpPr>
          <p:cNvPr id="17" name="Google Shape;17;g30ae3843c29_0_1307"/>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g30ae3843c29_0_1307"/>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g30ae3843c29_0_1307"/>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g30ae3843c29_0_1307"/>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g30ae3843c29_0_1307"/>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ption 2">
  <p:cSld name="TITLE_1">
    <p:spTree>
      <p:nvGrpSpPr>
        <p:cNvPr id="1" name="Shape 137"/>
        <p:cNvGrpSpPr/>
        <p:nvPr/>
      </p:nvGrpSpPr>
      <p:grpSpPr>
        <a:xfrm>
          <a:off x="0" y="0"/>
          <a:ext cx="0" cy="0"/>
          <a:chOff x="0" y="0"/>
          <a:chExt cx="0" cy="0"/>
        </a:xfrm>
      </p:grpSpPr>
      <p:pic>
        <p:nvPicPr>
          <p:cNvPr id="138" name="Google Shape;138;g1eb1d763961_0_336"/>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39" name="Google Shape;139;g1eb1d763961_0_336"/>
          <p:cNvSpPr/>
          <p:nvPr/>
        </p:nvSpPr>
        <p:spPr>
          <a:xfrm>
            <a:off x="0" y="0"/>
            <a:ext cx="9144000" cy="1239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 name="Google Shape;140;g1eb1d763961_0_336"/>
          <p:cNvPicPr preferRelativeResize="0"/>
          <p:nvPr/>
        </p:nvPicPr>
        <p:blipFill rotWithShape="1">
          <a:blip r:embed="rId3">
            <a:alphaModFix/>
          </a:blip>
          <a:srcRect l="14041" t="37765" r="7420" b="25299"/>
          <a:stretch/>
        </p:blipFill>
        <p:spPr>
          <a:xfrm>
            <a:off x="0" y="894425"/>
            <a:ext cx="8595300" cy="2697900"/>
          </a:xfrm>
          <a:prstGeom prst="snip1Rect">
            <a:avLst>
              <a:gd name="adj" fmla="val 12347"/>
            </a:avLst>
          </a:prstGeom>
          <a:noFill/>
          <a:ln>
            <a:noFill/>
          </a:ln>
        </p:spPr>
      </p:pic>
      <p:sp>
        <p:nvSpPr>
          <p:cNvPr id="141" name="Google Shape;141;g1eb1d763961_0_336"/>
          <p:cNvSpPr txBox="1">
            <a:spLocks noGrp="1"/>
          </p:cNvSpPr>
          <p:nvPr>
            <p:ph type="ctrTitle"/>
          </p:nvPr>
        </p:nvSpPr>
        <p:spPr>
          <a:xfrm>
            <a:off x="545325" y="3865225"/>
            <a:ext cx="8049900" cy="553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42" name="Google Shape;142;g1eb1d763961_0_336"/>
          <p:cNvSpPr txBox="1">
            <a:spLocks noGrp="1"/>
          </p:cNvSpPr>
          <p:nvPr>
            <p:ph type="subTitle" idx="1"/>
          </p:nvPr>
        </p:nvSpPr>
        <p:spPr>
          <a:xfrm>
            <a:off x="545325" y="4418425"/>
            <a:ext cx="80499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43" name="Google Shape;143;g1eb1d763961_0_336"/>
          <p:cNvPicPr preferRelativeResize="0"/>
          <p:nvPr/>
        </p:nvPicPr>
        <p:blipFill rotWithShape="1">
          <a:blip r:embed="rId4">
            <a:alphaModFix/>
          </a:blip>
          <a:srcRect/>
          <a:stretch/>
        </p:blipFill>
        <p:spPr>
          <a:xfrm>
            <a:off x="545325" y="223600"/>
            <a:ext cx="1881052" cy="502400"/>
          </a:xfrm>
          <a:prstGeom prst="rect">
            <a:avLst/>
          </a:prstGeom>
          <a:noFill/>
          <a:ln>
            <a:noFill/>
          </a:ln>
        </p:spPr>
      </p:pic>
      <p:sp>
        <p:nvSpPr>
          <p:cNvPr id="144" name="Google Shape;144;g1eb1d763961_0_336"/>
          <p:cNvSpPr/>
          <p:nvPr/>
        </p:nvSpPr>
        <p:spPr>
          <a:xfrm>
            <a:off x="0" y="3592375"/>
            <a:ext cx="85953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1eb1d763961_0_336"/>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1">
  <p:cSld name="TITLE_1_1">
    <p:spTree>
      <p:nvGrpSpPr>
        <p:cNvPr id="1" name="Shape 146"/>
        <p:cNvGrpSpPr/>
        <p:nvPr/>
      </p:nvGrpSpPr>
      <p:grpSpPr>
        <a:xfrm>
          <a:off x="0" y="0"/>
          <a:ext cx="0" cy="0"/>
          <a:chOff x="0" y="0"/>
          <a:chExt cx="0" cy="0"/>
        </a:xfrm>
      </p:grpSpPr>
      <p:pic>
        <p:nvPicPr>
          <p:cNvPr id="147" name="Google Shape;147;g1eb1d763961_0_344"/>
          <p:cNvPicPr preferRelativeResize="0"/>
          <p:nvPr/>
        </p:nvPicPr>
        <p:blipFill rotWithShape="1">
          <a:blip r:embed="rId2">
            <a:alphaModFix/>
          </a:blip>
          <a:srcRect t="17767" b="9117"/>
          <a:stretch/>
        </p:blipFill>
        <p:spPr>
          <a:xfrm>
            <a:off x="0" y="0"/>
            <a:ext cx="9144003" cy="4456176"/>
          </a:xfrm>
          <a:prstGeom prst="rect">
            <a:avLst/>
          </a:prstGeom>
          <a:noFill/>
          <a:ln>
            <a:noFill/>
          </a:ln>
        </p:spPr>
      </p:pic>
      <p:pic>
        <p:nvPicPr>
          <p:cNvPr id="148" name="Google Shape;148;g1eb1d763961_0_344"/>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49" name="Google Shape;149;g1eb1d763961_0_344"/>
          <p:cNvSpPr/>
          <p:nvPr/>
        </p:nvSpPr>
        <p:spPr>
          <a:xfrm>
            <a:off x="0" y="1788875"/>
            <a:ext cx="5781900" cy="2667300"/>
          </a:xfrm>
          <a:prstGeom prst="snip1Rect">
            <a:avLst>
              <a:gd name="adj" fmla="val 539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g1eb1d763961_0_344"/>
          <p:cNvSpPr txBox="1">
            <a:spLocks noGrp="1"/>
          </p:cNvSpPr>
          <p:nvPr>
            <p:ph type="ctrTitle"/>
          </p:nvPr>
        </p:nvSpPr>
        <p:spPr>
          <a:xfrm>
            <a:off x="545325" y="2578449"/>
            <a:ext cx="4310100" cy="517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51" name="Google Shape;151;g1eb1d763961_0_344"/>
          <p:cNvSpPr txBox="1">
            <a:spLocks noGrp="1"/>
          </p:cNvSpPr>
          <p:nvPr>
            <p:ph type="subTitle" idx="1"/>
          </p:nvPr>
        </p:nvSpPr>
        <p:spPr>
          <a:xfrm>
            <a:off x="545325" y="3306288"/>
            <a:ext cx="43101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152" name="Google Shape;152;g1eb1d763961_0_344"/>
          <p:cNvCxnSpPr/>
          <p:nvPr/>
        </p:nvCxnSpPr>
        <p:spPr>
          <a:xfrm>
            <a:off x="545325" y="3192313"/>
            <a:ext cx="4319400" cy="0"/>
          </a:xfrm>
          <a:prstGeom prst="straightConnector1">
            <a:avLst/>
          </a:prstGeom>
          <a:noFill/>
          <a:ln w="9525" cap="flat" cmpd="sng">
            <a:solidFill>
              <a:schemeClr val="lt1"/>
            </a:solidFill>
            <a:prstDash val="solid"/>
            <a:round/>
            <a:headEnd type="none" w="sm" len="sm"/>
            <a:tailEnd type="none" w="sm" len="sm"/>
          </a:ln>
        </p:spPr>
      </p:cxnSp>
      <p:sp>
        <p:nvSpPr>
          <p:cNvPr id="153" name="Google Shape;153;g1eb1d763961_0_344"/>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2">
  <p:cSld name="TITLE_1_1_1">
    <p:spTree>
      <p:nvGrpSpPr>
        <p:cNvPr id="1" name="Shape 154"/>
        <p:cNvGrpSpPr/>
        <p:nvPr/>
      </p:nvGrpSpPr>
      <p:grpSpPr>
        <a:xfrm>
          <a:off x="0" y="0"/>
          <a:ext cx="0" cy="0"/>
          <a:chOff x="0" y="0"/>
          <a:chExt cx="0" cy="0"/>
        </a:xfrm>
      </p:grpSpPr>
      <p:pic>
        <p:nvPicPr>
          <p:cNvPr id="155" name="Google Shape;155;g1eb1d763961_0_351"/>
          <p:cNvPicPr preferRelativeResize="0"/>
          <p:nvPr/>
        </p:nvPicPr>
        <p:blipFill rotWithShape="1">
          <a:blip r:embed="rId2">
            <a:alphaModFix/>
          </a:blip>
          <a:srcRect t="25500" b="1432"/>
          <a:stretch/>
        </p:blipFill>
        <p:spPr>
          <a:xfrm>
            <a:off x="0" y="0"/>
            <a:ext cx="9144003" cy="4456175"/>
          </a:xfrm>
          <a:prstGeom prst="rect">
            <a:avLst/>
          </a:prstGeom>
          <a:noFill/>
          <a:ln>
            <a:noFill/>
          </a:ln>
        </p:spPr>
      </p:pic>
      <p:pic>
        <p:nvPicPr>
          <p:cNvPr id="156" name="Google Shape;156;g1eb1d763961_0_351"/>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57" name="Google Shape;157;g1eb1d763961_0_351"/>
          <p:cNvSpPr/>
          <p:nvPr/>
        </p:nvSpPr>
        <p:spPr>
          <a:xfrm>
            <a:off x="0" y="1788875"/>
            <a:ext cx="5781900" cy="2667300"/>
          </a:xfrm>
          <a:prstGeom prst="snip1Rect">
            <a:avLst>
              <a:gd name="adj" fmla="val 539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1eb1d763961_0_351"/>
          <p:cNvSpPr/>
          <p:nvPr/>
        </p:nvSpPr>
        <p:spPr>
          <a:xfrm>
            <a:off x="0" y="4406975"/>
            <a:ext cx="57819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g1eb1d763961_0_351"/>
          <p:cNvSpPr txBox="1">
            <a:spLocks noGrp="1"/>
          </p:cNvSpPr>
          <p:nvPr>
            <p:ph type="ctrTitle"/>
          </p:nvPr>
        </p:nvSpPr>
        <p:spPr>
          <a:xfrm>
            <a:off x="545325" y="2578449"/>
            <a:ext cx="4310100" cy="517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60" name="Google Shape;160;g1eb1d763961_0_351"/>
          <p:cNvSpPr txBox="1">
            <a:spLocks noGrp="1"/>
          </p:cNvSpPr>
          <p:nvPr>
            <p:ph type="subTitle" idx="1"/>
          </p:nvPr>
        </p:nvSpPr>
        <p:spPr>
          <a:xfrm>
            <a:off x="545325" y="3306288"/>
            <a:ext cx="43101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161" name="Google Shape;161;g1eb1d763961_0_351"/>
          <p:cNvCxnSpPr/>
          <p:nvPr/>
        </p:nvCxnSpPr>
        <p:spPr>
          <a:xfrm>
            <a:off x="545325" y="3192313"/>
            <a:ext cx="4319400" cy="0"/>
          </a:xfrm>
          <a:prstGeom prst="straightConnector1">
            <a:avLst/>
          </a:prstGeom>
          <a:noFill/>
          <a:ln w="9525" cap="flat" cmpd="sng">
            <a:solidFill>
              <a:schemeClr val="lt2"/>
            </a:solidFill>
            <a:prstDash val="solid"/>
            <a:round/>
            <a:headEnd type="none" w="sm" len="sm"/>
            <a:tailEnd type="none" w="sm" len="sm"/>
          </a:ln>
        </p:spPr>
      </p:cxnSp>
      <p:sp>
        <p:nvSpPr>
          <p:cNvPr id="162" name="Google Shape;162;g1eb1d763961_0_351"/>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Content 2">
  <p:cSld name="TITLE_AND_BODY_1">
    <p:spTree>
      <p:nvGrpSpPr>
        <p:cNvPr id="1" name="Shape 163"/>
        <p:cNvGrpSpPr/>
        <p:nvPr/>
      </p:nvGrpSpPr>
      <p:grpSpPr>
        <a:xfrm>
          <a:off x="0" y="0"/>
          <a:ext cx="0" cy="0"/>
          <a:chOff x="0" y="0"/>
          <a:chExt cx="0" cy="0"/>
        </a:xfrm>
      </p:grpSpPr>
      <p:pic>
        <p:nvPicPr>
          <p:cNvPr id="164" name="Google Shape;164;g1eb1d763961_0_367"/>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65" name="Google Shape;165;g1eb1d763961_0_367"/>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1eb1d763961_0_367"/>
          <p:cNvSpPr/>
          <p:nvPr/>
        </p:nvSpPr>
        <p:spPr>
          <a:xfrm>
            <a:off x="0" y="0"/>
            <a:ext cx="9144000" cy="88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7" name="Google Shape;167;g1eb1d763961_0_367"/>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68" name="Google Shape;168;g1eb1d763961_0_367"/>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9" name="Google Shape;169;g1eb1d763961_0_367"/>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0" name="Google Shape;170;g1eb1d763961_0_367"/>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Content 4">
  <p:cSld name="TITLE_AND_BODY_1_1_1_1">
    <p:spTree>
      <p:nvGrpSpPr>
        <p:cNvPr id="1" name="Shape 171"/>
        <p:cNvGrpSpPr/>
        <p:nvPr/>
      </p:nvGrpSpPr>
      <p:grpSpPr>
        <a:xfrm>
          <a:off x="0" y="0"/>
          <a:ext cx="0" cy="0"/>
          <a:chOff x="0" y="0"/>
          <a:chExt cx="0" cy="0"/>
        </a:xfrm>
      </p:grpSpPr>
      <p:pic>
        <p:nvPicPr>
          <p:cNvPr id="172" name="Google Shape;172;g1eb1d763961_0_375"/>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73" name="Google Shape;173;g1eb1d763961_0_375"/>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1eb1d763961_0_375"/>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5" name="Google Shape;175;g1eb1d763961_0_375"/>
          <p:cNvSpPr/>
          <p:nvPr/>
        </p:nvSpPr>
        <p:spPr>
          <a:xfrm>
            <a:off x="0" y="0"/>
            <a:ext cx="9144000" cy="88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 name="Google Shape;176;g1eb1d763961_0_375"/>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77" name="Google Shape;177;g1eb1d763961_0_375"/>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8" name="Google Shape;178;g1eb1d763961_0_375"/>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Content 5">
  <p:cSld name="TITLE_AND_BODY_1_1_1_1_1">
    <p:spTree>
      <p:nvGrpSpPr>
        <p:cNvPr id="1" name="Shape 179"/>
        <p:cNvGrpSpPr/>
        <p:nvPr/>
      </p:nvGrpSpPr>
      <p:grpSpPr>
        <a:xfrm>
          <a:off x="0" y="0"/>
          <a:ext cx="0" cy="0"/>
          <a:chOff x="0" y="0"/>
          <a:chExt cx="0" cy="0"/>
        </a:xfrm>
      </p:grpSpPr>
      <p:sp>
        <p:nvSpPr>
          <p:cNvPr id="180" name="Google Shape;180;g1eb1d763961_0_383"/>
          <p:cNvSpPr/>
          <p:nvPr/>
        </p:nvSpPr>
        <p:spPr>
          <a:xfrm>
            <a:off x="0" y="141275"/>
            <a:ext cx="8847000" cy="1014000"/>
          </a:xfrm>
          <a:prstGeom prst="snip1Rect">
            <a:avLst>
              <a:gd name="adj" fmla="val 25163"/>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 name="Google Shape;181;g1eb1d763961_0_383"/>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82" name="Google Shape;182;g1eb1d763961_0_383"/>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1eb1d763961_0_383"/>
          <p:cNvSpPr txBox="1">
            <a:spLocks noGrp="1"/>
          </p:cNvSpPr>
          <p:nvPr>
            <p:ph type="body" idx="1"/>
          </p:nvPr>
        </p:nvSpPr>
        <p:spPr>
          <a:xfrm>
            <a:off x="545325" y="1471113"/>
            <a:ext cx="80499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184" name="Google Shape;184;g1eb1d763961_0_383"/>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185" name="Google Shape;185;g1eb1d763961_0_383"/>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6" name="Google Shape;186;g1eb1d763961_0_383"/>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6">
  <p:cSld name="TITLE_AND_BODY_1_1_1_1_1_1">
    <p:spTree>
      <p:nvGrpSpPr>
        <p:cNvPr id="1" name="Shape 187"/>
        <p:cNvGrpSpPr/>
        <p:nvPr/>
      </p:nvGrpSpPr>
      <p:grpSpPr>
        <a:xfrm>
          <a:off x="0" y="0"/>
          <a:ext cx="0" cy="0"/>
          <a:chOff x="0" y="0"/>
          <a:chExt cx="0" cy="0"/>
        </a:xfrm>
      </p:grpSpPr>
      <p:sp>
        <p:nvSpPr>
          <p:cNvPr id="188" name="Google Shape;188;g1eb1d763961_0_391"/>
          <p:cNvSpPr/>
          <p:nvPr/>
        </p:nvSpPr>
        <p:spPr>
          <a:xfrm>
            <a:off x="0" y="0"/>
            <a:ext cx="9144000" cy="4466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g1eb1d763961_0_391"/>
          <p:cNvSpPr/>
          <p:nvPr/>
        </p:nvSpPr>
        <p:spPr>
          <a:xfrm>
            <a:off x="0" y="1200613"/>
            <a:ext cx="8847000" cy="3265800"/>
          </a:xfrm>
          <a:prstGeom prst="snip1Rect">
            <a:avLst>
              <a:gd name="adj" fmla="val 7945"/>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1eb1d763961_0_391"/>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1eb1d763961_0_391"/>
          <p:cNvSpPr txBox="1">
            <a:spLocks noGrp="1"/>
          </p:cNvSpPr>
          <p:nvPr>
            <p:ph type="title"/>
          </p:nvPr>
        </p:nvSpPr>
        <p:spPr>
          <a:xfrm>
            <a:off x="545325" y="2408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2" name="Google Shape;192;g1eb1d763961_0_391"/>
          <p:cNvSpPr txBox="1">
            <a:spLocks noGrp="1"/>
          </p:cNvSpPr>
          <p:nvPr>
            <p:ph type="body" idx="1"/>
          </p:nvPr>
        </p:nvSpPr>
        <p:spPr>
          <a:xfrm>
            <a:off x="545325" y="1471113"/>
            <a:ext cx="80499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193" name="Google Shape;193;g1eb1d763961_0_391"/>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194" name="Google Shape;194;g1eb1d763961_0_391"/>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Content Image 1">
  <p:cSld name="TITLE_AND_BODY_1_1_1_1_1_1_1">
    <p:spTree>
      <p:nvGrpSpPr>
        <p:cNvPr id="1" name="Shape 195"/>
        <p:cNvGrpSpPr/>
        <p:nvPr/>
      </p:nvGrpSpPr>
      <p:grpSpPr>
        <a:xfrm>
          <a:off x="0" y="0"/>
          <a:ext cx="0" cy="0"/>
          <a:chOff x="0" y="0"/>
          <a:chExt cx="0" cy="0"/>
        </a:xfrm>
      </p:grpSpPr>
      <p:pic>
        <p:nvPicPr>
          <p:cNvPr id="196" name="Google Shape;196;g1eb1d763961_0_399"/>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197" name="Google Shape;197;g1eb1d763961_0_399"/>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1eb1d763961_0_399"/>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9" name="Google Shape;199;g1eb1d763961_0_399"/>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200" name="Google Shape;200;g1eb1d763961_0_399"/>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201" name="Google Shape;201;g1eb1d763961_0_399"/>
          <p:cNvSpPr/>
          <p:nvPr/>
        </p:nvSpPr>
        <p:spPr>
          <a:xfrm flipH="1">
            <a:off x="6383700" y="297125"/>
            <a:ext cx="2760300" cy="4169400"/>
          </a:xfrm>
          <a:prstGeom prst="snip1Rect">
            <a:avLst>
              <a:gd name="adj" fmla="val 15621"/>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1eb1d763961_0_399"/>
          <p:cNvSpPr>
            <a:spLocks noGrp="1"/>
          </p:cNvSpPr>
          <p:nvPr>
            <p:ph type="pic" idx="2"/>
          </p:nvPr>
        </p:nvSpPr>
        <p:spPr>
          <a:xfrm>
            <a:off x="5367550" y="1471125"/>
            <a:ext cx="3227700" cy="2679600"/>
          </a:xfrm>
          <a:prstGeom prst="rect">
            <a:avLst/>
          </a:prstGeom>
          <a:noFill/>
          <a:ln>
            <a:noFill/>
          </a:ln>
        </p:spPr>
      </p:sp>
      <p:sp>
        <p:nvSpPr>
          <p:cNvPr id="203" name="Google Shape;203;g1eb1d763961_0_399"/>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ontent Image 2">
  <p:cSld name="TITLE_AND_BODY_1_1_1_1_1_1_1_1">
    <p:spTree>
      <p:nvGrpSpPr>
        <p:cNvPr id="1" name="Shape 204"/>
        <p:cNvGrpSpPr/>
        <p:nvPr/>
      </p:nvGrpSpPr>
      <p:grpSpPr>
        <a:xfrm>
          <a:off x="0" y="0"/>
          <a:ext cx="0" cy="0"/>
          <a:chOff x="0" y="0"/>
          <a:chExt cx="0" cy="0"/>
        </a:xfrm>
      </p:grpSpPr>
      <p:pic>
        <p:nvPicPr>
          <p:cNvPr id="205" name="Google Shape;205;g1eb1d763961_0_408"/>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206" name="Google Shape;206;g1eb1d763961_0_408"/>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1eb1d763961_0_408"/>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8" name="Google Shape;208;g1eb1d763961_0_408"/>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209" name="Google Shape;209;g1eb1d763961_0_408"/>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210" name="Google Shape;210;g1eb1d763961_0_408"/>
          <p:cNvSpPr/>
          <p:nvPr/>
        </p:nvSpPr>
        <p:spPr>
          <a:xfrm flipH="1">
            <a:off x="6383700" y="297125"/>
            <a:ext cx="2760300" cy="4169400"/>
          </a:xfrm>
          <a:prstGeom prst="snip1Rect">
            <a:avLst>
              <a:gd name="adj" fmla="val 15621"/>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1eb1d763961_0_408"/>
          <p:cNvSpPr>
            <a:spLocks noGrp="1"/>
          </p:cNvSpPr>
          <p:nvPr>
            <p:ph type="pic" idx="2"/>
          </p:nvPr>
        </p:nvSpPr>
        <p:spPr>
          <a:xfrm>
            <a:off x="5367550" y="1471125"/>
            <a:ext cx="3227700" cy="2679600"/>
          </a:xfrm>
          <a:prstGeom prst="rect">
            <a:avLst/>
          </a:prstGeom>
          <a:noFill/>
          <a:ln>
            <a:noFill/>
          </a:ln>
        </p:spPr>
      </p:sp>
      <p:sp>
        <p:nvSpPr>
          <p:cNvPr id="212" name="Google Shape;212;g1eb1d763961_0_408"/>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Content Image 3">
  <p:cSld name="TITLE_AND_BODY_1_1_1_1_1_1_1_1_1">
    <p:spTree>
      <p:nvGrpSpPr>
        <p:cNvPr id="1" name="Shape 213"/>
        <p:cNvGrpSpPr/>
        <p:nvPr/>
      </p:nvGrpSpPr>
      <p:grpSpPr>
        <a:xfrm>
          <a:off x="0" y="0"/>
          <a:ext cx="0" cy="0"/>
          <a:chOff x="0" y="0"/>
          <a:chExt cx="0" cy="0"/>
        </a:xfrm>
      </p:grpSpPr>
      <p:pic>
        <p:nvPicPr>
          <p:cNvPr id="214" name="Google Shape;214;g1eb1d763961_0_417"/>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215" name="Google Shape;215;g1eb1d763961_0_417"/>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g1eb1d763961_0_417"/>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7" name="Google Shape;217;g1eb1d763961_0_417"/>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218" name="Google Shape;218;g1eb1d763961_0_417"/>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219" name="Google Shape;219;g1eb1d763961_0_417"/>
          <p:cNvSpPr/>
          <p:nvPr/>
        </p:nvSpPr>
        <p:spPr>
          <a:xfrm flipH="1">
            <a:off x="6383700" y="297125"/>
            <a:ext cx="2760300" cy="4169400"/>
          </a:xfrm>
          <a:prstGeom prst="snip1Rect">
            <a:avLst>
              <a:gd name="adj" fmla="val 15621"/>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g1eb1d763961_0_417"/>
          <p:cNvSpPr>
            <a:spLocks noGrp="1"/>
          </p:cNvSpPr>
          <p:nvPr>
            <p:ph type="pic" idx="2"/>
          </p:nvPr>
        </p:nvSpPr>
        <p:spPr>
          <a:xfrm>
            <a:off x="5367550" y="1471125"/>
            <a:ext cx="3227700" cy="2679600"/>
          </a:xfrm>
          <a:prstGeom prst="rect">
            <a:avLst/>
          </a:prstGeom>
          <a:noFill/>
          <a:ln>
            <a:noFill/>
          </a:ln>
        </p:spPr>
      </p:sp>
      <p:sp>
        <p:nvSpPr>
          <p:cNvPr id="221" name="Google Shape;221;g1eb1d763961_0_417"/>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1 2">
  <p:cSld name="TITLE_AND_BODY_3">
    <p:spTree>
      <p:nvGrpSpPr>
        <p:cNvPr id="1" name="Shape 22"/>
        <p:cNvGrpSpPr/>
        <p:nvPr/>
      </p:nvGrpSpPr>
      <p:grpSpPr>
        <a:xfrm>
          <a:off x="0" y="0"/>
          <a:ext cx="0" cy="0"/>
          <a:chOff x="0" y="0"/>
          <a:chExt cx="0" cy="0"/>
        </a:xfrm>
      </p:grpSpPr>
      <p:sp>
        <p:nvSpPr>
          <p:cNvPr id="23" name="Google Shape;23;g30ae3843c29_0_797"/>
          <p:cNvSpPr/>
          <p:nvPr/>
        </p:nvSpPr>
        <p:spPr>
          <a:xfrm>
            <a:off x="0" y="0"/>
            <a:ext cx="9144000" cy="88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 name="Google Shape;24;g30ae3843c29_0_797"/>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25" name="Google Shape;25;g30ae3843c29_0_797"/>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 name="Google Shape;26;g30ae3843c29_0_797"/>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g30ae3843c29_0_797"/>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Content 2 Sections with Image">
  <p:cSld name="TITLE_AND_BODY_1_1_1_1_1_1_1_1_1_1_1">
    <p:spTree>
      <p:nvGrpSpPr>
        <p:cNvPr id="1" name="Shape 222"/>
        <p:cNvGrpSpPr/>
        <p:nvPr/>
      </p:nvGrpSpPr>
      <p:grpSpPr>
        <a:xfrm>
          <a:off x="0" y="0"/>
          <a:ext cx="0" cy="0"/>
          <a:chOff x="0" y="0"/>
          <a:chExt cx="0" cy="0"/>
        </a:xfrm>
      </p:grpSpPr>
      <p:sp>
        <p:nvSpPr>
          <p:cNvPr id="223" name="Google Shape;223;g1eb1d763961_0_435"/>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g1eb1d763961_0_435"/>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g1eb1d763961_0_435"/>
          <p:cNvSpPr/>
          <p:nvPr/>
        </p:nvSpPr>
        <p:spPr>
          <a:xfrm>
            <a:off x="5453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1eb1d763961_0_435"/>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7" name="Google Shape;227;g1eb1d763961_0_435"/>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228" name="Google Shape;228;g1eb1d763961_0_435"/>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9" name="Google Shape;229;g1eb1d763961_0_435"/>
          <p:cNvSpPr>
            <a:spLocks noGrp="1"/>
          </p:cNvSpPr>
          <p:nvPr>
            <p:ph type="pic" idx="2"/>
          </p:nvPr>
        </p:nvSpPr>
        <p:spPr>
          <a:xfrm>
            <a:off x="545325" y="1236450"/>
            <a:ext cx="3796500" cy="1303500"/>
          </a:xfrm>
          <a:prstGeom prst="rect">
            <a:avLst/>
          </a:prstGeom>
          <a:noFill/>
          <a:ln>
            <a:noFill/>
          </a:ln>
        </p:spPr>
      </p:sp>
      <p:sp>
        <p:nvSpPr>
          <p:cNvPr id="230" name="Google Shape;230;g1eb1d763961_0_435"/>
          <p:cNvSpPr/>
          <p:nvPr/>
        </p:nvSpPr>
        <p:spPr>
          <a:xfrm>
            <a:off x="47987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g1eb1d763961_0_435"/>
          <p:cNvSpPr>
            <a:spLocks noGrp="1"/>
          </p:cNvSpPr>
          <p:nvPr>
            <p:ph type="pic" idx="3"/>
          </p:nvPr>
        </p:nvSpPr>
        <p:spPr>
          <a:xfrm>
            <a:off x="4798725" y="1236450"/>
            <a:ext cx="3796500" cy="1303500"/>
          </a:xfrm>
          <a:prstGeom prst="rect">
            <a:avLst/>
          </a:prstGeom>
          <a:noFill/>
          <a:ln>
            <a:noFill/>
          </a:ln>
        </p:spPr>
      </p:sp>
      <p:sp>
        <p:nvSpPr>
          <p:cNvPr id="232" name="Google Shape;232;g1eb1d763961_0_435"/>
          <p:cNvSpPr/>
          <p:nvPr/>
        </p:nvSpPr>
        <p:spPr>
          <a:xfrm>
            <a:off x="545400"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g1eb1d763961_0_435"/>
          <p:cNvSpPr/>
          <p:nvPr/>
        </p:nvSpPr>
        <p:spPr>
          <a:xfrm>
            <a:off x="4798725"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1eb1d763961_0_435"/>
          <p:cNvSpPr txBox="1">
            <a:spLocks noGrp="1"/>
          </p:cNvSpPr>
          <p:nvPr>
            <p:ph type="body" idx="1"/>
          </p:nvPr>
        </p:nvSpPr>
        <p:spPr>
          <a:xfrm>
            <a:off x="785325" y="2678600"/>
            <a:ext cx="33165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5" name="Google Shape;235;g1eb1d763961_0_435"/>
          <p:cNvSpPr txBox="1">
            <a:spLocks noGrp="1"/>
          </p:cNvSpPr>
          <p:nvPr>
            <p:ph type="body" idx="4"/>
          </p:nvPr>
        </p:nvSpPr>
        <p:spPr>
          <a:xfrm>
            <a:off x="5038725" y="2678600"/>
            <a:ext cx="33165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6" name="Google Shape;236;g1eb1d763961_0_435"/>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Content 2 Sections">
  <p:cSld name="TITLE_AND_BODY_1_1_1_1_1_1_1_1_1_1_1_1">
    <p:spTree>
      <p:nvGrpSpPr>
        <p:cNvPr id="1" name="Shape 237"/>
        <p:cNvGrpSpPr/>
        <p:nvPr/>
      </p:nvGrpSpPr>
      <p:grpSpPr>
        <a:xfrm>
          <a:off x="0" y="0"/>
          <a:ext cx="0" cy="0"/>
          <a:chOff x="0" y="0"/>
          <a:chExt cx="0" cy="0"/>
        </a:xfrm>
      </p:grpSpPr>
      <p:sp>
        <p:nvSpPr>
          <p:cNvPr id="238" name="Google Shape;238;g1eb1d763961_0_450"/>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1eb1d763961_0_450"/>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1eb1d763961_0_450"/>
          <p:cNvSpPr/>
          <p:nvPr/>
        </p:nvSpPr>
        <p:spPr>
          <a:xfrm>
            <a:off x="5453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1eb1d763961_0_450"/>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2" name="Google Shape;242;g1eb1d763961_0_450"/>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243" name="Google Shape;243;g1eb1d763961_0_450"/>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4" name="Google Shape;244;g1eb1d763961_0_450"/>
          <p:cNvSpPr/>
          <p:nvPr/>
        </p:nvSpPr>
        <p:spPr>
          <a:xfrm>
            <a:off x="47987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g1eb1d763961_0_450"/>
          <p:cNvSpPr/>
          <p:nvPr/>
        </p:nvSpPr>
        <p:spPr>
          <a:xfrm>
            <a:off x="545400"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g1eb1d763961_0_450"/>
          <p:cNvSpPr/>
          <p:nvPr/>
        </p:nvSpPr>
        <p:spPr>
          <a:xfrm>
            <a:off x="4798725"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g1eb1d763961_0_450"/>
          <p:cNvSpPr txBox="1">
            <a:spLocks noGrp="1"/>
          </p:cNvSpPr>
          <p:nvPr>
            <p:ph type="body" idx="1"/>
          </p:nvPr>
        </p:nvSpPr>
        <p:spPr>
          <a:xfrm>
            <a:off x="785325" y="1428150"/>
            <a:ext cx="33165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8" name="Google Shape;248;g1eb1d763961_0_450"/>
          <p:cNvSpPr txBox="1">
            <a:spLocks noGrp="1"/>
          </p:cNvSpPr>
          <p:nvPr>
            <p:ph type="body" idx="2"/>
          </p:nvPr>
        </p:nvSpPr>
        <p:spPr>
          <a:xfrm>
            <a:off x="5038725" y="1428150"/>
            <a:ext cx="33165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9" name="Google Shape;249;g1eb1d763961_0_450"/>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3 Sections with Image">
  <p:cSld name="TITLE_AND_BODY_1_1_1_1_1_1_1_1_1_1_1_1_1">
    <p:spTree>
      <p:nvGrpSpPr>
        <p:cNvPr id="1" name="Shape 250"/>
        <p:cNvGrpSpPr/>
        <p:nvPr/>
      </p:nvGrpSpPr>
      <p:grpSpPr>
        <a:xfrm>
          <a:off x="0" y="0"/>
          <a:ext cx="0" cy="0"/>
          <a:chOff x="0" y="0"/>
          <a:chExt cx="0" cy="0"/>
        </a:xfrm>
      </p:grpSpPr>
      <p:sp>
        <p:nvSpPr>
          <p:cNvPr id="251" name="Google Shape;251;g1eb1d763961_0_463"/>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g1eb1d763961_0_463"/>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1eb1d763961_0_463"/>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1eb1d763961_0_463"/>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5" name="Google Shape;255;g1eb1d763961_0_463"/>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256" name="Google Shape;256;g1eb1d763961_0_463"/>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7" name="Google Shape;257;g1eb1d763961_0_463"/>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1eb1d763961_0_463"/>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1eb1d763961_0_463"/>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1eb1d763961_0_463"/>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1eb1d763961_0_463"/>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1eb1d763961_0_463"/>
          <p:cNvSpPr>
            <a:spLocks noGrp="1"/>
          </p:cNvSpPr>
          <p:nvPr>
            <p:ph type="pic" idx="2"/>
          </p:nvPr>
        </p:nvSpPr>
        <p:spPr>
          <a:xfrm>
            <a:off x="545325" y="1236450"/>
            <a:ext cx="2502600" cy="1303500"/>
          </a:xfrm>
          <a:prstGeom prst="rect">
            <a:avLst/>
          </a:prstGeom>
          <a:noFill/>
          <a:ln>
            <a:noFill/>
          </a:ln>
        </p:spPr>
      </p:sp>
      <p:sp>
        <p:nvSpPr>
          <p:cNvPr id="263" name="Google Shape;263;g1eb1d763961_0_463"/>
          <p:cNvSpPr>
            <a:spLocks noGrp="1"/>
          </p:cNvSpPr>
          <p:nvPr>
            <p:ph type="pic" idx="3"/>
          </p:nvPr>
        </p:nvSpPr>
        <p:spPr>
          <a:xfrm>
            <a:off x="3318950" y="1236450"/>
            <a:ext cx="2502600" cy="1303500"/>
          </a:xfrm>
          <a:prstGeom prst="rect">
            <a:avLst/>
          </a:prstGeom>
          <a:noFill/>
          <a:ln>
            <a:noFill/>
          </a:ln>
        </p:spPr>
      </p:sp>
      <p:sp>
        <p:nvSpPr>
          <p:cNvPr id="264" name="Google Shape;264;g1eb1d763961_0_463"/>
          <p:cNvSpPr>
            <a:spLocks noGrp="1"/>
          </p:cNvSpPr>
          <p:nvPr>
            <p:ph type="pic" idx="4"/>
          </p:nvPr>
        </p:nvSpPr>
        <p:spPr>
          <a:xfrm>
            <a:off x="6092625" y="1236450"/>
            <a:ext cx="2502600" cy="1303500"/>
          </a:xfrm>
          <a:prstGeom prst="rect">
            <a:avLst/>
          </a:prstGeom>
          <a:noFill/>
          <a:ln>
            <a:noFill/>
          </a:ln>
        </p:spPr>
      </p:sp>
      <p:sp>
        <p:nvSpPr>
          <p:cNvPr id="265" name="Google Shape;265;g1eb1d763961_0_463"/>
          <p:cNvSpPr txBox="1">
            <a:spLocks noGrp="1"/>
          </p:cNvSpPr>
          <p:nvPr>
            <p:ph type="body" idx="1"/>
          </p:nvPr>
        </p:nvSpPr>
        <p:spPr>
          <a:xfrm>
            <a:off x="775575" y="2678600"/>
            <a:ext cx="20421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6" name="Google Shape;266;g1eb1d763961_0_463"/>
          <p:cNvSpPr txBox="1">
            <a:spLocks noGrp="1"/>
          </p:cNvSpPr>
          <p:nvPr>
            <p:ph type="body" idx="5"/>
          </p:nvPr>
        </p:nvSpPr>
        <p:spPr>
          <a:xfrm>
            <a:off x="3549200" y="2678600"/>
            <a:ext cx="20421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7" name="Google Shape;267;g1eb1d763961_0_463"/>
          <p:cNvSpPr txBox="1">
            <a:spLocks noGrp="1"/>
          </p:cNvSpPr>
          <p:nvPr>
            <p:ph type="body" idx="6"/>
          </p:nvPr>
        </p:nvSpPr>
        <p:spPr>
          <a:xfrm>
            <a:off x="6322875" y="2678600"/>
            <a:ext cx="20421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8" name="Google Shape;268;g1eb1d763961_0_463"/>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Content 3 Sections">
  <p:cSld name="TITLE_AND_BODY_1_1_1_1_1_1_1_1_1_1_1_1_1_1">
    <p:spTree>
      <p:nvGrpSpPr>
        <p:cNvPr id="1" name="Shape 269"/>
        <p:cNvGrpSpPr/>
        <p:nvPr/>
      </p:nvGrpSpPr>
      <p:grpSpPr>
        <a:xfrm>
          <a:off x="0" y="0"/>
          <a:ext cx="0" cy="0"/>
          <a:chOff x="0" y="0"/>
          <a:chExt cx="0" cy="0"/>
        </a:xfrm>
      </p:grpSpPr>
      <p:sp>
        <p:nvSpPr>
          <p:cNvPr id="270" name="Google Shape;270;g1eb1d763961_0_482"/>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1eb1d763961_0_482"/>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1eb1d763961_0_482"/>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1eb1d763961_0_482"/>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4" name="Google Shape;274;g1eb1d763961_0_482"/>
          <p:cNvSpPr txBox="1">
            <a:spLocks noGrp="1"/>
          </p:cNvSpPr>
          <p:nvPr>
            <p:ph type="body" idx="1"/>
          </p:nvPr>
        </p:nvSpPr>
        <p:spPr>
          <a:xfrm>
            <a:off x="785325" y="1428150"/>
            <a:ext cx="20421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75" name="Google Shape;275;g1eb1d763961_0_482"/>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6" name="Google Shape;276;g1eb1d763961_0_482"/>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277" name="Google Shape;277;g1eb1d763961_0_482"/>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1eb1d763961_0_482"/>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1eb1d763961_0_482"/>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g1eb1d763961_0_482"/>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1eb1d763961_0_482"/>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g1eb1d763961_0_482"/>
          <p:cNvSpPr txBox="1">
            <a:spLocks noGrp="1"/>
          </p:cNvSpPr>
          <p:nvPr>
            <p:ph type="body" idx="2"/>
          </p:nvPr>
        </p:nvSpPr>
        <p:spPr>
          <a:xfrm>
            <a:off x="3549200" y="1428200"/>
            <a:ext cx="20421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83" name="Google Shape;283;g1eb1d763961_0_482"/>
          <p:cNvSpPr txBox="1">
            <a:spLocks noGrp="1"/>
          </p:cNvSpPr>
          <p:nvPr>
            <p:ph type="body" idx="3"/>
          </p:nvPr>
        </p:nvSpPr>
        <p:spPr>
          <a:xfrm>
            <a:off x="6322875" y="1428200"/>
            <a:ext cx="20421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84" name="Google Shape;284;g1eb1d763961_0_482"/>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o 1">
  <p:cSld name="TITLE_AND_BODY_1_1_1_1_1_1_1_1_1_1_1_1_1_1_1">
    <p:spTree>
      <p:nvGrpSpPr>
        <p:cNvPr id="1" name="Shape 285"/>
        <p:cNvGrpSpPr/>
        <p:nvPr/>
      </p:nvGrpSpPr>
      <p:grpSpPr>
        <a:xfrm>
          <a:off x="0" y="0"/>
          <a:ext cx="0" cy="0"/>
          <a:chOff x="0" y="0"/>
          <a:chExt cx="0" cy="0"/>
        </a:xfrm>
      </p:grpSpPr>
      <p:sp>
        <p:nvSpPr>
          <p:cNvPr id="286" name="Google Shape;286;g1eb1d763961_0_498"/>
          <p:cNvSpPr/>
          <p:nvPr/>
        </p:nvSpPr>
        <p:spPr>
          <a:xfrm>
            <a:off x="0" y="0"/>
            <a:ext cx="9144000" cy="3356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1eb1d763961_0_498"/>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g1eb1d763961_0_498"/>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9" name="Google Shape;289;g1eb1d763961_0_498"/>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0" name="Google Shape;290;g1eb1d763961_0_498"/>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291" name="Google Shape;291;g1eb1d763961_0_498"/>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g1eb1d763961_0_498"/>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1eb1d763961_0_498"/>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g1eb1d763961_0_498"/>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1eb1d763961_0_498"/>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1eb1d763961_0_498"/>
          <p:cNvSpPr>
            <a:spLocks noGrp="1"/>
          </p:cNvSpPr>
          <p:nvPr>
            <p:ph type="pic" idx="2"/>
          </p:nvPr>
        </p:nvSpPr>
        <p:spPr>
          <a:xfrm>
            <a:off x="545325" y="1236450"/>
            <a:ext cx="2502600" cy="1493100"/>
          </a:xfrm>
          <a:prstGeom prst="rect">
            <a:avLst/>
          </a:prstGeom>
          <a:noFill/>
          <a:ln>
            <a:noFill/>
          </a:ln>
        </p:spPr>
      </p:sp>
      <p:sp>
        <p:nvSpPr>
          <p:cNvPr id="297" name="Google Shape;297;g1eb1d763961_0_498"/>
          <p:cNvSpPr>
            <a:spLocks noGrp="1"/>
          </p:cNvSpPr>
          <p:nvPr>
            <p:ph type="pic" idx="3"/>
          </p:nvPr>
        </p:nvSpPr>
        <p:spPr>
          <a:xfrm>
            <a:off x="3318950" y="1236450"/>
            <a:ext cx="2502600" cy="1493100"/>
          </a:xfrm>
          <a:prstGeom prst="rect">
            <a:avLst/>
          </a:prstGeom>
          <a:noFill/>
          <a:ln>
            <a:noFill/>
          </a:ln>
        </p:spPr>
      </p:sp>
      <p:sp>
        <p:nvSpPr>
          <p:cNvPr id="298" name="Google Shape;298;g1eb1d763961_0_498"/>
          <p:cNvSpPr>
            <a:spLocks noGrp="1"/>
          </p:cNvSpPr>
          <p:nvPr>
            <p:ph type="pic" idx="4"/>
          </p:nvPr>
        </p:nvSpPr>
        <p:spPr>
          <a:xfrm>
            <a:off x="6092625" y="1236450"/>
            <a:ext cx="2502600" cy="1493100"/>
          </a:xfrm>
          <a:prstGeom prst="rect">
            <a:avLst/>
          </a:prstGeom>
          <a:noFill/>
          <a:ln>
            <a:noFill/>
          </a:ln>
        </p:spPr>
      </p:sp>
      <p:sp>
        <p:nvSpPr>
          <p:cNvPr id="299" name="Google Shape;299;g1eb1d763961_0_498"/>
          <p:cNvSpPr txBox="1">
            <a:spLocks noGrp="1"/>
          </p:cNvSpPr>
          <p:nvPr>
            <p:ph type="title" idx="5"/>
          </p:nvPr>
        </p:nvSpPr>
        <p:spPr>
          <a:xfrm>
            <a:off x="7492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300" name="Google Shape;300;g1eb1d763961_0_498"/>
          <p:cNvSpPr txBox="1">
            <a:spLocks noGrp="1"/>
          </p:cNvSpPr>
          <p:nvPr>
            <p:ph type="title" idx="6"/>
          </p:nvPr>
        </p:nvSpPr>
        <p:spPr>
          <a:xfrm>
            <a:off x="7492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301" name="Google Shape;301;g1eb1d763961_0_498"/>
          <p:cNvSpPr txBox="1">
            <a:spLocks noGrp="1"/>
          </p:cNvSpPr>
          <p:nvPr>
            <p:ph type="body" idx="1"/>
          </p:nvPr>
        </p:nvSpPr>
        <p:spPr>
          <a:xfrm>
            <a:off x="7492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302" name="Google Shape;302;g1eb1d763961_0_498"/>
          <p:cNvSpPr txBox="1">
            <a:spLocks noGrp="1"/>
          </p:cNvSpPr>
          <p:nvPr>
            <p:ph type="title" idx="7"/>
          </p:nvPr>
        </p:nvSpPr>
        <p:spPr>
          <a:xfrm>
            <a:off x="3522800"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303" name="Google Shape;303;g1eb1d763961_0_498"/>
          <p:cNvSpPr txBox="1">
            <a:spLocks noGrp="1"/>
          </p:cNvSpPr>
          <p:nvPr>
            <p:ph type="title" idx="8"/>
          </p:nvPr>
        </p:nvSpPr>
        <p:spPr>
          <a:xfrm>
            <a:off x="3522800"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304" name="Google Shape;304;g1eb1d763961_0_498"/>
          <p:cNvSpPr txBox="1">
            <a:spLocks noGrp="1"/>
          </p:cNvSpPr>
          <p:nvPr>
            <p:ph type="body" idx="9"/>
          </p:nvPr>
        </p:nvSpPr>
        <p:spPr>
          <a:xfrm>
            <a:off x="3522800"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305" name="Google Shape;305;g1eb1d763961_0_498"/>
          <p:cNvSpPr txBox="1">
            <a:spLocks noGrp="1"/>
          </p:cNvSpPr>
          <p:nvPr>
            <p:ph type="title" idx="13"/>
          </p:nvPr>
        </p:nvSpPr>
        <p:spPr>
          <a:xfrm>
            <a:off x="62964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306" name="Google Shape;306;g1eb1d763961_0_498"/>
          <p:cNvSpPr txBox="1">
            <a:spLocks noGrp="1"/>
          </p:cNvSpPr>
          <p:nvPr>
            <p:ph type="title" idx="14"/>
          </p:nvPr>
        </p:nvSpPr>
        <p:spPr>
          <a:xfrm>
            <a:off x="62964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307" name="Google Shape;307;g1eb1d763961_0_498"/>
          <p:cNvSpPr txBox="1">
            <a:spLocks noGrp="1"/>
          </p:cNvSpPr>
          <p:nvPr>
            <p:ph type="body" idx="15"/>
          </p:nvPr>
        </p:nvSpPr>
        <p:spPr>
          <a:xfrm>
            <a:off x="62964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308" name="Google Shape;308;g1eb1d763961_0_498"/>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o 2">
  <p:cSld name="TITLE_AND_BODY_1_1_1_1_1_1_1_1_1_1_1_1_1_1_1_1">
    <p:spTree>
      <p:nvGrpSpPr>
        <p:cNvPr id="1" name="Shape 309"/>
        <p:cNvGrpSpPr/>
        <p:nvPr/>
      </p:nvGrpSpPr>
      <p:grpSpPr>
        <a:xfrm>
          <a:off x="0" y="0"/>
          <a:ext cx="0" cy="0"/>
          <a:chOff x="0" y="0"/>
          <a:chExt cx="0" cy="0"/>
        </a:xfrm>
      </p:grpSpPr>
      <p:sp>
        <p:nvSpPr>
          <p:cNvPr id="310" name="Google Shape;310;g1eb1d763961_0_522"/>
          <p:cNvSpPr/>
          <p:nvPr/>
        </p:nvSpPr>
        <p:spPr>
          <a:xfrm>
            <a:off x="0" y="0"/>
            <a:ext cx="9144000" cy="3356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1eb1d763961_0_522"/>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1eb1d763961_0_522"/>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lt1"/>
              </a:buClr>
              <a:buSzPts val="2400"/>
              <a:buNone/>
              <a:defRPr sz="2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3" name="Google Shape;313;g1eb1d763961_0_522"/>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g1eb1d763961_0_522"/>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315" name="Google Shape;315;g1eb1d763961_0_522"/>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g1eb1d763961_0_522"/>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1eb1d763961_0_522"/>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g1eb1d763961_0_522"/>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g1eb1d763961_0_522"/>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g1eb1d763961_0_522"/>
          <p:cNvSpPr>
            <a:spLocks noGrp="1"/>
          </p:cNvSpPr>
          <p:nvPr>
            <p:ph type="pic" idx="2"/>
          </p:nvPr>
        </p:nvSpPr>
        <p:spPr>
          <a:xfrm>
            <a:off x="545325" y="1236450"/>
            <a:ext cx="2502600" cy="1493100"/>
          </a:xfrm>
          <a:prstGeom prst="rect">
            <a:avLst/>
          </a:prstGeom>
          <a:noFill/>
          <a:ln>
            <a:noFill/>
          </a:ln>
        </p:spPr>
      </p:sp>
      <p:sp>
        <p:nvSpPr>
          <p:cNvPr id="321" name="Google Shape;321;g1eb1d763961_0_522"/>
          <p:cNvSpPr>
            <a:spLocks noGrp="1"/>
          </p:cNvSpPr>
          <p:nvPr>
            <p:ph type="pic" idx="3"/>
          </p:nvPr>
        </p:nvSpPr>
        <p:spPr>
          <a:xfrm>
            <a:off x="3318950" y="1236450"/>
            <a:ext cx="2502600" cy="1493100"/>
          </a:xfrm>
          <a:prstGeom prst="rect">
            <a:avLst/>
          </a:prstGeom>
          <a:noFill/>
          <a:ln>
            <a:noFill/>
          </a:ln>
        </p:spPr>
      </p:sp>
      <p:sp>
        <p:nvSpPr>
          <p:cNvPr id="322" name="Google Shape;322;g1eb1d763961_0_522"/>
          <p:cNvSpPr>
            <a:spLocks noGrp="1"/>
          </p:cNvSpPr>
          <p:nvPr>
            <p:ph type="pic" idx="4"/>
          </p:nvPr>
        </p:nvSpPr>
        <p:spPr>
          <a:xfrm>
            <a:off x="6092625" y="1236450"/>
            <a:ext cx="2502600" cy="1493100"/>
          </a:xfrm>
          <a:prstGeom prst="rect">
            <a:avLst/>
          </a:prstGeom>
          <a:noFill/>
          <a:ln>
            <a:noFill/>
          </a:ln>
        </p:spPr>
      </p:sp>
      <p:sp>
        <p:nvSpPr>
          <p:cNvPr id="323" name="Google Shape;323;g1eb1d763961_0_522"/>
          <p:cNvSpPr txBox="1">
            <a:spLocks noGrp="1"/>
          </p:cNvSpPr>
          <p:nvPr>
            <p:ph type="title" idx="5"/>
          </p:nvPr>
        </p:nvSpPr>
        <p:spPr>
          <a:xfrm>
            <a:off x="7492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324" name="Google Shape;324;g1eb1d763961_0_522"/>
          <p:cNvSpPr txBox="1">
            <a:spLocks noGrp="1"/>
          </p:cNvSpPr>
          <p:nvPr>
            <p:ph type="title" idx="6"/>
          </p:nvPr>
        </p:nvSpPr>
        <p:spPr>
          <a:xfrm>
            <a:off x="7492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325" name="Google Shape;325;g1eb1d763961_0_522"/>
          <p:cNvSpPr txBox="1">
            <a:spLocks noGrp="1"/>
          </p:cNvSpPr>
          <p:nvPr>
            <p:ph type="body" idx="1"/>
          </p:nvPr>
        </p:nvSpPr>
        <p:spPr>
          <a:xfrm>
            <a:off x="7492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326" name="Google Shape;326;g1eb1d763961_0_522"/>
          <p:cNvSpPr txBox="1">
            <a:spLocks noGrp="1"/>
          </p:cNvSpPr>
          <p:nvPr>
            <p:ph type="title" idx="7"/>
          </p:nvPr>
        </p:nvSpPr>
        <p:spPr>
          <a:xfrm>
            <a:off x="3522800"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327" name="Google Shape;327;g1eb1d763961_0_522"/>
          <p:cNvSpPr txBox="1">
            <a:spLocks noGrp="1"/>
          </p:cNvSpPr>
          <p:nvPr>
            <p:ph type="title" idx="8"/>
          </p:nvPr>
        </p:nvSpPr>
        <p:spPr>
          <a:xfrm>
            <a:off x="3522800"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328" name="Google Shape;328;g1eb1d763961_0_522"/>
          <p:cNvSpPr txBox="1">
            <a:spLocks noGrp="1"/>
          </p:cNvSpPr>
          <p:nvPr>
            <p:ph type="body" idx="9"/>
          </p:nvPr>
        </p:nvSpPr>
        <p:spPr>
          <a:xfrm>
            <a:off x="3522800"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329" name="Google Shape;329;g1eb1d763961_0_522"/>
          <p:cNvSpPr txBox="1">
            <a:spLocks noGrp="1"/>
          </p:cNvSpPr>
          <p:nvPr>
            <p:ph type="title" idx="13"/>
          </p:nvPr>
        </p:nvSpPr>
        <p:spPr>
          <a:xfrm>
            <a:off x="62964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330" name="Google Shape;330;g1eb1d763961_0_522"/>
          <p:cNvSpPr txBox="1">
            <a:spLocks noGrp="1"/>
          </p:cNvSpPr>
          <p:nvPr>
            <p:ph type="title" idx="14"/>
          </p:nvPr>
        </p:nvSpPr>
        <p:spPr>
          <a:xfrm>
            <a:off x="62964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331" name="Google Shape;331;g1eb1d763961_0_522"/>
          <p:cNvSpPr txBox="1">
            <a:spLocks noGrp="1"/>
          </p:cNvSpPr>
          <p:nvPr>
            <p:ph type="body" idx="15"/>
          </p:nvPr>
        </p:nvSpPr>
        <p:spPr>
          <a:xfrm>
            <a:off x="62964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332" name="Google Shape;332;g1eb1d763961_0_522"/>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embers">
  <p:cSld name="TITLE_AND_BODY_1_1_1_1_1_1_1_1_1_1_1_1_1_1_1_1_1">
    <p:spTree>
      <p:nvGrpSpPr>
        <p:cNvPr id="1" name="Shape 333"/>
        <p:cNvGrpSpPr/>
        <p:nvPr/>
      </p:nvGrpSpPr>
      <p:grpSpPr>
        <a:xfrm>
          <a:off x="0" y="0"/>
          <a:ext cx="0" cy="0"/>
          <a:chOff x="0" y="0"/>
          <a:chExt cx="0" cy="0"/>
        </a:xfrm>
      </p:grpSpPr>
      <p:sp>
        <p:nvSpPr>
          <p:cNvPr id="334" name="Google Shape;334;g1eb1d763961_0_546"/>
          <p:cNvSpPr/>
          <p:nvPr/>
        </p:nvSpPr>
        <p:spPr>
          <a:xfrm>
            <a:off x="-5856375" y="141275"/>
            <a:ext cx="8847000" cy="1014000"/>
          </a:xfrm>
          <a:prstGeom prst="snip1Rect">
            <a:avLst>
              <a:gd name="adj" fmla="val 25163"/>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5" name="Google Shape;335;g1eb1d763961_0_546"/>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336" name="Google Shape;336;g1eb1d763961_0_546"/>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7" name="Google Shape;337;g1eb1d763961_0_546"/>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338" name="Google Shape;338;g1eb1d763961_0_546"/>
          <p:cNvSpPr txBox="1">
            <a:spLocks noGrp="1"/>
          </p:cNvSpPr>
          <p:nvPr>
            <p:ph type="body" idx="1"/>
          </p:nvPr>
        </p:nvSpPr>
        <p:spPr>
          <a:xfrm>
            <a:off x="545325" y="1471125"/>
            <a:ext cx="32502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39" name="Google Shape;339;g1eb1d763961_0_546"/>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0" name="Google Shape;340;g1eb1d763961_0_546"/>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1 1 2">
  <p:cSld name="TITLE_1_4">
    <p:spTree>
      <p:nvGrpSpPr>
        <p:cNvPr id="1" name="Shape 341"/>
        <p:cNvGrpSpPr/>
        <p:nvPr/>
      </p:nvGrpSpPr>
      <p:grpSpPr>
        <a:xfrm>
          <a:off x="0" y="0"/>
          <a:ext cx="0" cy="0"/>
          <a:chOff x="0" y="0"/>
          <a:chExt cx="0" cy="0"/>
        </a:xfrm>
      </p:grpSpPr>
      <p:cxnSp>
        <p:nvCxnSpPr>
          <p:cNvPr id="342" name="Google Shape;342;g2a1b3f9beff_0_177"/>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343" name="Google Shape;343;g2a1b3f9beff_0_177"/>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344" name="Google Shape;344;g2a1b3f9beff_0_177"/>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345" name="Google Shape;345;g2a1b3f9beff_0_177"/>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346" name="Google Shape;346;g2a1b3f9beff_0_177"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347" name="Google Shape;347;g2a1b3f9beff_0_177"/>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48" name="Google Shape;348;g2a1b3f9beff_0_177"/>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1 1 3">
  <p:cSld name="TITLE_1_5">
    <p:spTree>
      <p:nvGrpSpPr>
        <p:cNvPr id="1" name="Shape 349"/>
        <p:cNvGrpSpPr/>
        <p:nvPr/>
      </p:nvGrpSpPr>
      <p:grpSpPr>
        <a:xfrm>
          <a:off x="0" y="0"/>
          <a:ext cx="0" cy="0"/>
          <a:chOff x="0" y="0"/>
          <a:chExt cx="0" cy="0"/>
        </a:xfrm>
      </p:grpSpPr>
      <p:cxnSp>
        <p:nvCxnSpPr>
          <p:cNvPr id="350" name="Google Shape;350;g2a1b3f9beff_0_460"/>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351" name="Google Shape;351;g2a1b3f9beff_0_460"/>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352" name="Google Shape;352;g2a1b3f9beff_0_460"/>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353" name="Google Shape;353;g2a1b3f9beff_0_460"/>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354" name="Google Shape;354;g2a1b3f9beff_0_460"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355" name="Google Shape;355;g2a1b3f9beff_0_460"/>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56" name="Google Shape;356;g2a1b3f9beff_0_460"/>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Content 1 2 1">
  <p:cSld name="TITLE_AND_BODY_3_1">
    <p:spTree>
      <p:nvGrpSpPr>
        <p:cNvPr id="1" name="Shape 357"/>
        <p:cNvGrpSpPr/>
        <p:nvPr/>
      </p:nvGrpSpPr>
      <p:grpSpPr>
        <a:xfrm>
          <a:off x="0" y="0"/>
          <a:ext cx="0" cy="0"/>
          <a:chOff x="0" y="0"/>
          <a:chExt cx="0" cy="0"/>
        </a:xfrm>
      </p:grpSpPr>
      <p:sp>
        <p:nvSpPr>
          <p:cNvPr id="358" name="Google Shape;358;g2af5877792f_1_1604"/>
          <p:cNvSpPr/>
          <p:nvPr/>
        </p:nvSpPr>
        <p:spPr>
          <a:xfrm>
            <a:off x="0" y="0"/>
            <a:ext cx="9144000" cy="88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9" name="Google Shape;359;g2af5877792f_1_1604"/>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360" name="Google Shape;360;g2af5877792f_1_1604"/>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61" name="Google Shape;361;g2af5877792f_1_1604"/>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g2af5877792f_1_1604"/>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28"/>
        <p:cNvGrpSpPr/>
        <p:nvPr/>
      </p:nvGrpSpPr>
      <p:grpSpPr>
        <a:xfrm>
          <a:off x="0" y="0"/>
          <a:ext cx="0" cy="0"/>
          <a:chOff x="0" y="0"/>
          <a:chExt cx="0" cy="0"/>
        </a:xfrm>
      </p:grpSpPr>
      <p:cxnSp>
        <p:nvCxnSpPr>
          <p:cNvPr id="29" name="Google Shape;29;g2e71809c2ea_0_2452"/>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30" name="Google Shape;30;g2e71809c2ea_0_2452"/>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31" name="Google Shape;31;g2e71809c2ea_0_2452"/>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32" name="Google Shape;32;g2e71809c2ea_0_2452"/>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33" name="Google Shape;33;g2e71809c2ea_0_2452"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34" name="Google Shape;34;g2e71809c2ea_0_2452"/>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Content 1" type="tx">
  <p:cSld name="TITLE_AND_BODY">
    <p:spTree>
      <p:nvGrpSpPr>
        <p:cNvPr id="1" name="Shape 367"/>
        <p:cNvGrpSpPr/>
        <p:nvPr/>
      </p:nvGrpSpPr>
      <p:grpSpPr>
        <a:xfrm>
          <a:off x="0" y="0"/>
          <a:ext cx="0" cy="0"/>
          <a:chOff x="0" y="0"/>
          <a:chExt cx="0" cy="0"/>
        </a:xfrm>
      </p:grpSpPr>
      <p:pic>
        <p:nvPicPr>
          <p:cNvPr id="368" name="Google Shape;368;g2eee3ce6c9a_0_2099"/>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369" name="Google Shape;369;g2eee3ce6c9a_0_2099"/>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g2eee3ce6c9a_0_2099"/>
          <p:cNvSpPr/>
          <p:nvPr/>
        </p:nvSpPr>
        <p:spPr>
          <a:xfrm>
            <a:off x="0" y="0"/>
            <a:ext cx="9144000" cy="88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1" name="Google Shape;371;g2eee3ce6c9a_0_2099"/>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372" name="Google Shape;372;g2eee3ce6c9a_0_2099"/>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73" name="Google Shape;373;g2eee3ce6c9a_0_2099"/>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4" name="Google Shape;374;g2eee3ce6c9a_0_2099"/>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Content 2 1 1">
  <p:cSld name="TITLE_AND_BODY_1_2_1">
    <p:spTree>
      <p:nvGrpSpPr>
        <p:cNvPr id="1" name="Shape 375"/>
        <p:cNvGrpSpPr/>
        <p:nvPr/>
      </p:nvGrpSpPr>
      <p:grpSpPr>
        <a:xfrm>
          <a:off x="0" y="0"/>
          <a:ext cx="0" cy="0"/>
          <a:chOff x="0" y="0"/>
          <a:chExt cx="0" cy="0"/>
        </a:xfrm>
      </p:grpSpPr>
      <p:pic>
        <p:nvPicPr>
          <p:cNvPr id="376" name="Google Shape;376;g30ae3843c29_0_2883"/>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377" name="Google Shape;377;g30ae3843c29_0_2883"/>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30ae3843c29_0_2883"/>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379" name="Google Shape;379;g30ae3843c29_0_2883"/>
          <p:cNvPicPr preferRelativeResize="0"/>
          <p:nvPr/>
        </p:nvPicPr>
        <p:blipFill rotWithShape="1">
          <a:blip r:embed="rId3">
            <a:alphaModFix/>
          </a:blip>
          <a:srcRect/>
          <a:stretch/>
        </p:blipFill>
        <p:spPr>
          <a:xfrm>
            <a:off x="541736" y="4686963"/>
            <a:ext cx="747613" cy="256032"/>
          </a:xfrm>
          <a:prstGeom prst="rect">
            <a:avLst/>
          </a:prstGeom>
          <a:noFill/>
          <a:ln>
            <a:noFill/>
          </a:ln>
        </p:spPr>
      </p:pic>
      <p:sp>
        <p:nvSpPr>
          <p:cNvPr id="380" name="Google Shape;380;g30ae3843c29_0_2883"/>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81" name="Google Shape;381;g30ae3843c29_0_2883"/>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Content 3 1 6">
  <p:cSld name="TITLE_AND_BODY_1_1_1_7">
    <p:spTree>
      <p:nvGrpSpPr>
        <p:cNvPr id="1" name="Shape 382"/>
        <p:cNvGrpSpPr/>
        <p:nvPr/>
      </p:nvGrpSpPr>
      <p:grpSpPr>
        <a:xfrm>
          <a:off x="0" y="0"/>
          <a:ext cx="0" cy="0"/>
          <a:chOff x="0" y="0"/>
          <a:chExt cx="0" cy="0"/>
        </a:xfrm>
      </p:grpSpPr>
      <p:sp>
        <p:nvSpPr>
          <p:cNvPr id="383" name="Google Shape;383;g2eee3ce6c9a_0_2360"/>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2eee3ce6c9a_0_2360"/>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85" name="Google Shape;385;g2eee3ce6c9a_0_2360"/>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6" name="Google Shape;386;g2eee3ce6c9a_0_2360"/>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387" name="Google Shape;387;g2eee3ce6c9a_0_2360"/>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8"/>
        <p:cNvGrpSpPr/>
        <p:nvPr/>
      </p:nvGrpSpPr>
      <p:grpSpPr>
        <a:xfrm>
          <a:off x="0" y="0"/>
          <a:ext cx="0" cy="0"/>
          <a:chOff x="0" y="0"/>
          <a:chExt cx="0" cy="0"/>
        </a:xfrm>
      </p:grpSpPr>
      <p:sp>
        <p:nvSpPr>
          <p:cNvPr id="389" name="Google Shape;389;g2eee3ce6c9a_0_20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90" name="Google Shape;390;g2eee3ce6c9a_0_2041"/>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Content Image 4">
  <p:cSld name="TITLE_AND_BODY_1_1_1_1_1_1_1_1_1_1">
    <p:spTree>
      <p:nvGrpSpPr>
        <p:cNvPr id="1" name="Shape 391"/>
        <p:cNvGrpSpPr/>
        <p:nvPr/>
      </p:nvGrpSpPr>
      <p:grpSpPr>
        <a:xfrm>
          <a:off x="0" y="0"/>
          <a:ext cx="0" cy="0"/>
          <a:chOff x="0" y="0"/>
          <a:chExt cx="0" cy="0"/>
        </a:xfrm>
      </p:grpSpPr>
      <p:pic>
        <p:nvPicPr>
          <p:cNvPr id="392" name="Google Shape;392;g2eee3ce6c9a_0_2044"/>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393" name="Google Shape;393;g2eee3ce6c9a_0_2044"/>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g2eee3ce6c9a_0_2044"/>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5" name="Google Shape;395;g2eee3ce6c9a_0_2044"/>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396" name="Google Shape;396;g2eee3ce6c9a_0_2044"/>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397" name="Google Shape;397;g2eee3ce6c9a_0_2044"/>
          <p:cNvSpPr/>
          <p:nvPr/>
        </p:nvSpPr>
        <p:spPr>
          <a:xfrm flipH="1">
            <a:off x="6383700" y="297125"/>
            <a:ext cx="2760300" cy="4169400"/>
          </a:xfrm>
          <a:prstGeom prst="snip1Rect">
            <a:avLst>
              <a:gd name="adj" fmla="val 1562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2eee3ce6c9a_0_2044"/>
          <p:cNvSpPr>
            <a:spLocks noGrp="1"/>
          </p:cNvSpPr>
          <p:nvPr>
            <p:ph type="pic" idx="2"/>
          </p:nvPr>
        </p:nvSpPr>
        <p:spPr>
          <a:xfrm>
            <a:off x="5367550" y="1471125"/>
            <a:ext cx="3227700" cy="2679600"/>
          </a:xfrm>
          <a:prstGeom prst="rect">
            <a:avLst/>
          </a:prstGeom>
          <a:noFill/>
          <a:ln>
            <a:noFill/>
          </a:ln>
        </p:spPr>
      </p:sp>
      <p:sp>
        <p:nvSpPr>
          <p:cNvPr id="399" name="Google Shape;399;g2eee3ce6c9a_0_2044"/>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Content 3 1 1">
  <p:cSld name="TITLE_AND_BODY_1_1_1_2">
    <p:spTree>
      <p:nvGrpSpPr>
        <p:cNvPr id="1" name="Shape 400"/>
        <p:cNvGrpSpPr/>
        <p:nvPr/>
      </p:nvGrpSpPr>
      <p:grpSpPr>
        <a:xfrm>
          <a:off x="0" y="0"/>
          <a:ext cx="0" cy="0"/>
          <a:chOff x="0" y="0"/>
          <a:chExt cx="0" cy="0"/>
        </a:xfrm>
      </p:grpSpPr>
      <p:sp>
        <p:nvSpPr>
          <p:cNvPr id="401" name="Google Shape;401;g2eee3ce6c9a_0_2053"/>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g2eee3ce6c9a_0_2053"/>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3" name="Google Shape;403;g2eee3ce6c9a_0_2053"/>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4" name="Google Shape;404;g2eee3ce6c9a_0_2053"/>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405" name="Google Shape;405;g2eee3ce6c9a_0_2053"/>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Content 3 1">
  <p:cSld name="TITLE_AND_BODY_1_1_1">
    <p:spTree>
      <p:nvGrpSpPr>
        <p:cNvPr id="1" name="Shape 406"/>
        <p:cNvGrpSpPr/>
        <p:nvPr/>
      </p:nvGrpSpPr>
      <p:grpSpPr>
        <a:xfrm>
          <a:off x="0" y="0"/>
          <a:ext cx="0" cy="0"/>
          <a:chOff x="0" y="0"/>
          <a:chExt cx="0" cy="0"/>
        </a:xfrm>
      </p:grpSpPr>
      <p:sp>
        <p:nvSpPr>
          <p:cNvPr id="407" name="Google Shape;407;g2eee3ce6c9a_0_2059"/>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g2eee3ce6c9a_0_2059"/>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9" name="Google Shape;409;g2eee3ce6c9a_0_2059"/>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0" name="Google Shape;410;g2eee3ce6c9a_0_2059"/>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411" name="Google Shape;411;g2eee3ce6c9a_0_2059"/>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2"/>
        <p:cNvGrpSpPr/>
        <p:nvPr/>
      </p:nvGrpSpPr>
      <p:grpSpPr>
        <a:xfrm>
          <a:off x="0" y="0"/>
          <a:ext cx="0" cy="0"/>
          <a:chOff x="0" y="0"/>
          <a:chExt cx="0" cy="0"/>
        </a:xfrm>
      </p:grpSpPr>
      <p:sp>
        <p:nvSpPr>
          <p:cNvPr id="413" name="Google Shape;413;g2eee3ce6c9a_0_206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14" name="Google Shape;414;g2eee3ce6c9a_0_206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15" name="Google Shape;415;g2eee3ce6c9a_0_20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2 1">
  <p:cSld name="TITLE_6">
    <p:spTree>
      <p:nvGrpSpPr>
        <p:cNvPr id="1" name="Shape 416"/>
        <p:cNvGrpSpPr/>
        <p:nvPr/>
      </p:nvGrpSpPr>
      <p:grpSpPr>
        <a:xfrm>
          <a:off x="0" y="0"/>
          <a:ext cx="0" cy="0"/>
          <a:chOff x="0" y="0"/>
          <a:chExt cx="0" cy="0"/>
        </a:xfrm>
      </p:grpSpPr>
      <p:cxnSp>
        <p:nvCxnSpPr>
          <p:cNvPr id="417" name="Google Shape;417;g2eee3ce6c9a_0_2069"/>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418" name="Google Shape;418;g2eee3ce6c9a_0_2069"/>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419" name="Google Shape;419;g2eee3ce6c9a_0_2069"/>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420" name="Google Shape;420;g2eee3ce6c9a_0_2069"/>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421" name="Google Shape;421;g2eee3ce6c9a_0_2069"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422" name="Google Shape;422;g2eee3ce6c9a_0_2069"/>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g2eee3ce6c9a_0_2069"/>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2 2">
  <p:cSld name="TITLE_6_1">
    <p:spTree>
      <p:nvGrpSpPr>
        <p:cNvPr id="1" name="Shape 424"/>
        <p:cNvGrpSpPr/>
        <p:nvPr/>
      </p:nvGrpSpPr>
      <p:grpSpPr>
        <a:xfrm>
          <a:off x="0" y="0"/>
          <a:ext cx="0" cy="0"/>
          <a:chOff x="0" y="0"/>
          <a:chExt cx="0" cy="0"/>
        </a:xfrm>
      </p:grpSpPr>
      <p:cxnSp>
        <p:nvCxnSpPr>
          <p:cNvPr id="425" name="Google Shape;425;g2eee3ce6c9a_0_2077"/>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426" name="Google Shape;426;g2eee3ce6c9a_0_2077"/>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427" name="Google Shape;427;g2eee3ce6c9a_0_2077"/>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428" name="Google Shape;428;g2eee3ce6c9a_0_2077"/>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429" name="Google Shape;429;g2eee3ce6c9a_0_2077"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430" name="Google Shape;430;g2eee3ce6c9a_0_2077"/>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2eee3ce6c9a_0_2077"/>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_8">
    <p:spTree>
      <p:nvGrpSpPr>
        <p:cNvPr id="1" name="Shape 35"/>
        <p:cNvGrpSpPr/>
        <p:nvPr/>
      </p:nvGrpSpPr>
      <p:grpSpPr>
        <a:xfrm>
          <a:off x="0" y="0"/>
          <a:ext cx="0" cy="0"/>
          <a:chOff x="0" y="0"/>
          <a:chExt cx="0" cy="0"/>
        </a:xfrm>
      </p:grpSpPr>
      <p:sp>
        <p:nvSpPr>
          <p:cNvPr id="36" name="Google Shape;36;g30ae3843c29_0_216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7" name="Google Shape;37;g30ae3843c29_0_216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8" name="Google Shape;38;g30ae3843c29_0_21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432"/>
        <p:cNvGrpSpPr/>
        <p:nvPr/>
      </p:nvGrpSpPr>
      <p:grpSpPr>
        <a:xfrm>
          <a:off x="0" y="0"/>
          <a:ext cx="0" cy="0"/>
          <a:chOff x="0" y="0"/>
          <a:chExt cx="0" cy="0"/>
        </a:xfrm>
      </p:grpSpPr>
      <p:cxnSp>
        <p:nvCxnSpPr>
          <p:cNvPr id="433" name="Google Shape;433;g2eee3ce6c9a_0_2085"/>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434" name="Google Shape;434;g2eee3ce6c9a_0_2085"/>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435" name="Google Shape;435;g2eee3ce6c9a_0_2085"/>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436" name="Google Shape;436;g2eee3ce6c9a_0_2085"/>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437" name="Google Shape;437;g2eee3ce6c9a_0_2085"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438" name="Google Shape;438;g2eee3ce6c9a_0_2085"/>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Content 3">
  <p:cSld name="TITLE_AND_BODY_1_1">
    <p:spTree>
      <p:nvGrpSpPr>
        <p:cNvPr id="1" name="Shape 439"/>
        <p:cNvGrpSpPr/>
        <p:nvPr/>
      </p:nvGrpSpPr>
      <p:grpSpPr>
        <a:xfrm>
          <a:off x="0" y="0"/>
          <a:ext cx="0" cy="0"/>
          <a:chOff x="0" y="0"/>
          <a:chExt cx="0" cy="0"/>
        </a:xfrm>
      </p:grpSpPr>
      <p:sp>
        <p:nvSpPr>
          <p:cNvPr id="440" name="Google Shape;440;g2eee3ce6c9a_0_2092"/>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2eee3ce6c9a_0_2092"/>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2" name="Google Shape;442;g2eee3ce6c9a_0_2092"/>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443" name="Google Shape;443;g2eee3ce6c9a_0_2092"/>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44" name="Google Shape;444;g2eee3ce6c9a_0_2092"/>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5" name="Google Shape;445;g2eee3ce6c9a_0_2092"/>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1 1 1">
  <p:cSld name="TITLE_1_3">
    <p:spTree>
      <p:nvGrpSpPr>
        <p:cNvPr id="1" name="Shape 446"/>
        <p:cNvGrpSpPr/>
        <p:nvPr/>
      </p:nvGrpSpPr>
      <p:grpSpPr>
        <a:xfrm>
          <a:off x="0" y="0"/>
          <a:ext cx="0" cy="0"/>
          <a:chOff x="0" y="0"/>
          <a:chExt cx="0" cy="0"/>
        </a:xfrm>
      </p:grpSpPr>
      <p:cxnSp>
        <p:nvCxnSpPr>
          <p:cNvPr id="447" name="Google Shape;447;g2eee3ce6c9a_0_2107"/>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448" name="Google Shape;448;g2eee3ce6c9a_0_2107"/>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449" name="Google Shape;449;g2eee3ce6c9a_0_2107"/>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450" name="Google Shape;450;g2eee3ce6c9a_0_2107"/>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451" name="Google Shape;451;g2eee3ce6c9a_0_2107"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452" name="Google Shape;452;g2eee3ce6c9a_0_2107"/>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2eee3ce6c9a_0_2107"/>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1 1">
  <p:cSld name="TITLE_1_2">
    <p:spTree>
      <p:nvGrpSpPr>
        <p:cNvPr id="1" name="Shape 454"/>
        <p:cNvGrpSpPr/>
        <p:nvPr/>
      </p:nvGrpSpPr>
      <p:grpSpPr>
        <a:xfrm>
          <a:off x="0" y="0"/>
          <a:ext cx="0" cy="0"/>
          <a:chOff x="0" y="0"/>
          <a:chExt cx="0" cy="0"/>
        </a:xfrm>
      </p:grpSpPr>
      <p:sp>
        <p:nvSpPr>
          <p:cNvPr id="455" name="Google Shape;455;g2eee3ce6c9a_0_2115"/>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pic>
        <p:nvPicPr>
          <p:cNvPr id="456" name="Google Shape;456;g2eee3ce6c9a_0_2115"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457" name="Google Shape;457;g2eee3ce6c9a_0_2115"/>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2eee3ce6c9a_0_2115"/>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459"/>
        <p:cNvGrpSpPr/>
        <p:nvPr/>
      </p:nvGrpSpPr>
      <p:grpSpPr>
        <a:xfrm>
          <a:off x="0" y="0"/>
          <a:ext cx="0" cy="0"/>
          <a:chOff x="0" y="0"/>
          <a:chExt cx="0" cy="0"/>
        </a:xfrm>
      </p:grpSpPr>
      <p:cxnSp>
        <p:nvCxnSpPr>
          <p:cNvPr id="460" name="Google Shape;460;g2eee3ce6c9a_0_2120"/>
          <p:cNvCxnSpPr/>
          <p:nvPr/>
        </p:nvCxnSpPr>
        <p:spPr>
          <a:xfrm>
            <a:off x="431851" y="4741853"/>
            <a:ext cx="8280300" cy="0"/>
          </a:xfrm>
          <a:prstGeom prst="straightConnector1">
            <a:avLst/>
          </a:prstGeom>
          <a:noFill/>
          <a:ln w="9525" cap="flat" cmpd="sng">
            <a:solidFill>
              <a:srgbClr val="C6C5C5"/>
            </a:solidFill>
            <a:prstDash val="dot"/>
            <a:round/>
            <a:headEnd type="none" w="sm" len="sm"/>
            <a:tailEnd type="none" w="sm" len="sm"/>
          </a:ln>
        </p:spPr>
      </p:cxnSp>
      <p:sp>
        <p:nvSpPr>
          <p:cNvPr id="461" name="Google Shape;461;g2eee3ce6c9a_0_2120"/>
          <p:cNvSpPr txBox="1"/>
          <p:nvPr/>
        </p:nvSpPr>
        <p:spPr>
          <a:xfrm>
            <a:off x="311701" y="213701"/>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462" name="Google Shape;462;g2eee3ce6c9a_0_2120"/>
          <p:cNvCxnSpPr/>
          <p:nvPr/>
        </p:nvCxnSpPr>
        <p:spPr>
          <a:xfrm>
            <a:off x="431851" y="751750"/>
            <a:ext cx="8280300" cy="0"/>
          </a:xfrm>
          <a:prstGeom prst="straightConnector1">
            <a:avLst/>
          </a:prstGeom>
          <a:noFill/>
          <a:ln w="9525" cap="flat" cmpd="sng">
            <a:solidFill>
              <a:srgbClr val="C6C5C5"/>
            </a:solidFill>
            <a:prstDash val="dot"/>
            <a:round/>
            <a:headEnd type="none" w="sm" len="sm"/>
            <a:tailEnd type="none" w="sm" len="sm"/>
          </a:ln>
        </p:spPr>
      </p:cxnSp>
      <p:sp>
        <p:nvSpPr>
          <p:cNvPr id="463" name="Google Shape;463;g2eee3ce6c9a_0_2120"/>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464" name="Google Shape;464;g2eee3ce6c9a_0_2120" descr="Screen Shot 2018-04-23 at 5.35.47 PM.png"/>
          <p:cNvPicPr preferRelativeResize="0"/>
          <p:nvPr/>
        </p:nvPicPr>
        <p:blipFill rotWithShape="1">
          <a:blip r:embed="rId2">
            <a:alphaModFix/>
          </a:blip>
          <a:srcRect/>
          <a:stretch/>
        </p:blipFill>
        <p:spPr>
          <a:xfrm>
            <a:off x="8363670" y="4754880"/>
            <a:ext cx="468630" cy="228600"/>
          </a:xfrm>
          <a:prstGeom prst="rect">
            <a:avLst/>
          </a:prstGeom>
          <a:noFill/>
          <a:ln>
            <a:noFill/>
          </a:ln>
        </p:spPr>
      </p:pic>
      <p:sp>
        <p:nvSpPr>
          <p:cNvPr id="465" name="Google Shape;465;g2eee3ce6c9a_0_2120"/>
          <p:cNvSpPr/>
          <p:nvPr/>
        </p:nvSpPr>
        <p:spPr>
          <a:xfrm>
            <a:off x="7351325" y="5030276"/>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g2eee3ce6c9a_0_2120"/>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7"/>
        <p:cNvGrpSpPr/>
        <p:nvPr/>
      </p:nvGrpSpPr>
      <p:grpSpPr>
        <a:xfrm>
          <a:off x="0" y="0"/>
          <a:ext cx="0" cy="0"/>
          <a:chOff x="0" y="0"/>
          <a:chExt cx="0" cy="0"/>
        </a:xfrm>
      </p:grpSpPr>
      <p:sp>
        <p:nvSpPr>
          <p:cNvPr id="468" name="Google Shape;468;g2eee3ce6c9a_0_2128"/>
          <p:cNvSpPr txBox="1">
            <a:spLocks noGrp="1"/>
          </p:cNvSpPr>
          <p:nvPr>
            <p:ph type="body" idx="1"/>
          </p:nvPr>
        </p:nvSpPr>
        <p:spPr>
          <a:xfrm>
            <a:off x="311700" y="4023360"/>
            <a:ext cx="5998800" cy="605100"/>
          </a:xfrm>
          <a:prstGeom prst="rect">
            <a:avLst/>
          </a:prstGeom>
          <a:noFill/>
          <a:ln>
            <a:noFill/>
          </a:ln>
        </p:spPr>
        <p:txBody>
          <a:bodyPr spcFirstLastPara="1" wrap="square" lIns="91400" tIns="91400" rIns="91400" bIns="91400" anchor="ctr" anchorCtr="0">
            <a:noAutofit/>
          </a:bodyPr>
          <a:lstStyle>
            <a:lvl1pPr marL="457200" lvl="0" indent="-228600" algn="l">
              <a:lnSpc>
                <a:spcPct val="100000"/>
              </a:lnSpc>
              <a:spcBef>
                <a:spcPts val="0"/>
              </a:spcBef>
              <a:spcAft>
                <a:spcPts val="0"/>
              </a:spcAft>
              <a:buClr>
                <a:schemeClr val="dk1"/>
              </a:buClr>
              <a:buSzPts val="1100"/>
              <a:buFont typeface="Montserrat SemiBold"/>
              <a:buNone/>
              <a:defRPr sz="1400" b="1">
                <a:latin typeface="Montserrat SemiBold"/>
                <a:ea typeface="Montserrat SemiBold"/>
                <a:cs typeface="Montserrat SemiBold"/>
                <a:sym typeface="Montserrat SemiBold"/>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9" name="Google Shape;469;g2eee3ce6c9a_0_2128"/>
          <p:cNvSpPr txBox="1">
            <a:spLocks noGrp="1"/>
          </p:cNvSpPr>
          <p:nvPr>
            <p:ph type="sldNum" idx="12"/>
          </p:nvPr>
        </p:nvSpPr>
        <p:spPr>
          <a:xfrm>
            <a:off x="311708" y="4663217"/>
            <a:ext cx="548700" cy="393600"/>
          </a:xfrm>
          <a:prstGeom prst="rect">
            <a:avLst/>
          </a:prstGeom>
          <a:noFill/>
          <a:ln>
            <a:noFill/>
          </a:ln>
        </p:spPr>
        <p:txBody>
          <a:bodyPr spcFirstLastPara="1" wrap="square" lIns="91400" tIns="91400" rIns="91400" bIns="91400" anchor="ctr" anchorCtr="0">
            <a:noAutofit/>
          </a:bodyPr>
          <a:lstStyle>
            <a:lvl1pPr marL="0" marR="0" lvl="0"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ption 1" type="title">
  <p:cSld name="TITLE">
    <p:spTree>
      <p:nvGrpSpPr>
        <p:cNvPr id="1" name="Shape 470"/>
        <p:cNvGrpSpPr/>
        <p:nvPr/>
      </p:nvGrpSpPr>
      <p:grpSpPr>
        <a:xfrm>
          <a:off x="0" y="0"/>
          <a:ext cx="0" cy="0"/>
          <a:chOff x="0" y="0"/>
          <a:chExt cx="0" cy="0"/>
        </a:xfrm>
      </p:grpSpPr>
      <p:pic>
        <p:nvPicPr>
          <p:cNvPr id="471" name="Google Shape;471;g2eee3ce6c9a_0_2131"/>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472" name="Google Shape;472;g2eee3ce6c9a_0_2131"/>
          <p:cNvSpPr/>
          <p:nvPr/>
        </p:nvSpPr>
        <p:spPr>
          <a:xfrm>
            <a:off x="0" y="0"/>
            <a:ext cx="9144000" cy="1239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g2eee3ce6c9a_0_2131"/>
          <p:cNvPicPr preferRelativeResize="0"/>
          <p:nvPr/>
        </p:nvPicPr>
        <p:blipFill rotWithShape="1">
          <a:blip r:embed="rId3">
            <a:alphaModFix/>
          </a:blip>
          <a:srcRect l="18005" t="32843" b="32833"/>
          <a:stretch/>
        </p:blipFill>
        <p:spPr>
          <a:xfrm>
            <a:off x="0" y="894425"/>
            <a:ext cx="8595300" cy="2697900"/>
          </a:xfrm>
          <a:prstGeom prst="snip1Rect">
            <a:avLst>
              <a:gd name="adj" fmla="val 12347"/>
            </a:avLst>
          </a:prstGeom>
          <a:noFill/>
          <a:ln>
            <a:noFill/>
          </a:ln>
        </p:spPr>
      </p:pic>
      <p:sp>
        <p:nvSpPr>
          <p:cNvPr id="474" name="Google Shape;474;g2eee3ce6c9a_0_2131"/>
          <p:cNvSpPr txBox="1">
            <a:spLocks noGrp="1"/>
          </p:cNvSpPr>
          <p:nvPr>
            <p:ph type="ctrTitle"/>
          </p:nvPr>
        </p:nvSpPr>
        <p:spPr>
          <a:xfrm>
            <a:off x="545325" y="3865225"/>
            <a:ext cx="8049900" cy="553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75" name="Google Shape;475;g2eee3ce6c9a_0_2131"/>
          <p:cNvSpPr txBox="1">
            <a:spLocks noGrp="1"/>
          </p:cNvSpPr>
          <p:nvPr>
            <p:ph type="subTitle" idx="1"/>
          </p:nvPr>
        </p:nvSpPr>
        <p:spPr>
          <a:xfrm>
            <a:off x="545325" y="4418425"/>
            <a:ext cx="80499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476" name="Google Shape;476;g2eee3ce6c9a_0_2131"/>
          <p:cNvPicPr preferRelativeResize="0"/>
          <p:nvPr/>
        </p:nvPicPr>
        <p:blipFill rotWithShape="1">
          <a:blip r:embed="rId4">
            <a:alphaModFix/>
          </a:blip>
          <a:srcRect/>
          <a:stretch/>
        </p:blipFill>
        <p:spPr>
          <a:xfrm>
            <a:off x="545325" y="223600"/>
            <a:ext cx="1881052" cy="502400"/>
          </a:xfrm>
          <a:prstGeom prst="rect">
            <a:avLst/>
          </a:prstGeom>
          <a:noFill/>
          <a:ln>
            <a:noFill/>
          </a:ln>
        </p:spPr>
      </p:pic>
      <p:sp>
        <p:nvSpPr>
          <p:cNvPr id="477" name="Google Shape;477;g2eee3ce6c9a_0_2131"/>
          <p:cNvSpPr/>
          <p:nvPr/>
        </p:nvSpPr>
        <p:spPr>
          <a:xfrm>
            <a:off x="0" y="3592375"/>
            <a:ext cx="85953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g2eee3ce6c9a_0_2131"/>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ption 2">
  <p:cSld name="TITLE_1">
    <p:spTree>
      <p:nvGrpSpPr>
        <p:cNvPr id="1" name="Shape 479"/>
        <p:cNvGrpSpPr/>
        <p:nvPr/>
      </p:nvGrpSpPr>
      <p:grpSpPr>
        <a:xfrm>
          <a:off x="0" y="0"/>
          <a:ext cx="0" cy="0"/>
          <a:chOff x="0" y="0"/>
          <a:chExt cx="0" cy="0"/>
        </a:xfrm>
      </p:grpSpPr>
      <p:pic>
        <p:nvPicPr>
          <p:cNvPr id="480" name="Google Shape;480;g2eee3ce6c9a_0_2140"/>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481" name="Google Shape;481;g2eee3ce6c9a_0_2140"/>
          <p:cNvSpPr/>
          <p:nvPr/>
        </p:nvSpPr>
        <p:spPr>
          <a:xfrm>
            <a:off x="0" y="0"/>
            <a:ext cx="9144000" cy="1239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2" name="Google Shape;482;g2eee3ce6c9a_0_2140"/>
          <p:cNvPicPr preferRelativeResize="0"/>
          <p:nvPr/>
        </p:nvPicPr>
        <p:blipFill rotWithShape="1">
          <a:blip r:embed="rId3">
            <a:alphaModFix/>
          </a:blip>
          <a:srcRect l="14041" t="37762" r="7420" b="25301"/>
          <a:stretch/>
        </p:blipFill>
        <p:spPr>
          <a:xfrm>
            <a:off x="0" y="894425"/>
            <a:ext cx="8595300" cy="2697900"/>
          </a:xfrm>
          <a:prstGeom prst="snip1Rect">
            <a:avLst>
              <a:gd name="adj" fmla="val 12347"/>
            </a:avLst>
          </a:prstGeom>
          <a:noFill/>
          <a:ln>
            <a:noFill/>
          </a:ln>
        </p:spPr>
      </p:pic>
      <p:sp>
        <p:nvSpPr>
          <p:cNvPr id="483" name="Google Shape;483;g2eee3ce6c9a_0_2140"/>
          <p:cNvSpPr txBox="1">
            <a:spLocks noGrp="1"/>
          </p:cNvSpPr>
          <p:nvPr>
            <p:ph type="ctrTitle"/>
          </p:nvPr>
        </p:nvSpPr>
        <p:spPr>
          <a:xfrm>
            <a:off x="545325" y="3865225"/>
            <a:ext cx="8049900" cy="553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84" name="Google Shape;484;g2eee3ce6c9a_0_2140"/>
          <p:cNvSpPr txBox="1">
            <a:spLocks noGrp="1"/>
          </p:cNvSpPr>
          <p:nvPr>
            <p:ph type="subTitle" idx="1"/>
          </p:nvPr>
        </p:nvSpPr>
        <p:spPr>
          <a:xfrm>
            <a:off x="545325" y="4418425"/>
            <a:ext cx="80499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485" name="Google Shape;485;g2eee3ce6c9a_0_2140"/>
          <p:cNvPicPr preferRelativeResize="0"/>
          <p:nvPr/>
        </p:nvPicPr>
        <p:blipFill rotWithShape="1">
          <a:blip r:embed="rId4">
            <a:alphaModFix/>
          </a:blip>
          <a:srcRect/>
          <a:stretch/>
        </p:blipFill>
        <p:spPr>
          <a:xfrm>
            <a:off x="545325" y="223600"/>
            <a:ext cx="1881052" cy="502400"/>
          </a:xfrm>
          <a:prstGeom prst="rect">
            <a:avLst/>
          </a:prstGeom>
          <a:noFill/>
          <a:ln>
            <a:noFill/>
          </a:ln>
        </p:spPr>
      </p:pic>
      <p:sp>
        <p:nvSpPr>
          <p:cNvPr id="486" name="Google Shape;486;g2eee3ce6c9a_0_2140"/>
          <p:cNvSpPr/>
          <p:nvPr/>
        </p:nvSpPr>
        <p:spPr>
          <a:xfrm>
            <a:off x="0" y="3592375"/>
            <a:ext cx="85953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g2eee3ce6c9a_0_2140"/>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1">
  <p:cSld name="TITLE_1_1">
    <p:spTree>
      <p:nvGrpSpPr>
        <p:cNvPr id="1" name="Shape 488"/>
        <p:cNvGrpSpPr/>
        <p:nvPr/>
      </p:nvGrpSpPr>
      <p:grpSpPr>
        <a:xfrm>
          <a:off x="0" y="0"/>
          <a:ext cx="0" cy="0"/>
          <a:chOff x="0" y="0"/>
          <a:chExt cx="0" cy="0"/>
        </a:xfrm>
      </p:grpSpPr>
      <p:pic>
        <p:nvPicPr>
          <p:cNvPr id="489" name="Google Shape;489;g2eee3ce6c9a_0_2149"/>
          <p:cNvPicPr preferRelativeResize="0"/>
          <p:nvPr/>
        </p:nvPicPr>
        <p:blipFill rotWithShape="1">
          <a:blip r:embed="rId2">
            <a:alphaModFix/>
          </a:blip>
          <a:srcRect t="17767" b="9117"/>
          <a:stretch/>
        </p:blipFill>
        <p:spPr>
          <a:xfrm>
            <a:off x="0" y="0"/>
            <a:ext cx="9144003" cy="4456176"/>
          </a:xfrm>
          <a:prstGeom prst="rect">
            <a:avLst/>
          </a:prstGeom>
          <a:noFill/>
          <a:ln>
            <a:noFill/>
          </a:ln>
        </p:spPr>
      </p:pic>
      <p:pic>
        <p:nvPicPr>
          <p:cNvPr id="490" name="Google Shape;490;g2eee3ce6c9a_0_2149"/>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491" name="Google Shape;491;g2eee3ce6c9a_0_2149"/>
          <p:cNvSpPr/>
          <p:nvPr/>
        </p:nvSpPr>
        <p:spPr>
          <a:xfrm>
            <a:off x="0" y="1788875"/>
            <a:ext cx="5781900" cy="2667300"/>
          </a:xfrm>
          <a:prstGeom prst="snip1Rect">
            <a:avLst>
              <a:gd name="adj" fmla="val 539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g2eee3ce6c9a_0_2149"/>
          <p:cNvSpPr txBox="1">
            <a:spLocks noGrp="1"/>
          </p:cNvSpPr>
          <p:nvPr>
            <p:ph type="ctrTitle"/>
          </p:nvPr>
        </p:nvSpPr>
        <p:spPr>
          <a:xfrm>
            <a:off x="545325" y="2578449"/>
            <a:ext cx="4310100" cy="517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93" name="Google Shape;493;g2eee3ce6c9a_0_2149"/>
          <p:cNvSpPr txBox="1">
            <a:spLocks noGrp="1"/>
          </p:cNvSpPr>
          <p:nvPr>
            <p:ph type="subTitle" idx="1"/>
          </p:nvPr>
        </p:nvSpPr>
        <p:spPr>
          <a:xfrm>
            <a:off x="545325" y="3306288"/>
            <a:ext cx="43101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494" name="Google Shape;494;g2eee3ce6c9a_0_2149"/>
          <p:cNvCxnSpPr/>
          <p:nvPr/>
        </p:nvCxnSpPr>
        <p:spPr>
          <a:xfrm>
            <a:off x="545325" y="3192313"/>
            <a:ext cx="4319400" cy="0"/>
          </a:xfrm>
          <a:prstGeom prst="straightConnector1">
            <a:avLst/>
          </a:prstGeom>
          <a:noFill/>
          <a:ln w="9525" cap="flat" cmpd="sng">
            <a:solidFill>
              <a:schemeClr val="lt1"/>
            </a:solidFill>
            <a:prstDash val="solid"/>
            <a:round/>
            <a:headEnd type="none" w="sm" len="sm"/>
            <a:tailEnd type="none" w="sm" len="sm"/>
          </a:ln>
        </p:spPr>
      </p:cxnSp>
      <p:sp>
        <p:nvSpPr>
          <p:cNvPr id="495" name="Google Shape;495;g2eee3ce6c9a_0_2149"/>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2">
  <p:cSld name="TITLE_1_1_1">
    <p:spTree>
      <p:nvGrpSpPr>
        <p:cNvPr id="1" name="Shape 496"/>
        <p:cNvGrpSpPr/>
        <p:nvPr/>
      </p:nvGrpSpPr>
      <p:grpSpPr>
        <a:xfrm>
          <a:off x="0" y="0"/>
          <a:ext cx="0" cy="0"/>
          <a:chOff x="0" y="0"/>
          <a:chExt cx="0" cy="0"/>
        </a:xfrm>
      </p:grpSpPr>
      <p:pic>
        <p:nvPicPr>
          <p:cNvPr id="497" name="Google Shape;497;g2eee3ce6c9a_0_2157"/>
          <p:cNvPicPr preferRelativeResize="0"/>
          <p:nvPr/>
        </p:nvPicPr>
        <p:blipFill rotWithShape="1">
          <a:blip r:embed="rId2">
            <a:alphaModFix/>
          </a:blip>
          <a:srcRect t="25500" b="1432"/>
          <a:stretch/>
        </p:blipFill>
        <p:spPr>
          <a:xfrm>
            <a:off x="0" y="0"/>
            <a:ext cx="9144003" cy="4456175"/>
          </a:xfrm>
          <a:prstGeom prst="rect">
            <a:avLst/>
          </a:prstGeom>
          <a:noFill/>
          <a:ln>
            <a:noFill/>
          </a:ln>
        </p:spPr>
      </p:pic>
      <p:pic>
        <p:nvPicPr>
          <p:cNvPr id="498" name="Google Shape;498;g2eee3ce6c9a_0_2157"/>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499" name="Google Shape;499;g2eee3ce6c9a_0_2157"/>
          <p:cNvSpPr/>
          <p:nvPr/>
        </p:nvSpPr>
        <p:spPr>
          <a:xfrm>
            <a:off x="0" y="1788875"/>
            <a:ext cx="5781900" cy="2667300"/>
          </a:xfrm>
          <a:prstGeom prst="snip1Rect">
            <a:avLst>
              <a:gd name="adj" fmla="val 539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g2eee3ce6c9a_0_2157"/>
          <p:cNvSpPr/>
          <p:nvPr/>
        </p:nvSpPr>
        <p:spPr>
          <a:xfrm>
            <a:off x="0" y="4406975"/>
            <a:ext cx="57819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g2eee3ce6c9a_0_2157"/>
          <p:cNvSpPr txBox="1">
            <a:spLocks noGrp="1"/>
          </p:cNvSpPr>
          <p:nvPr>
            <p:ph type="ctrTitle"/>
          </p:nvPr>
        </p:nvSpPr>
        <p:spPr>
          <a:xfrm>
            <a:off x="545325" y="2578449"/>
            <a:ext cx="4310100" cy="517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502" name="Google Shape;502;g2eee3ce6c9a_0_2157"/>
          <p:cNvSpPr txBox="1">
            <a:spLocks noGrp="1"/>
          </p:cNvSpPr>
          <p:nvPr>
            <p:ph type="subTitle" idx="1"/>
          </p:nvPr>
        </p:nvSpPr>
        <p:spPr>
          <a:xfrm>
            <a:off x="545325" y="3306288"/>
            <a:ext cx="43101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503" name="Google Shape;503;g2eee3ce6c9a_0_2157"/>
          <p:cNvCxnSpPr/>
          <p:nvPr/>
        </p:nvCxnSpPr>
        <p:spPr>
          <a:xfrm>
            <a:off x="545325" y="3192313"/>
            <a:ext cx="4319400" cy="0"/>
          </a:xfrm>
          <a:prstGeom prst="straightConnector1">
            <a:avLst/>
          </a:prstGeom>
          <a:noFill/>
          <a:ln w="9525" cap="flat" cmpd="sng">
            <a:solidFill>
              <a:schemeClr val="lt2"/>
            </a:solidFill>
            <a:prstDash val="solid"/>
            <a:round/>
            <a:headEnd type="none" w="sm" len="sm"/>
            <a:tailEnd type="none" w="sm" len="sm"/>
          </a:ln>
        </p:spPr>
      </p:cxnSp>
      <p:sp>
        <p:nvSpPr>
          <p:cNvPr id="504" name="Google Shape;504;g2eee3ce6c9a_0_2157"/>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ption 1" type="title">
  <p:cSld name="TITLE">
    <p:spTree>
      <p:nvGrpSpPr>
        <p:cNvPr id="1" name="Shape 39"/>
        <p:cNvGrpSpPr/>
        <p:nvPr/>
      </p:nvGrpSpPr>
      <p:grpSpPr>
        <a:xfrm>
          <a:off x="0" y="0"/>
          <a:ext cx="0" cy="0"/>
          <a:chOff x="0" y="0"/>
          <a:chExt cx="0" cy="0"/>
        </a:xfrm>
      </p:grpSpPr>
      <p:pic>
        <p:nvPicPr>
          <p:cNvPr id="40" name="Google Shape;40;g1eb1d763961_0_328"/>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41" name="Google Shape;41;g1eb1d763961_0_328"/>
          <p:cNvSpPr/>
          <p:nvPr/>
        </p:nvSpPr>
        <p:spPr>
          <a:xfrm>
            <a:off x="0" y="0"/>
            <a:ext cx="9144000" cy="1239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 name="Google Shape;42;g1eb1d763961_0_328"/>
          <p:cNvPicPr preferRelativeResize="0"/>
          <p:nvPr/>
        </p:nvPicPr>
        <p:blipFill rotWithShape="1">
          <a:blip r:embed="rId3">
            <a:alphaModFix/>
          </a:blip>
          <a:srcRect l="18005" t="32842" b="32835"/>
          <a:stretch/>
        </p:blipFill>
        <p:spPr>
          <a:xfrm>
            <a:off x="0" y="894425"/>
            <a:ext cx="8595300" cy="2697900"/>
          </a:xfrm>
          <a:prstGeom prst="snip1Rect">
            <a:avLst>
              <a:gd name="adj" fmla="val 12347"/>
            </a:avLst>
          </a:prstGeom>
          <a:noFill/>
          <a:ln>
            <a:noFill/>
          </a:ln>
        </p:spPr>
      </p:pic>
      <p:sp>
        <p:nvSpPr>
          <p:cNvPr id="43" name="Google Shape;43;g1eb1d763961_0_328"/>
          <p:cNvSpPr txBox="1">
            <a:spLocks noGrp="1"/>
          </p:cNvSpPr>
          <p:nvPr>
            <p:ph type="ctrTitle"/>
          </p:nvPr>
        </p:nvSpPr>
        <p:spPr>
          <a:xfrm>
            <a:off x="545325" y="3865225"/>
            <a:ext cx="8049900" cy="553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4" name="Google Shape;44;g1eb1d763961_0_328"/>
          <p:cNvSpPr txBox="1">
            <a:spLocks noGrp="1"/>
          </p:cNvSpPr>
          <p:nvPr>
            <p:ph type="subTitle" idx="1"/>
          </p:nvPr>
        </p:nvSpPr>
        <p:spPr>
          <a:xfrm>
            <a:off x="545325" y="4418425"/>
            <a:ext cx="80499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45" name="Google Shape;45;g1eb1d763961_0_328"/>
          <p:cNvPicPr preferRelativeResize="0"/>
          <p:nvPr/>
        </p:nvPicPr>
        <p:blipFill rotWithShape="1">
          <a:blip r:embed="rId4">
            <a:alphaModFix/>
          </a:blip>
          <a:srcRect/>
          <a:stretch/>
        </p:blipFill>
        <p:spPr>
          <a:xfrm>
            <a:off x="545325" y="223600"/>
            <a:ext cx="1881052" cy="502400"/>
          </a:xfrm>
          <a:prstGeom prst="rect">
            <a:avLst/>
          </a:prstGeom>
          <a:noFill/>
          <a:ln>
            <a:noFill/>
          </a:ln>
        </p:spPr>
      </p:pic>
      <p:sp>
        <p:nvSpPr>
          <p:cNvPr id="46" name="Google Shape;46;g1eb1d763961_0_328"/>
          <p:cNvSpPr/>
          <p:nvPr/>
        </p:nvSpPr>
        <p:spPr>
          <a:xfrm>
            <a:off x="0" y="3592375"/>
            <a:ext cx="85953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1eb1d763961_0_328"/>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Content 2">
  <p:cSld name="TITLE_AND_BODY_1">
    <p:spTree>
      <p:nvGrpSpPr>
        <p:cNvPr id="1" name="Shape 505"/>
        <p:cNvGrpSpPr/>
        <p:nvPr/>
      </p:nvGrpSpPr>
      <p:grpSpPr>
        <a:xfrm>
          <a:off x="0" y="0"/>
          <a:ext cx="0" cy="0"/>
          <a:chOff x="0" y="0"/>
          <a:chExt cx="0" cy="0"/>
        </a:xfrm>
      </p:grpSpPr>
      <p:pic>
        <p:nvPicPr>
          <p:cNvPr id="506" name="Google Shape;506;g2eee3ce6c9a_0_2166"/>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507" name="Google Shape;507;g2eee3ce6c9a_0_2166"/>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g2eee3ce6c9a_0_2166"/>
          <p:cNvSpPr/>
          <p:nvPr/>
        </p:nvSpPr>
        <p:spPr>
          <a:xfrm>
            <a:off x="0" y="0"/>
            <a:ext cx="9144000" cy="88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9" name="Google Shape;509;g2eee3ce6c9a_0_2166"/>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510" name="Google Shape;510;g2eee3ce6c9a_0_2166"/>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11" name="Google Shape;511;g2eee3ce6c9a_0_2166"/>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2" name="Google Shape;512;g2eee3ce6c9a_0_2166"/>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Content 4">
  <p:cSld name="TITLE_AND_BODY_1_1_1_1">
    <p:spTree>
      <p:nvGrpSpPr>
        <p:cNvPr id="1" name="Shape 513"/>
        <p:cNvGrpSpPr/>
        <p:nvPr/>
      </p:nvGrpSpPr>
      <p:grpSpPr>
        <a:xfrm>
          <a:off x="0" y="0"/>
          <a:ext cx="0" cy="0"/>
          <a:chOff x="0" y="0"/>
          <a:chExt cx="0" cy="0"/>
        </a:xfrm>
      </p:grpSpPr>
      <p:pic>
        <p:nvPicPr>
          <p:cNvPr id="514" name="Google Shape;514;g2eee3ce6c9a_0_2174"/>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515" name="Google Shape;515;g2eee3ce6c9a_0_2174"/>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g2eee3ce6c9a_0_2174"/>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17" name="Google Shape;517;g2eee3ce6c9a_0_2174"/>
          <p:cNvSpPr/>
          <p:nvPr/>
        </p:nvSpPr>
        <p:spPr>
          <a:xfrm>
            <a:off x="0" y="0"/>
            <a:ext cx="9144000" cy="88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8" name="Google Shape;518;g2eee3ce6c9a_0_2174"/>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519" name="Google Shape;519;g2eee3ce6c9a_0_2174"/>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0" name="Google Shape;520;g2eee3ce6c9a_0_2174"/>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Content 5">
  <p:cSld name="TITLE_AND_BODY_1_1_1_1_1">
    <p:spTree>
      <p:nvGrpSpPr>
        <p:cNvPr id="1" name="Shape 521"/>
        <p:cNvGrpSpPr/>
        <p:nvPr/>
      </p:nvGrpSpPr>
      <p:grpSpPr>
        <a:xfrm>
          <a:off x="0" y="0"/>
          <a:ext cx="0" cy="0"/>
          <a:chOff x="0" y="0"/>
          <a:chExt cx="0" cy="0"/>
        </a:xfrm>
      </p:grpSpPr>
      <p:sp>
        <p:nvSpPr>
          <p:cNvPr id="522" name="Google Shape;522;g2eee3ce6c9a_0_2182"/>
          <p:cNvSpPr/>
          <p:nvPr/>
        </p:nvSpPr>
        <p:spPr>
          <a:xfrm>
            <a:off x="0" y="141275"/>
            <a:ext cx="8847000" cy="1014000"/>
          </a:xfrm>
          <a:prstGeom prst="snip1Rect">
            <a:avLst>
              <a:gd name="adj" fmla="val 25163"/>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3" name="Google Shape;523;g2eee3ce6c9a_0_2182"/>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524" name="Google Shape;524;g2eee3ce6c9a_0_2182"/>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g2eee3ce6c9a_0_2182"/>
          <p:cNvSpPr txBox="1">
            <a:spLocks noGrp="1"/>
          </p:cNvSpPr>
          <p:nvPr>
            <p:ph type="body" idx="1"/>
          </p:nvPr>
        </p:nvSpPr>
        <p:spPr>
          <a:xfrm>
            <a:off x="545325" y="1471113"/>
            <a:ext cx="80499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526" name="Google Shape;526;g2eee3ce6c9a_0_2182"/>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527" name="Google Shape;527;g2eee3ce6c9a_0_2182"/>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8" name="Google Shape;528;g2eee3ce6c9a_0_2182"/>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Content 6">
  <p:cSld name="TITLE_AND_BODY_1_1_1_1_1_1">
    <p:spTree>
      <p:nvGrpSpPr>
        <p:cNvPr id="1" name="Shape 529"/>
        <p:cNvGrpSpPr/>
        <p:nvPr/>
      </p:nvGrpSpPr>
      <p:grpSpPr>
        <a:xfrm>
          <a:off x="0" y="0"/>
          <a:ext cx="0" cy="0"/>
          <a:chOff x="0" y="0"/>
          <a:chExt cx="0" cy="0"/>
        </a:xfrm>
      </p:grpSpPr>
      <p:sp>
        <p:nvSpPr>
          <p:cNvPr id="530" name="Google Shape;530;g2eee3ce6c9a_0_2190"/>
          <p:cNvSpPr/>
          <p:nvPr/>
        </p:nvSpPr>
        <p:spPr>
          <a:xfrm>
            <a:off x="0" y="0"/>
            <a:ext cx="9144000" cy="4466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g2eee3ce6c9a_0_2190"/>
          <p:cNvSpPr/>
          <p:nvPr/>
        </p:nvSpPr>
        <p:spPr>
          <a:xfrm>
            <a:off x="0" y="1200613"/>
            <a:ext cx="8847000" cy="3265800"/>
          </a:xfrm>
          <a:prstGeom prst="snip1Rect">
            <a:avLst>
              <a:gd name="adj" fmla="val 7945"/>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g2eee3ce6c9a_0_2190"/>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g2eee3ce6c9a_0_2190"/>
          <p:cNvSpPr txBox="1">
            <a:spLocks noGrp="1"/>
          </p:cNvSpPr>
          <p:nvPr>
            <p:ph type="title"/>
          </p:nvPr>
        </p:nvSpPr>
        <p:spPr>
          <a:xfrm>
            <a:off x="545325" y="2408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4" name="Google Shape;534;g2eee3ce6c9a_0_2190"/>
          <p:cNvSpPr txBox="1">
            <a:spLocks noGrp="1"/>
          </p:cNvSpPr>
          <p:nvPr>
            <p:ph type="body" idx="1"/>
          </p:nvPr>
        </p:nvSpPr>
        <p:spPr>
          <a:xfrm>
            <a:off x="545325" y="1471113"/>
            <a:ext cx="80499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535" name="Google Shape;535;g2eee3ce6c9a_0_2190"/>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536" name="Google Shape;536;g2eee3ce6c9a_0_2190"/>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Content Image 1">
  <p:cSld name="TITLE_AND_BODY_1_1_1_1_1_1_1">
    <p:spTree>
      <p:nvGrpSpPr>
        <p:cNvPr id="1" name="Shape 537"/>
        <p:cNvGrpSpPr/>
        <p:nvPr/>
      </p:nvGrpSpPr>
      <p:grpSpPr>
        <a:xfrm>
          <a:off x="0" y="0"/>
          <a:ext cx="0" cy="0"/>
          <a:chOff x="0" y="0"/>
          <a:chExt cx="0" cy="0"/>
        </a:xfrm>
      </p:grpSpPr>
      <p:pic>
        <p:nvPicPr>
          <p:cNvPr id="538" name="Google Shape;538;g2eee3ce6c9a_0_2198"/>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539" name="Google Shape;539;g2eee3ce6c9a_0_2198"/>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g2eee3ce6c9a_0_2198"/>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1" name="Google Shape;541;g2eee3ce6c9a_0_2198"/>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542" name="Google Shape;542;g2eee3ce6c9a_0_2198"/>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543" name="Google Shape;543;g2eee3ce6c9a_0_2198"/>
          <p:cNvSpPr/>
          <p:nvPr/>
        </p:nvSpPr>
        <p:spPr>
          <a:xfrm flipH="1">
            <a:off x="6383700" y="297125"/>
            <a:ext cx="2760300" cy="4169400"/>
          </a:xfrm>
          <a:prstGeom prst="snip1Rect">
            <a:avLst>
              <a:gd name="adj" fmla="val 15621"/>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g2eee3ce6c9a_0_2198"/>
          <p:cNvSpPr>
            <a:spLocks noGrp="1"/>
          </p:cNvSpPr>
          <p:nvPr>
            <p:ph type="pic" idx="2"/>
          </p:nvPr>
        </p:nvSpPr>
        <p:spPr>
          <a:xfrm>
            <a:off x="5367550" y="1471125"/>
            <a:ext cx="3227700" cy="2679600"/>
          </a:xfrm>
          <a:prstGeom prst="rect">
            <a:avLst/>
          </a:prstGeom>
          <a:noFill/>
          <a:ln>
            <a:noFill/>
          </a:ln>
        </p:spPr>
      </p:sp>
      <p:sp>
        <p:nvSpPr>
          <p:cNvPr id="545" name="Google Shape;545;g2eee3ce6c9a_0_2198"/>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Content Image 2">
  <p:cSld name="TITLE_AND_BODY_1_1_1_1_1_1_1_1">
    <p:spTree>
      <p:nvGrpSpPr>
        <p:cNvPr id="1" name="Shape 546"/>
        <p:cNvGrpSpPr/>
        <p:nvPr/>
      </p:nvGrpSpPr>
      <p:grpSpPr>
        <a:xfrm>
          <a:off x="0" y="0"/>
          <a:ext cx="0" cy="0"/>
          <a:chOff x="0" y="0"/>
          <a:chExt cx="0" cy="0"/>
        </a:xfrm>
      </p:grpSpPr>
      <p:pic>
        <p:nvPicPr>
          <p:cNvPr id="547" name="Google Shape;547;g2eee3ce6c9a_0_2207"/>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548" name="Google Shape;548;g2eee3ce6c9a_0_2207"/>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g2eee3ce6c9a_0_2207"/>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0" name="Google Shape;550;g2eee3ce6c9a_0_2207"/>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551" name="Google Shape;551;g2eee3ce6c9a_0_2207"/>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552" name="Google Shape;552;g2eee3ce6c9a_0_2207"/>
          <p:cNvSpPr/>
          <p:nvPr/>
        </p:nvSpPr>
        <p:spPr>
          <a:xfrm flipH="1">
            <a:off x="6383700" y="297125"/>
            <a:ext cx="2760300" cy="4169400"/>
          </a:xfrm>
          <a:prstGeom prst="snip1Rect">
            <a:avLst>
              <a:gd name="adj" fmla="val 15621"/>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g2eee3ce6c9a_0_2207"/>
          <p:cNvSpPr>
            <a:spLocks noGrp="1"/>
          </p:cNvSpPr>
          <p:nvPr>
            <p:ph type="pic" idx="2"/>
          </p:nvPr>
        </p:nvSpPr>
        <p:spPr>
          <a:xfrm>
            <a:off x="5367550" y="1471125"/>
            <a:ext cx="3227700" cy="2679600"/>
          </a:xfrm>
          <a:prstGeom prst="rect">
            <a:avLst/>
          </a:prstGeom>
          <a:noFill/>
          <a:ln>
            <a:noFill/>
          </a:ln>
        </p:spPr>
      </p:sp>
      <p:sp>
        <p:nvSpPr>
          <p:cNvPr id="554" name="Google Shape;554;g2eee3ce6c9a_0_2207"/>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Content Image 3">
  <p:cSld name="TITLE_AND_BODY_1_1_1_1_1_1_1_1_1">
    <p:spTree>
      <p:nvGrpSpPr>
        <p:cNvPr id="1" name="Shape 555"/>
        <p:cNvGrpSpPr/>
        <p:nvPr/>
      </p:nvGrpSpPr>
      <p:grpSpPr>
        <a:xfrm>
          <a:off x="0" y="0"/>
          <a:ext cx="0" cy="0"/>
          <a:chOff x="0" y="0"/>
          <a:chExt cx="0" cy="0"/>
        </a:xfrm>
      </p:grpSpPr>
      <p:pic>
        <p:nvPicPr>
          <p:cNvPr id="556" name="Google Shape;556;g2eee3ce6c9a_0_2216"/>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557" name="Google Shape;557;g2eee3ce6c9a_0_2216"/>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g2eee3ce6c9a_0_2216"/>
          <p:cNvSpPr txBox="1">
            <a:spLocks noGrp="1"/>
          </p:cNvSpPr>
          <p:nvPr>
            <p:ph type="title"/>
          </p:nvPr>
        </p:nvSpPr>
        <p:spPr>
          <a:xfrm>
            <a:off x="545325" y="240800"/>
            <a:ext cx="52536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9" name="Google Shape;559;g2eee3ce6c9a_0_2216"/>
          <p:cNvSpPr txBox="1">
            <a:spLocks noGrp="1"/>
          </p:cNvSpPr>
          <p:nvPr>
            <p:ph type="body" idx="1"/>
          </p:nvPr>
        </p:nvSpPr>
        <p:spPr>
          <a:xfrm>
            <a:off x="545325" y="1471125"/>
            <a:ext cx="43716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560" name="Google Shape;560;g2eee3ce6c9a_0_2216"/>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561" name="Google Shape;561;g2eee3ce6c9a_0_2216"/>
          <p:cNvSpPr/>
          <p:nvPr/>
        </p:nvSpPr>
        <p:spPr>
          <a:xfrm flipH="1">
            <a:off x="6383700" y="297125"/>
            <a:ext cx="2760300" cy="4169400"/>
          </a:xfrm>
          <a:prstGeom prst="snip1Rect">
            <a:avLst>
              <a:gd name="adj" fmla="val 15621"/>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2eee3ce6c9a_0_2216"/>
          <p:cNvSpPr>
            <a:spLocks noGrp="1"/>
          </p:cNvSpPr>
          <p:nvPr>
            <p:ph type="pic" idx="2"/>
          </p:nvPr>
        </p:nvSpPr>
        <p:spPr>
          <a:xfrm>
            <a:off x="5367550" y="1471125"/>
            <a:ext cx="3227700" cy="2679600"/>
          </a:xfrm>
          <a:prstGeom prst="rect">
            <a:avLst/>
          </a:prstGeom>
          <a:noFill/>
          <a:ln>
            <a:noFill/>
          </a:ln>
        </p:spPr>
      </p:sp>
      <p:sp>
        <p:nvSpPr>
          <p:cNvPr id="563" name="Google Shape;563;g2eee3ce6c9a_0_2216"/>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Content 2 Sections with Image">
  <p:cSld name="TITLE_AND_BODY_1_1_1_1_1_1_1_1_1_1_1">
    <p:spTree>
      <p:nvGrpSpPr>
        <p:cNvPr id="1" name="Shape 564"/>
        <p:cNvGrpSpPr/>
        <p:nvPr/>
      </p:nvGrpSpPr>
      <p:grpSpPr>
        <a:xfrm>
          <a:off x="0" y="0"/>
          <a:ext cx="0" cy="0"/>
          <a:chOff x="0" y="0"/>
          <a:chExt cx="0" cy="0"/>
        </a:xfrm>
      </p:grpSpPr>
      <p:sp>
        <p:nvSpPr>
          <p:cNvPr id="565" name="Google Shape;565;g2eee3ce6c9a_0_2225"/>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2eee3ce6c9a_0_2225"/>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g2eee3ce6c9a_0_2225"/>
          <p:cNvSpPr/>
          <p:nvPr/>
        </p:nvSpPr>
        <p:spPr>
          <a:xfrm>
            <a:off x="5453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2eee3ce6c9a_0_2225"/>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9" name="Google Shape;569;g2eee3ce6c9a_0_2225"/>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570" name="Google Shape;570;g2eee3ce6c9a_0_2225"/>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1" name="Google Shape;571;g2eee3ce6c9a_0_2225"/>
          <p:cNvSpPr>
            <a:spLocks noGrp="1"/>
          </p:cNvSpPr>
          <p:nvPr>
            <p:ph type="pic" idx="2"/>
          </p:nvPr>
        </p:nvSpPr>
        <p:spPr>
          <a:xfrm>
            <a:off x="545325" y="1236450"/>
            <a:ext cx="3796500" cy="1303500"/>
          </a:xfrm>
          <a:prstGeom prst="rect">
            <a:avLst/>
          </a:prstGeom>
          <a:noFill/>
          <a:ln>
            <a:noFill/>
          </a:ln>
        </p:spPr>
      </p:sp>
      <p:sp>
        <p:nvSpPr>
          <p:cNvPr id="572" name="Google Shape;572;g2eee3ce6c9a_0_2225"/>
          <p:cNvSpPr/>
          <p:nvPr/>
        </p:nvSpPr>
        <p:spPr>
          <a:xfrm>
            <a:off x="47987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g2eee3ce6c9a_0_2225"/>
          <p:cNvSpPr>
            <a:spLocks noGrp="1"/>
          </p:cNvSpPr>
          <p:nvPr>
            <p:ph type="pic" idx="3"/>
          </p:nvPr>
        </p:nvSpPr>
        <p:spPr>
          <a:xfrm>
            <a:off x="4798725" y="1236450"/>
            <a:ext cx="3796500" cy="1303500"/>
          </a:xfrm>
          <a:prstGeom prst="rect">
            <a:avLst/>
          </a:prstGeom>
          <a:noFill/>
          <a:ln>
            <a:noFill/>
          </a:ln>
        </p:spPr>
      </p:sp>
      <p:sp>
        <p:nvSpPr>
          <p:cNvPr id="574" name="Google Shape;574;g2eee3ce6c9a_0_2225"/>
          <p:cNvSpPr/>
          <p:nvPr/>
        </p:nvSpPr>
        <p:spPr>
          <a:xfrm>
            <a:off x="545400"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g2eee3ce6c9a_0_2225"/>
          <p:cNvSpPr/>
          <p:nvPr/>
        </p:nvSpPr>
        <p:spPr>
          <a:xfrm>
            <a:off x="4798725"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g2eee3ce6c9a_0_2225"/>
          <p:cNvSpPr txBox="1">
            <a:spLocks noGrp="1"/>
          </p:cNvSpPr>
          <p:nvPr>
            <p:ph type="body" idx="1"/>
          </p:nvPr>
        </p:nvSpPr>
        <p:spPr>
          <a:xfrm>
            <a:off x="785325" y="2678600"/>
            <a:ext cx="33165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77" name="Google Shape;577;g2eee3ce6c9a_0_2225"/>
          <p:cNvSpPr txBox="1">
            <a:spLocks noGrp="1"/>
          </p:cNvSpPr>
          <p:nvPr>
            <p:ph type="body" idx="4"/>
          </p:nvPr>
        </p:nvSpPr>
        <p:spPr>
          <a:xfrm>
            <a:off x="5038725" y="2678600"/>
            <a:ext cx="33165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78" name="Google Shape;578;g2eee3ce6c9a_0_2225"/>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Content 2 Sections">
  <p:cSld name="TITLE_AND_BODY_1_1_1_1_1_1_1_1_1_1_1_1">
    <p:spTree>
      <p:nvGrpSpPr>
        <p:cNvPr id="1" name="Shape 579"/>
        <p:cNvGrpSpPr/>
        <p:nvPr/>
      </p:nvGrpSpPr>
      <p:grpSpPr>
        <a:xfrm>
          <a:off x="0" y="0"/>
          <a:ext cx="0" cy="0"/>
          <a:chOff x="0" y="0"/>
          <a:chExt cx="0" cy="0"/>
        </a:xfrm>
      </p:grpSpPr>
      <p:sp>
        <p:nvSpPr>
          <p:cNvPr id="580" name="Google Shape;580;g2eee3ce6c9a_0_2240"/>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g2eee3ce6c9a_0_2240"/>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g2eee3ce6c9a_0_2240"/>
          <p:cNvSpPr/>
          <p:nvPr/>
        </p:nvSpPr>
        <p:spPr>
          <a:xfrm>
            <a:off x="5453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g2eee3ce6c9a_0_2240"/>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4" name="Google Shape;584;g2eee3ce6c9a_0_2240"/>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585" name="Google Shape;585;g2eee3ce6c9a_0_2240"/>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6" name="Google Shape;586;g2eee3ce6c9a_0_2240"/>
          <p:cNvSpPr/>
          <p:nvPr/>
        </p:nvSpPr>
        <p:spPr>
          <a:xfrm>
            <a:off x="4798725" y="1236450"/>
            <a:ext cx="37965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g2eee3ce6c9a_0_2240"/>
          <p:cNvSpPr/>
          <p:nvPr/>
        </p:nvSpPr>
        <p:spPr>
          <a:xfrm>
            <a:off x="545400"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g2eee3ce6c9a_0_2240"/>
          <p:cNvSpPr/>
          <p:nvPr/>
        </p:nvSpPr>
        <p:spPr>
          <a:xfrm>
            <a:off x="4798725" y="4014750"/>
            <a:ext cx="37965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g2eee3ce6c9a_0_2240"/>
          <p:cNvSpPr txBox="1">
            <a:spLocks noGrp="1"/>
          </p:cNvSpPr>
          <p:nvPr>
            <p:ph type="body" idx="1"/>
          </p:nvPr>
        </p:nvSpPr>
        <p:spPr>
          <a:xfrm>
            <a:off x="785325" y="1428150"/>
            <a:ext cx="33165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90" name="Google Shape;590;g2eee3ce6c9a_0_2240"/>
          <p:cNvSpPr txBox="1">
            <a:spLocks noGrp="1"/>
          </p:cNvSpPr>
          <p:nvPr>
            <p:ph type="body" idx="2"/>
          </p:nvPr>
        </p:nvSpPr>
        <p:spPr>
          <a:xfrm>
            <a:off x="5038725" y="1428150"/>
            <a:ext cx="33165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91" name="Google Shape;591;g2eee3ce6c9a_0_2240"/>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Content 3 Sections with Image">
  <p:cSld name="TITLE_AND_BODY_1_1_1_1_1_1_1_1_1_1_1_1_1">
    <p:spTree>
      <p:nvGrpSpPr>
        <p:cNvPr id="1" name="Shape 592"/>
        <p:cNvGrpSpPr/>
        <p:nvPr/>
      </p:nvGrpSpPr>
      <p:grpSpPr>
        <a:xfrm>
          <a:off x="0" y="0"/>
          <a:ext cx="0" cy="0"/>
          <a:chOff x="0" y="0"/>
          <a:chExt cx="0" cy="0"/>
        </a:xfrm>
      </p:grpSpPr>
      <p:sp>
        <p:nvSpPr>
          <p:cNvPr id="593" name="Google Shape;593;g2eee3ce6c9a_0_2253"/>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2eee3ce6c9a_0_2253"/>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g2eee3ce6c9a_0_2253"/>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g2eee3ce6c9a_0_2253"/>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7" name="Google Shape;597;g2eee3ce6c9a_0_2253"/>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598" name="Google Shape;598;g2eee3ce6c9a_0_2253"/>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9" name="Google Shape;599;g2eee3ce6c9a_0_2253"/>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g2eee3ce6c9a_0_2253"/>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g2eee3ce6c9a_0_2253"/>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g2eee3ce6c9a_0_2253"/>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g2eee3ce6c9a_0_2253"/>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g2eee3ce6c9a_0_2253"/>
          <p:cNvSpPr>
            <a:spLocks noGrp="1"/>
          </p:cNvSpPr>
          <p:nvPr>
            <p:ph type="pic" idx="2"/>
          </p:nvPr>
        </p:nvSpPr>
        <p:spPr>
          <a:xfrm>
            <a:off x="545325" y="1236450"/>
            <a:ext cx="2502600" cy="1303500"/>
          </a:xfrm>
          <a:prstGeom prst="rect">
            <a:avLst/>
          </a:prstGeom>
          <a:noFill/>
          <a:ln>
            <a:noFill/>
          </a:ln>
        </p:spPr>
      </p:sp>
      <p:sp>
        <p:nvSpPr>
          <p:cNvPr id="605" name="Google Shape;605;g2eee3ce6c9a_0_2253"/>
          <p:cNvSpPr>
            <a:spLocks noGrp="1"/>
          </p:cNvSpPr>
          <p:nvPr>
            <p:ph type="pic" idx="3"/>
          </p:nvPr>
        </p:nvSpPr>
        <p:spPr>
          <a:xfrm>
            <a:off x="3318950" y="1236450"/>
            <a:ext cx="2502600" cy="1303500"/>
          </a:xfrm>
          <a:prstGeom prst="rect">
            <a:avLst/>
          </a:prstGeom>
          <a:noFill/>
          <a:ln>
            <a:noFill/>
          </a:ln>
        </p:spPr>
      </p:sp>
      <p:sp>
        <p:nvSpPr>
          <p:cNvPr id="606" name="Google Shape;606;g2eee3ce6c9a_0_2253"/>
          <p:cNvSpPr>
            <a:spLocks noGrp="1"/>
          </p:cNvSpPr>
          <p:nvPr>
            <p:ph type="pic" idx="4"/>
          </p:nvPr>
        </p:nvSpPr>
        <p:spPr>
          <a:xfrm>
            <a:off x="6092625" y="1236450"/>
            <a:ext cx="2502600" cy="1303500"/>
          </a:xfrm>
          <a:prstGeom prst="rect">
            <a:avLst/>
          </a:prstGeom>
          <a:noFill/>
          <a:ln>
            <a:noFill/>
          </a:ln>
        </p:spPr>
      </p:sp>
      <p:sp>
        <p:nvSpPr>
          <p:cNvPr id="607" name="Google Shape;607;g2eee3ce6c9a_0_2253"/>
          <p:cNvSpPr txBox="1">
            <a:spLocks noGrp="1"/>
          </p:cNvSpPr>
          <p:nvPr>
            <p:ph type="body" idx="1"/>
          </p:nvPr>
        </p:nvSpPr>
        <p:spPr>
          <a:xfrm>
            <a:off x="775575" y="2678600"/>
            <a:ext cx="20421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08" name="Google Shape;608;g2eee3ce6c9a_0_2253"/>
          <p:cNvSpPr txBox="1">
            <a:spLocks noGrp="1"/>
          </p:cNvSpPr>
          <p:nvPr>
            <p:ph type="body" idx="5"/>
          </p:nvPr>
        </p:nvSpPr>
        <p:spPr>
          <a:xfrm>
            <a:off x="3549200" y="2678600"/>
            <a:ext cx="20421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09" name="Google Shape;609;g2eee3ce6c9a_0_2253"/>
          <p:cNvSpPr txBox="1">
            <a:spLocks noGrp="1"/>
          </p:cNvSpPr>
          <p:nvPr>
            <p:ph type="body" idx="6"/>
          </p:nvPr>
        </p:nvSpPr>
        <p:spPr>
          <a:xfrm>
            <a:off x="6322875" y="2678600"/>
            <a:ext cx="2042100" cy="11739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10" name="Google Shape;610;g2eee3ce6c9a_0_2253"/>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ontent 1" type="tx">
  <p:cSld name="TITLE_AND_BODY">
    <p:spTree>
      <p:nvGrpSpPr>
        <p:cNvPr id="1" name="Shape 48"/>
        <p:cNvGrpSpPr/>
        <p:nvPr/>
      </p:nvGrpSpPr>
      <p:grpSpPr>
        <a:xfrm>
          <a:off x="0" y="0"/>
          <a:ext cx="0" cy="0"/>
          <a:chOff x="0" y="0"/>
          <a:chExt cx="0" cy="0"/>
        </a:xfrm>
      </p:grpSpPr>
      <p:pic>
        <p:nvPicPr>
          <p:cNvPr id="49" name="Google Shape;49;g1eb1d763961_0_359"/>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50" name="Google Shape;50;g1eb1d763961_0_359"/>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g1eb1d763961_0_359"/>
          <p:cNvSpPr/>
          <p:nvPr/>
        </p:nvSpPr>
        <p:spPr>
          <a:xfrm>
            <a:off x="0" y="0"/>
            <a:ext cx="9144000" cy="88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 name="Google Shape;52;g1eb1d763961_0_359"/>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53" name="Google Shape;53;g1eb1d763961_0_359"/>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4" name="Google Shape;54;g1eb1d763961_0_359"/>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 name="Google Shape;55;g1eb1d763961_0_359"/>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Content 3 Sections">
  <p:cSld name="TITLE_AND_BODY_1_1_1_1_1_1_1_1_1_1_1_1_1_1">
    <p:spTree>
      <p:nvGrpSpPr>
        <p:cNvPr id="1" name="Shape 611"/>
        <p:cNvGrpSpPr/>
        <p:nvPr/>
      </p:nvGrpSpPr>
      <p:grpSpPr>
        <a:xfrm>
          <a:off x="0" y="0"/>
          <a:ext cx="0" cy="0"/>
          <a:chOff x="0" y="0"/>
          <a:chExt cx="0" cy="0"/>
        </a:xfrm>
      </p:grpSpPr>
      <p:sp>
        <p:nvSpPr>
          <p:cNvPr id="612" name="Google Shape;612;g2eee3ce6c9a_0_2272"/>
          <p:cNvSpPr/>
          <p:nvPr/>
        </p:nvSpPr>
        <p:spPr>
          <a:xfrm>
            <a:off x="0" y="0"/>
            <a:ext cx="9144000" cy="1734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2eee3ce6c9a_0_2272"/>
          <p:cNvSpPr/>
          <p:nvPr/>
        </p:nvSpPr>
        <p:spPr>
          <a:xfrm>
            <a:off x="321650" y="141275"/>
            <a:ext cx="8525400" cy="4133700"/>
          </a:xfrm>
          <a:prstGeom prst="snip1Rect">
            <a:avLst>
              <a:gd name="adj" fmla="val 603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g2eee3ce6c9a_0_2272"/>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g2eee3ce6c9a_0_2272"/>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6" name="Google Shape;616;g2eee3ce6c9a_0_2272"/>
          <p:cNvSpPr txBox="1">
            <a:spLocks noGrp="1"/>
          </p:cNvSpPr>
          <p:nvPr>
            <p:ph type="body" idx="1"/>
          </p:nvPr>
        </p:nvSpPr>
        <p:spPr>
          <a:xfrm>
            <a:off x="785325" y="1428150"/>
            <a:ext cx="20421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17" name="Google Shape;617;g2eee3ce6c9a_0_2272"/>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8" name="Google Shape;618;g2eee3ce6c9a_0_2272"/>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619" name="Google Shape;619;g2eee3ce6c9a_0_2272"/>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g2eee3ce6c9a_0_2272"/>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g2eee3ce6c9a_0_2272"/>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g2eee3ce6c9a_0_2272"/>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g2eee3ce6c9a_0_2272"/>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g2eee3ce6c9a_0_2272"/>
          <p:cNvSpPr txBox="1">
            <a:spLocks noGrp="1"/>
          </p:cNvSpPr>
          <p:nvPr>
            <p:ph type="body" idx="2"/>
          </p:nvPr>
        </p:nvSpPr>
        <p:spPr>
          <a:xfrm>
            <a:off x="3549200" y="1428200"/>
            <a:ext cx="20421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25" name="Google Shape;625;g2eee3ce6c9a_0_2272"/>
          <p:cNvSpPr txBox="1">
            <a:spLocks noGrp="1"/>
          </p:cNvSpPr>
          <p:nvPr>
            <p:ph type="body" idx="3"/>
          </p:nvPr>
        </p:nvSpPr>
        <p:spPr>
          <a:xfrm>
            <a:off x="6322875" y="1428200"/>
            <a:ext cx="2042100" cy="24243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26" name="Google Shape;626;g2eee3ce6c9a_0_2272"/>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o 1">
  <p:cSld name="TITLE_AND_BODY_1_1_1_1_1_1_1_1_1_1_1_1_1_1_1">
    <p:spTree>
      <p:nvGrpSpPr>
        <p:cNvPr id="1" name="Shape 627"/>
        <p:cNvGrpSpPr/>
        <p:nvPr/>
      </p:nvGrpSpPr>
      <p:grpSpPr>
        <a:xfrm>
          <a:off x="0" y="0"/>
          <a:ext cx="0" cy="0"/>
          <a:chOff x="0" y="0"/>
          <a:chExt cx="0" cy="0"/>
        </a:xfrm>
      </p:grpSpPr>
      <p:sp>
        <p:nvSpPr>
          <p:cNvPr id="628" name="Google Shape;628;g2eee3ce6c9a_0_2288"/>
          <p:cNvSpPr/>
          <p:nvPr/>
        </p:nvSpPr>
        <p:spPr>
          <a:xfrm>
            <a:off x="0" y="0"/>
            <a:ext cx="9144000" cy="3356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g2eee3ce6c9a_0_2288"/>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g2eee3ce6c9a_0_2288"/>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1" name="Google Shape;631;g2eee3ce6c9a_0_2288"/>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2" name="Google Shape;632;g2eee3ce6c9a_0_2288"/>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633" name="Google Shape;633;g2eee3ce6c9a_0_2288"/>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g2eee3ce6c9a_0_2288"/>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g2eee3ce6c9a_0_2288"/>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g2eee3ce6c9a_0_2288"/>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g2eee3ce6c9a_0_2288"/>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g2eee3ce6c9a_0_2288"/>
          <p:cNvSpPr>
            <a:spLocks noGrp="1"/>
          </p:cNvSpPr>
          <p:nvPr>
            <p:ph type="pic" idx="2"/>
          </p:nvPr>
        </p:nvSpPr>
        <p:spPr>
          <a:xfrm>
            <a:off x="545325" y="1236450"/>
            <a:ext cx="2502600" cy="1493100"/>
          </a:xfrm>
          <a:prstGeom prst="rect">
            <a:avLst/>
          </a:prstGeom>
          <a:noFill/>
          <a:ln>
            <a:noFill/>
          </a:ln>
        </p:spPr>
      </p:sp>
      <p:sp>
        <p:nvSpPr>
          <p:cNvPr id="639" name="Google Shape;639;g2eee3ce6c9a_0_2288"/>
          <p:cNvSpPr>
            <a:spLocks noGrp="1"/>
          </p:cNvSpPr>
          <p:nvPr>
            <p:ph type="pic" idx="3"/>
          </p:nvPr>
        </p:nvSpPr>
        <p:spPr>
          <a:xfrm>
            <a:off x="3318950" y="1236450"/>
            <a:ext cx="2502600" cy="1493100"/>
          </a:xfrm>
          <a:prstGeom prst="rect">
            <a:avLst/>
          </a:prstGeom>
          <a:noFill/>
          <a:ln>
            <a:noFill/>
          </a:ln>
        </p:spPr>
      </p:sp>
      <p:sp>
        <p:nvSpPr>
          <p:cNvPr id="640" name="Google Shape;640;g2eee3ce6c9a_0_2288"/>
          <p:cNvSpPr>
            <a:spLocks noGrp="1"/>
          </p:cNvSpPr>
          <p:nvPr>
            <p:ph type="pic" idx="4"/>
          </p:nvPr>
        </p:nvSpPr>
        <p:spPr>
          <a:xfrm>
            <a:off x="6092625" y="1236450"/>
            <a:ext cx="2502600" cy="1493100"/>
          </a:xfrm>
          <a:prstGeom prst="rect">
            <a:avLst/>
          </a:prstGeom>
          <a:noFill/>
          <a:ln>
            <a:noFill/>
          </a:ln>
        </p:spPr>
      </p:sp>
      <p:sp>
        <p:nvSpPr>
          <p:cNvPr id="641" name="Google Shape;641;g2eee3ce6c9a_0_2288"/>
          <p:cNvSpPr txBox="1">
            <a:spLocks noGrp="1"/>
          </p:cNvSpPr>
          <p:nvPr>
            <p:ph type="title" idx="5"/>
          </p:nvPr>
        </p:nvSpPr>
        <p:spPr>
          <a:xfrm>
            <a:off x="7492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642" name="Google Shape;642;g2eee3ce6c9a_0_2288"/>
          <p:cNvSpPr txBox="1">
            <a:spLocks noGrp="1"/>
          </p:cNvSpPr>
          <p:nvPr>
            <p:ph type="title" idx="6"/>
          </p:nvPr>
        </p:nvSpPr>
        <p:spPr>
          <a:xfrm>
            <a:off x="7492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643" name="Google Shape;643;g2eee3ce6c9a_0_2288"/>
          <p:cNvSpPr txBox="1">
            <a:spLocks noGrp="1"/>
          </p:cNvSpPr>
          <p:nvPr>
            <p:ph type="body" idx="1"/>
          </p:nvPr>
        </p:nvSpPr>
        <p:spPr>
          <a:xfrm>
            <a:off x="7492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644" name="Google Shape;644;g2eee3ce6c9a_0_2288"/>
          <p:cNvSpPr txBox="1">
            <a:spLocks noGrp="1"/>
          </p:cNvSpPr>
          <p:nvPr>
            <p:ph type="title" idx="7"/>
          </p:nvPr>
        </p:nvSpPr>
        <p:spPr>
          <a:xfrm>
            <a:off x="3522800"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645" name="Google Shape;645;g2eee3ce6c9a_0_2288"/>
          <p:cNvSpPr txBox="1">
            <a:spLocks noGrp="1"/>
          </p:cNvSpPr>
          <p:nvPr>
            <p:ph type="title" idx="8"/>
          </p:nvPr>
        </p:nvSpPr>
        <p:spPr>
          <a:xfrm>
            <a:off x="3522800"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646" name="Google Shape;646;g2eee3ce6c9a_0_2288"/>
          <p:cNvSpPr txBox="1">
            <a:spLocks noGrp="1"/>
          </p:cNvSpPr>
          <p:nvPr>
            <p:ph type="body" idx="9"/>
          </p:nvPr>
        </p:nvSpPr>
        <p:spPr>
          <a:xfrm>
            <a:off x="3522800"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647" name="Google Shape;647;g2eee3ce6c9a_0_2288"/>
          <p:cNvSpPr txBox="1">
            <a:spLocks noGrp="1"/>
          </p:cNvSpPr>
          <p:nvPr>
            <p:ph type="title" idx="13"/>
          </p:nvPr>
        </p:nvSpPr>
        <p:spPr>
          <a:xfrm>
            <a:off x="62964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648" name="Google Shape;648;g2eee3ce6c9a_0_2288"/>
          <p:cNvSpPr txBox="1">
            <a:spLocks noGrp="1"/>
          </p:cNvSpPr>
          <p:nvPr>
            <p:ph type="title" idx="14"/>
          </p:nvPr>
        </p:nvSpPr>
        <p:spPr>
          <a:xfrm>
            <a:off x="62964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649" name="Google Shape;649;g2eee3ce6c9a_0_2288"/>
          <p:cNvSpPr txBox="1">
            <a:spLocks noGrp="1"/>
          </p:cNvSpPr>
          <p:nvPr>
            <p:ph type="body" idx="15"/>
          </p:nvPr>
        </p:nvSpPr>
        <p:spPr>
          <a:xfrm>
            <a:off x="62964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650" name="Google Shape;650;g2eee3ce6c9a_0_2288"/>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o 2">
  <p:cSld name="TITLE_AND_BODY_1_1_1_1_1_1_1_1_1_1_1_1_1_1_1_1">
    <p:spTree>
      <p:nvGrpSpPr>
        <p:cNvPr id="1" name="Shape 651"/>
        <p:cNvGrpSpPr/>
        <p:nvPr/>
      </p:nvGrpSpPr>
      <p:grpSpPr>
        <a:xfrm>
          <a:off x="0" y="0"/>
          <a:ext cx="0" cy="0"/>
          <a:chOff x="0" y="0"/>
          <a:chExt cx="0" cy="0"/>
        </a:xfrm>
      </p:grpSpPr>
      <p:sp>
        <p:nvSpPr>
          <p:cNvPr id="652" name="Google Shape;652;g2eee3ce6c9a_0_2312"/>
          <p:cNvSpPr/>
          <p:nvPr/>
        </p:nvSpPr>
        <p:spPr>
          <a:xfrm>
            <a:off x="0" y="0"/>
            <a:ext cx="9144000" cy="3356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g2eee3ce6c9a_0_2312"/>
          <p:cNvSpPr/>
          <p:nvPr/>
        </p:nvSpPr>
        <p:spPr>
          <a:xfrm>
            <a:off x="54532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g2eee3ce6c9a_0_2312"/>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lt1"/>
              </a:buClr>
              <a:buSzPts val="2400"/>
              <a:buNone/>
              <a:defRPr sz="2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5" name="Google Shape;655;g2eee3ce6c9a_0_2312"/>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6" name="Google Shape;656;g2eee3ce6c9a_0_2312"/>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657" name="Google Shape;657;g2eee3ce6c9a_0_2312"/>
          <p:cNvSpPr/>
          <p:nvPr/>
        </p:nvSpPr>
        <p:spPr>
          <a:xfrm>
            <a:off x="54537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g2eee3ce6c9a_0_2312"/>
          <p:cNvSpPr/>
          <p:nvPr/>
        </p:nvSpPr>
        <p:spPr>
          <a:xfrm>
            <a:off x="33189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g2eee3ce6c9a_0_2312"/>
          <p:cNvSpPr/>
          <p:nvPr/>
        </p:nvSpPr>
        <p:spPr>
          <a:xfrm>
            <a:off x="33190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g2eee3ce6c9a_0_2312"/>
          <p:cNvSpPr/>
          <p:nvPr/>
        </p:nvSpPr>
        <p:spPr>
          <a:xfrm>
            <a:off x="6092575" y="1236450"/>
            <a:ext cx="2502600" cy="2827500"/>
          </a:xfrm>
          <a:prstGeom prst="rect">
            <a:avLst/>
          </a:prstGeom>
          <a:solidFill>
            <a:schemeClr val="lt1"/>
          </a:solidFill>
          <a:ln>
            <a:noFill/>
          </a:ln>
          <a:effectLst>
            <a:outerShdw blurRad="142875" dist="38100" dir="5400000" algn="bl" rotWithShape="0">
              <a:srgbClr val="000000">
                <a:alpha val="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g2eee3ce6c9a_0_2312"/>
          <p:cNvSpPr/>
          <p:nvPr/>
        </p:nvSpPr>
        <p:spPr>
          <a:xfrm>
            <a:off x="6092624" y="4014750"/>
            <a:ext cx="25026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g2eee3ce6c9a_0_2312"/>
          <p:cNvSpPr>
            <a:spLocks noGrp="1"/>
          </p:cNvSpPr>
          <p:nvPr>
            <p:ph type="pic" idx="2"/>
          </p:nvPr>
        </p:nvSpPr>
        <p:spPr>
          <a:xfrm>
            <a:off x="545325" y="1236450"/>
            <a:ext cx="2502600" cy="1493100"/>
          </a:xfrm>
          <a:prstGeom prst="rect">
            <a:avLst/>
          </a:prstGeom>
          <a:noFill/>
          <a:ln>
            <a:noFill/>
          </a:ln>
        </p:spPr>
      </p:sp>
      <p:sp>
        <p:nvSpPr>
          <p:cNvPr id="663" name="Google Shape;663;g2eee3ce6c9a_0_2312"/>
          <p:cNvSpPr>
            <a:spLocks noGrp="1"/>
          </p:cNvSpPr>
          <p:nvPr>
            <p:ph type="pic" idx="3"/>
          </p:nvPr>
        </p:nvSpPr>
        <p:spPr>
          <a:xfrm>
            <a:off x="3318950" y="1236450"/>
            <a:ext cx="2502600" cy="1493100"/>
          </a:xfrm>
          <a:prstGeom prst="rect">
            <a:avLst/>
          </a:prstGeom>
          <a:noFill/>
          <a:ln>
            <a:noFill/>
          </a:ln>
        </p:spPr>
      </p:sp>
      <p:sp>
        <p:nvSpPr>
          <p:cNvPr id="664" name="Google Shape;664;g2eee3ce6c9a_0_2312"/>
          <p:cNvSpPr>
            <a:spLocks noGrp="1"/>
          </p:cNvSpPr>
          <p:nvPr>
            <p:ph type="pic" idx="4"/>
          </p:nvPr>
        </p:nvSpPr>
        <p:spPr>
          <a:xfrm>
            <a:off x="6092625" y="1236450"/>
            <a:ext cx="2502600" cy="1493100"/>
          </a:xfrm>
          <a:prstGeom prst="rect">
            <a:avLst/>
          </a:prstGeom>
          <a:noFill/>
          <a:ln>
            <a:noFill/>
          </a:ln>
        </p:spPr>
      </p:sp>
      <p:sp>
        <p:nvSpPr>
          <p:cNvPr id="665" name="Google Shape;665;g2eee3ce6c9a_0_2312"/>
          <p:cNvSpPr txBox="1">
            <a:spLocks noGrp="1"/>
          </p:cNvSpPr>
          <p:nvPr>
            <p:ph type="title" idx="5"/>
          </p:nvPr>
        </p:nvSpPr>
        <p:spPr>
          <a:xfrm>
            <a:off x="7492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666" name="Google Shape;666;g2eee3ce6c9a_0_2312"/>
          <p:cNvSpPr txBox="1">
            <a:spLocks noGrp="1"/>
          </p:cNvSpPr>
          <p:nvPr>
            <p:ph type="title" idx="6"/>
          </p:nvPr>
        </p:nvSpPr>
        <p:spPr>
          <a:xfrm>
            <a:off x="7492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667" name="Google Shape;667;g2eee3ce6c9a_0_2312"/>
          <p:cNvSpPr txBox="1">
            <a:spLocks noGrp="1"/>
          </p:cNvSpPr>
          <p:nvPr>
            <p:ph type="body" idx="1"/>
          </p:nvPr>
        </p:nvSpPr>
        <p:spPr>
          <a:xfrm>
            <a:off x="7492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668" name="Google Shape;668;g2eee3ce6c9a_0_2312"/>
          <p:cNvSpPr txBox="1">
            <a:spLocks noGrp="1"/>
          </p:cNvSpPr>
          <p:nvPr>
            <p:ph type="title" idx="7"/>
          </p:nvPr>
        </p:nvSpPr>
        <p:spPr>
          <a:xfrm>
            <a:off x="3522800"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669" name="Google Shape;669;g2eee3ce6c9a_0_2312"/>
          <p:cNvSpPr txBox="1">
            <a:spLocks noGrp="1"/>
          </p:cNvSpPr>
          <p:nvPr>
            <p:ph type="title" idx="8"/>
          </p:nvPr>
        </p:nvSpPr>
        <p:spPr>
          <a:xfrm>
            <a:off x="3522800"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670" name="Google Shape;670;g2eee3ce6c9a_0_2312"/>
          <p:cNvSpPr txBox="1">
            <a:spLocks noGrp="1"/>
          </p:cNvSpPr>
          <p:nvPr>
            <p:ph type="body" idx="9"/>
          </p:nvPr>
        </p:nvSpPr>
        <p:spPr>
          <a:xfrm>
            <a:off x="3522800"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671" name="Google Shape;671;g2eee3ce6c9a_0_2312"/>
          <p:cNvSpPr txBox="1">
            <a:spLocks noGrp="1"/>
          </p:cNvSpPr>
          <p:nvPr>
            <p:ph type="title" idx="13"/>
          </p:nvPr>
        </p:nvSpPr>
        <p:spPr>
          <a:xfrm>
            <a:off x="6296425" y="2826700"/>
            <a:ext cx="2094900" cy="252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672" name="Google Shape;672;g2eee3ce6c9a_0_2312"/>
          <p:cNvSpPr txBox="1">
            <a:spLocks noGrp="1"/>
          </p:cNvSpPr>
          <p:nvPr>
            <p:ph type="title" idx="14"/>
          </p:nvPr>
        </p:nvSpPr>
        <p:spPr>
          <a:xfrm>
            <a:off x="6296425" y="3079725"/>
            <a:ext cx="2094900" cy="184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2"/>
              </a:buClr>
              <a:buSzPts val="1000"/>
              <a:buNone/>
              <a:defRPr sz="1000">
                <a:solidFill>
                  <a:schemeClr val="dk2"/>
                </a:solidFill>
                <a:latin typeface="Figtree"/>
                <a:ea typeface="Figtree"/>
                <a:cs typeface="Figtree"/>
                <a:sym typeface="Figtree"/>
              </a:defRPr>
            </a:lvl1pPr>
            <a:lvl2pPr lvl="1" algn="l">
              <a:lnSpc>
                <a:spcPct val="100000"/>
              </a:lnSpc>
              <a:spcBef>
                <a:spcPts val="0"/>
              </a:spcBef>
              <a:spcAft>
                <a:spcPts val="0"/>
              </a:spcAft>
              <a:buSzPts val="1200"/>
              <a:buNone/>
              <a:defRPr sz="1200">
                <a:latin typeface="Figtree"/>
                <a:ea typeface="Figtree"/>
                <a:cs typeface="Figtree"/>
                <a:sym typeface="Figtree"/>
              </a:defRPr>
            </a:lvl2pPr>
            <a:lvl3pPr lvl="2" algn="l">
              <a:lnSpc>
                <a:spcPct val="100000"/>
              </a:lnSpc>
              <a:spcBef>
                <a:spcPts val="0"/>
              </a:spcBef>
              <a:spcAft>
                <a:spcPts val="0"/>
              </a:spcAft>
              <a:buSzPts val="1200"/>
              <a:buNone/>
              <a:defRPr sz="1200">
                <a:latin typeface="Figtree"/>
                <a:ea typeface="Figtree"/>
                <a:cs typeface="Figtree"/>
                <a:sym typeface="Figtree"/>
              </a:defRPr>
            </a:lvl3pPr>
            <a:lvl4pPr lvl="3" algn="l">
              <a:lnSpc>
                <a:spcPct val="100000"/>
              </a:lnSpc>
              <a:spcBef>
                <a:spcPts val="0"/>
              </a:spcBef>
              <a:spcAft>
                <a:spcPts val="0"/>
              </a:spcAft>
              <a:buSzPts val="1200"/>
              <a:buNone/>
              <a:defRPr sz="1200">
                <a:latin typeface="Figtree"/>
                <a:ea typeface="Figtree"/>
                <a:cs typeface="Figtree"/>
                <a:sym typeface="Figtree"/>
              </a:defRPr>
            </a:lvl4pPr>
            <a:lvl5pPr lvl="4" algn="l">
              <a:lnSpc>
                <a:spcPct val="100000"/>
              </a:lnSpc>
              <a:spcBef>
                <a:spcPts val="0"/>
              </a:spcBef>
              <a:spcAft>
                <a:spcPts val="0"/>
              </a:spcAft>
              <a:buSzPts val="1200"/>
              <a:buNone/>
              <a:defRPr sz="1200">
                <a:latin typeface="Figtree"/>
                <a:ea typeface="Figtree"/>
                <a:cs typeface="Figtree"/>
                <a:sym typeface="Figtree"/>
              </a:defRPr>
            </a:lvl5pPr>
            <a:lvl6pPr lvl="5" algn="l">
              <a:lnSpc>
                <a:spcPct val="100000"/>
              </a:lnSpc>
              <a:spcBef>
                <a:spcPts val="0"/>
              </a:spcBef>
              <a:spcAft>
                <a:spcPts val="0"/>
              </a:spcAft>
              <a:buSzPts val="1200"/>
              <a:buNone/>
              <a:defRPr sz="1200">
                <a:latin typeface="Figtree"/>
                <a:ea typeface="Figtree"/>
                <a:cs typeface="Figtree"/>
                <a:sym typeface="Figtree"/>
              </a:defRPr>
            </a:lvl6pPr>
            <a:lvl7pPr lvl="6" algn="l">
              <a:lnSpc>
                <a:spcPct val="100000"/>
              </a:lnSpc>
              <a:spcBef>
                <a:spcPts val="0"/>
              </a:spcBef>
              <a:spcAft>
                <a:spcPts val="0"/>
              </a:spcAft>
              <a:buSzPts val="1200"/>
              <a:buNone/>
              <a:defRPr sz="1200">
                <a:latin typeface="Figtree"/>
                <a:ea typeface="Figtree"/>
                <a:cs typeface="Figtree"/>
                <a:sym typeface="Figtree"/>
              </a:defRPr>
            </a:lvl7pPr>
            <a:lvl8pPr lvl="7" algn="l">
              <a:lnSpc>
                <a:spcPct val="100000"/>
              </a:lnSpc>
              <a:spcBef>
                <a:spcPts val="0"/>
              </a:spcBef>
              <a:spcAft>
                <a:spcPts val="0"/>
              </a:spcAft>
              <a:buSzPts val="1200"/>
              <a:buNone/>
              <a:defRPr sz="1200">
                <a:latin typeface="Figtree"/>
                <a:ea typeface="Figtree"/>
                <a:cs typeface="Figtree"/>
                <a:sym typeface="Figtree"/>
              </a:defRPr>
            </a:lvl8pPr>
            <a:lvl9pPr lvl="8" algn="l">
              <a:lnSpc>
                <a:spcPct val="100000"/>
              </a:lnSpc>
              <a:spcBef>
                <a:spcPts val="0"/>
              </a:spcBef>
              <a:spcAft>
                <a:spcPts val="0"/>
              </a:spcAft>
              <a:buSzPts val="1200"/>
              <a:buNone/>
              <a:defRPr sz="1200">
                <a:latin typeface="Figtree"/>
                <a:ea typeface="Figtree"/>
                <a:cs typeface="Figtree"/>
                <a:sym typeface="Figtree"/>
              </a:defRPr>
            </a:lvl9pPr>
          </a:lstStyle>
          <a:p>
            <a:endParaRPr/>
          </a:p>
        </p:txBody>
      </p:sp>
      <p:sp>
        <p:nvSpPr>
          <p:cNvPr id="673" name="Google Shape;673;g2eee3ce6c9a_0_2312"/>
          <p:cNvSpPr txBox="1">
            <a:spLocks noGrp="1"/>
          </p:cNvSpPr>
          <p:nvPr>
            <p:ph type="body" idx="15"/>
          </p:nvPr>
        </p:nvSpPr>
        <p:spPr>
          <a:xfrm>
            <a:off x="6296425" y="3356700"/>
            <a:ext cx="2094900" cy="536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674" name="Google Shape;674;g2eee3ce6c9a_0_2312"/>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embers">
  <p:cSld name="TITLE_AND_BODY_1_1_1_1_1_1_1_1_1_1_1_1_1_1_1_1_1">
    <p:spTree>
      <p:nvGrpSpPr>
        <p:cNvPr id="1" name="Shape 675"/>
        <p:cNvGrpSpPr/>
        <p:nvPr/>
      </p:nvGrpSpPr>
      <p:grpSpPr>
        <a:xfrm>
          <a:off x="0" y="0"/>
          <a:ext cx="0" cy="0"/>
          <a:chOff x="0" y="0"/>
          <a:chExt cx="0" cy="0"/>
        </a:xfrm>
      </p:grpSpPr>
      <p:sp>
        <p:nvSpPr>
          <p:cNvPr id="676" name="Google Shape;676;g2eee3ce6c9a_0_2336"/>
          <p:cNvSpPr/>
          <p:nvPr/>
        </p:nvSpPr>
        <p:spPr>
          <a:xfrm>
            <a:off x="-5856375" y="141275"/>
            <a:ext cx="8847000" cy="1014000"/>
          </a:xfrm>
          <a:prstGeom prst="snip1Rect">
            <a:avLst>
              <a:gd name="adj" fmla="val 25163"/>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7" name="Google Shape;677;g2eee3ce6c9a_0_2336"/>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678" name="Google Shape;678;g2eee3ce6c9a_0_2336"/>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9" name="Google Shape;679;g2eee3ce6c9a_0_2336"/>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680" name="Google Shape;680;g2eee3ce6c9a_0_2336"/>
          <p:cNvSpPr txBox="1">
            <a:spLocks noGrp="1"/>
          </p:cNvSpPr>
          <p:nvPr>
            <p:ph type="body" idx="1"/>
          </p:nvPr>
        </p:nvSpPr>
        <p:spPr>
          <a:xfrm>
            <a:off x="545325" y="1471125"/>
            <a:ext cx="3250200" cy="26796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81" name="Google Shape;681;g2eee3ce6c9a_0_2336"/>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2" name="Google Shape;682;g2eee3ce6c9a_0_2336"/>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1 1 2">
  <p:cSld name="TITLE_1_4">
    <p:spTree>
      <p:nvGrpSpPr>
        <p:cNvPr id="1" name="Shape 683"/>
        <p:cNvGrpSpPr/>
        <p:nvPr/>
      </p:nvGrpSpPr>
      <p:grpSpPr>
        <a:xfrm>
          <a:off x="0" y="0"/>
          <a:ext cx="0" cy="0"/>
          <a:chOff x="0" y="0"/>
          <a:chExt cx="0" cy="0"/>
        </a:xfrm>
      </p:grpSpPr>
      <p:cxnSp>
        <p:nvCxnSpPr>
          <p:cNvPr id="684" name="Google Shape;684;g2eee3ce6c9a_0_2344"/>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685" name="Google Shape;685;g2eee3ce6c9a_0_2344"/>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686" name="Google Shape;686;g2eee3ce6c9a_0_2344"/>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687" name="Google Shape;687;g2eee3ce6c9a_0_2344"/>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688" name="Google Shape;688;g2eee3ce6c9a_0_2344"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689" name="Google Shape;689;g2eee3ce6c9a_0_2344"/>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690" name="Google Shape;690;g2eee3ce6c9a_0_2344"/>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1 1 3">
  <p:cSld name="TITLE_1_5">
    <p:spTree>
      <p:nvGrpSpPr>
        <p:cNvPr id="1" name="Shape 691"/>
        <p:cNvGrpSpPr/>
        <p:nvPr/>
      </p:nvGrpSpPr>
      <p:grpSpPr>
        <a:xfrm>
          <a:off x="0" y="0"/>
          <a:ext cx="0" cy="0"/>
          <a:chOff x="0" y="0"/>
          <a:chExt cx="0" cy="0"/>
        </a:xfrm>
      </p:grpSpPr>
      <p:cxnSp>
        <p:nvCxnSpPr>
          <p:cNvPr id="692" name="Google Shape;692;g2eee3ce6c9a_0_2352"/>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693" name="Google Shape;693;g2eee3ce6c9a_0_2352"/>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694" name="Google Shape;694;g2eee3ce6c9a_0_2352"/>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695" name="Google Shape;695;g2eee3ce6c9a_0_2352"/>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696" name="Google Shape;696;g2eee3ce6c9a_0_2352"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697" name="Google Shape;697;g2eee3ce6c9a_0_2352"/>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698" name="Google Shape;698;g2eee3ce6c9a_0_2352"/>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1 1 4">
  <p:cSld name="TITLE_1_6">
    <p:spTree>
      <p:nvGrpSpPr>
        <p:cNvPr id="1" name="Shape 699"/>
        <p:cNvGrpSpPr/>
        <p:nvPr/>
      </p:nvGrpSpPr>
      <p:grpSpPr>
        <a:xfrm>
          <a:off x="0" y="0"/>
          <a:ext cx="0" cy="0"/>
          <a:chOff x="0" y="0"/>
          <a:chExt cx="0" cy="0"/>
        </a:xfrm>
      </p:grpSpPr>
      <p:cxnSp>
        <p:nvCxnSpPr>
          <p:cNvPr id="700" name="Google Shape;700;g30ae3843c29_0_2315"/>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701" name="Google Shape;701;g30ae3843c29_0_2315"/>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702" name="Google Shape;702;g30ae3843c29_0_2315"/>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703" name="Google Shape;703;g30ae3843c29_0_2315"/>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704" name="Google Shape;704;g30ae3843c29_0_2315"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705" name="Google Shape;705;g30ae3843c29_0_2315"/>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Content 1 3">
  <p:cSld name="TITLE_AND_BODY_4">
    <p:spTree>
      <p:nvGrpSpPr>
        <p:cNvPr id="1" name="Shape 710"/>
        <p:cNvGrpSpPr/>
        <p:nvPr/>
      </p:nvGrpSpPr>
      <p:grpSpPr>
        <a:xfrm>
          <a:off x="0" y="0"/>
          <a:ext cx="0" cy="0"/>
          <a:chOff x="0" y="0"/>
          <a:chExt cx="0" cy="0"/>
        </a:xfrm>
      </p:grpSpPr>
      <p:sp>
        <p:nvSpPr>
          <p:cNvPr id="711" name="Google Shape;711;g30ae3843c29_0_3731"/>
          <p:cNvSpPr/>
          <p:nvPr/>
        </p:nvSpPr>
        <p:spPr>
          <a:xfrm>
            <a:off x="0" y="0"/>
            <a:ext cx="9144000" cy="88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2" name="Google Shape;712;g30ae3843c29_0_3731"/>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713" name="Google Shape;713;g30ae3843c29_0_3731"/>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14" name="Google Shape;714;g30ae3843c29_0_3731"/>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5" name="Google Shape;715;g30ae3843c29_0_3731"/>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1 1 4">
  <p:cSld name="TITLE_1_6">
    <p:spTree>
      <p:nvGrpSpPr>
        <p:cNvPr id="1" name="Shape 716"/>
        <p:cNvGrpSpPr/>
        <p:nvPr/>
      </p:nvGrpSpPr>
      <p:grpSpPr>
        <a:xfrm>
          <a:off x="0" y="0"/>
          <a:ext cx="0" cy="0"/>
          <a:chOff x="0" y="0"/>
          <a:chExt cx="0" cy="0"/>
        </a:xfrm>
      </p:grpSpPr>
      <p:cxnSp>
        <p:nvCxnSpPr>
          <p:cNvPr id="717" name="Google Shape;717;g30ae3843c29_0_4056"/>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718" name="Google Shape;718;g30ae3843c29_0_4056"/>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719" name="Google Shape;719;g30ae3843c29_0_4056"/>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720" name="Google Shape;720;g30ae3843c29_0_4056"/>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721" name="Google Shape;721;g30ae3843c29_0_4056"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722" name="Google Shape;722;g30ae3843c29_0_4056"/>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Content 1 2">
  <p:cSld name="TITLE_AND_BODY_3">
    <p:spTree>
      <p:nvGrpSpPr>
        <p:cNvPr id="1" name="Shape 723"/>
        <p:cNvGrpSpPr/>
        <p:nvPr/>
      </p:nvGrpSpPr>
      <p:grpSpPr>
        <a:xfrm>
          <a:off x="0" y="0"/>
          <a:ext cx="0" cy="0"/>
          <a:chOff x="0" y="0"/>
          <a:chExt cx="0" cy="0"/>
        </a:xfrm>
      </p:grpSpPr>
      <p:sp>
        <p:nvSpPr>
          <p:cNvPr id="724" name="Google Shape;724;g30ae3843c29_0_3725"/>
          <p:cNvSpPr/>
          <p:nvPr/>
        </p:nvSpPr>
        <p:spPr>
          <a:xfrm>
            <a:off x="0" y="0"/>
            <a:ext cx="9144000" cy="88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5" name="Google Shape;725;g30ae3843c29_0_3725"/>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726" name="Google Shape;726;g30ae3843c29_0_3725"/>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27" name="Google Shape;727;g30ae3843c29_0_3725"/>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8" name="Google Shape;728;g30ae3843c29_0_3725"/>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3">
  <p:cSld name="TITLE_AND_BODY_1_1">
    <p:spTree>
      <p:nvGrpSpPr>
        <p:cNvPr id="1" name="Shape 56"/>
        <p:cNvGrpSpPr/>
        <p:nvPr/>
      </p:nvGrpSpPr>
      <p:grpSpPr>
        <a:xfrm>
          <a:off x="0" y="0"/>
          <a:ext cx="0" cy="0"/>
          <a:chOff x="0" y="0"/>
          <a:chExt cx="0" cy="0"/>
        </a:xfrm>
      </p:grpSpPr>
      <p:sp>
        <p:nvSpPr>
          <p:cNvPr id="57" name="Google Shape;57;g1eb1d763961_0_292"/>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g1eb1d763961_0_292"/>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 name="Google Shape;59;g1eb1d763961_0_292"/>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60" name="Google Shape;60;g1eb1d763961_0_292"/>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1" name="Google Shape;61;g1eb1d763961_0_292"/>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g1eb1d763961_0_292"/>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Content 3 1">
  <p:cSld name="TITLE_AND_BODY_1_1_1">
    <p:spTree>
      <p:nvGrpSpPr>
        <p:cNvPr id="1" name="Shape 729"/>
        <p:cNvGrpSpPr/>
        <p:nvPr/>
      </p:nvGrpSpPr>
      <p:grpSpPr>
        <a:xfrm>
          <a:off x="0" y="0"/>
          <a:ext cx="0" cy="0"/>
          <a:chOff x="0" y="0"/>
          <a:chExt cx="0" cy="0"/>
        </a:xfrm>
      </p:grpSpPr>
      <p:sp>
        <p:nvSpPr>
          <p:cNvPr id="730" name="Google Shape;730;g30ae3843c29_0_3713"/>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g30ae3843c29_0_3713"/>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32" name="Google Shape;732;g30ae3843c29_0_3713"/>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3" name="Google Shape;733;g30ae3843c29_0_3713"/>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734" name="Google Shape;734;g30ae3843c29_0_3713"/>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Content 3 1 1">
  <p:cSld name="TITLE_AND_BODY_1_1_1_2">
    <p:spTree>
      <p:nvGrpSpPr>
        <p:cNvPr id="1" name="Shape 735"/>
        <p:cNvGrpSpPr/>
        <p:nvPr/>
      </p:nvGrpSpPr>
      <p:grpSpPr>
        <a:xfrm>
          <a:off x="0" y="0"/>
          <a:ext cx="0" cy="0"/>
          <a:chOff x="0" y="0"/>
          <a:chExt cx="0" cy="0"/>
        </a:xfrm>
      </p:grpSpPr>
      <p:sp>
        <p:nvSpPr>
          <p:cNvPr id="736" name="Google Shape;736;g30ae3843c29_0_3719"/>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g30ae3843c29_0_3719"/>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38" name="Google Shape;738;g30ae3843c29_0_3719"/>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9" name="Google Shape;739;g30ae3843c29_0_3719"/>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740" name="Google Shape;740;g30ae3843c29_0_3719"/>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Content 2 1 1">
  <p:cSld name="TITLE_AND_BODY_1_2_1">
    <p:spTree>
      <p:nvGrpSpPr>
        <p:cNvPr id="1" name="Shape 741"/>
        <p:cNvGrpSpPr/>
        <p:nvPr/>
      </p:nvGrpSpPr>
      <p:grpSpPr>
        <a:xfrm>
          <a:off x="0" y="0"/>
          <a:ext cx="0" cy="0"/>
          <a:chOff x="0" y="0"/>
          <a:chExt cx="0" cy="0"/>
        </a:xfrm>
      </p:grpSpPr>
      <p:pic>
        <p:nvPicPr>
          <p:cNvPr id="742" name="Google Shape;742;g30ae3843c29_0_3737"/>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743" name="Google Shape;743;g30ae3843c29_0_3737"/>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g30ae3843c29_0_3737"/>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745" name="Google Shape;745;g30ae3843c29_0_3737"/>
          <p:cNvPicPr preferRelativeResize="0"/>
          <p:nvPr/>
        </p:nvPicPr>
        <p:blipFill rotWithShape="1">
          <a:blip r:embed="rId3">
            <a:alphaModFix/>
          </a:blip>
          <a:srcRect/>
          <a:stretch/>
        </p:blipFill>
        <p:spPr>
          <a:xfrm>
            <a:off x="541736" y="4686963"/>
            <a:ext cx="747613" cy="256032"/>
          </a:xfrm>
          <a:prstGeom prst="rect">
            <a:avLst/>
          </a:prstGeom>
          <a:noFill/>
          <a:ln>
            <a:noFill/>
          </a:ln>
        </p:spPr>
      </p:pic>
      <p:sp>
        <p:nvSpPr>
          <p:cNvPr id="746" name="Google Shape;746;g30ae3843c29_0_3737"/>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47" name="Google Shape;747;g30ae3843c29_0_3737"/>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8"/>
        <p:cNvGrpSpPr/>
        <p:nvPr/>
      </p:nvGrpSpPr>
      <p:grpSpPr>
        <a:xfrm>
          <a:off x="0" y="0"/>
          <a:ext cx="0" cy="0"/>
          <a:chOff x="0" y="0"/>
          <a:chExt cx="0" cy="0"/>
        </a:xfrm>
      </p:grpSpPr>
      <p:sp>
        <p:nvSpPr>
          <p:cNvPr id="749" name="Google Shape;749;g30ae3843c29_0_37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50" name="Google Shape;750;g30ae3843c29_0_37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51" name="Google Shape;751;g30ae3843c29_0_37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2 1">
  <p:cSld name="TITLE_6">
    <p:spTree>
      <p:nvGrpSpPr>
        <p:cNvPr id="1" name="Shape 752"/>
        <p:cNvGrpSpPr/>
        <p:nvPr/>
      </p:nvGrpSpPr>
      <p:grpSpPr>
        <a:xfrm>
          <a:off x="0" y="0"/>
          <a:ext cx="0" cy="0"/>
          <a:chOff x="0" y="0"/>
          <a:chExt cx="0" cy="0"/>
        </a:xfrm>
      </p:grpSpPr>
      <p:cxnSp>
        <p:nvCxnSpPr>
          <p:cNvPr id="753" name="Google Shape;753;g30ae3843c29_0_3748"/>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754" name="Google Shape;754;g30ae3843c29_0_3748"/>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755" name="Google Shape;755;g30ae3843c29_0_3748"/>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756" name="Google Shape;756;g30ae3843c29_0_3748"/>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757" name="Google Shape;757;g30ae3843c29_0_3748"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758" name="Google Shape;758;g30ae3843c29_0_3748"/>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g30ae3843c29_0_3748"/>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2 2">
  <p:cSld name="TITLE_6_1">
    <p:spTree>
      <p:nvGrpSpPr>
        <p:cNvPr id="1" name="Shape 760"/>
        <p:cNvGrpSpPr/>
        <p:nvPr/>
      </p:nvGrpSpPr>
      <p:grpSpPr>
        <a:xfrm>
          <a:off x="0" y="0"/>
          <a:ext cx="0" cy="0"/>
          <a:chOff x="0" y="0"/>
          <a:chExt cx="0" cy="0"/>
        </a:xfrm>
      </p:grpSpPr>
      <p:cxnSp>
        <p:nvCxnSpPr>
          <p:cNvPr id="761" name="Google Shape;761;g30ae3843c29_0_3756"/>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762" name="Google Shape;762;g30ae3843c29_0_3756"/>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763" name="Google Shape;763;g30ae3843c29_0_3756"/>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764" name="Google Shape;764;g30ae3843c29_0_3756"/>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765" name="Google Shape;765;g30ae3843c29_0_3756"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766" name="Google Shape;766;g30ae3843c29_0_3756"/>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g30ae3843c29_0_3756"/>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Content 3">
  <p:cSld name="TITLE_AND_BODY_1_1">
    <p:spTree>
      <p:nvGrpSpPr>
        <p:cNvPr id="1" name="Shape 768"/>
        <p:cNvGrpSpPr/>
        <p:nvPr/>
      </p:nvGrpSpPr>
      <p:grpSpPr>
        <a:xfrm>
          <a:off x="0" y="0"/>
          <a:ext cx="0" cy="0"/>
          <a:chOff x="0" y="0"/>
          <a:chExt cx="0" cy="0"/>
        </a:xfrm>
      </p:grpSpPr>
      <p:sp>
        <p:nvSpPr>
          <p:cNvPr id="769" name="Google Shape;769;g30ae3843c29_0_3764"/>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g30ae3843c29_0_3764"/>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1" name="Google Shape;771;g30ae3843c29_0_3764"/>
          <p:cNvPicPr preferRelativeResize="0"/>
          <p:nvPr/>
        </p:nvPicPr>
        <p:blipFill rotWithShape="1">
          <a:blip r:embed="rId2">
            <a:alphaModFix/>
          </a:blip>
          <a:srcRect/>
          <a:stretch/>
        </p:blipFill>
        <p:spPr>
          <a:xfrm>
            <a:off x="545325" y="4689002"/>
            <a:ext cx="740424" cy="251974"/>
          </a:xfrm>
          <a:prstGeom prst="rect">
            <a:avLst/>
          </a:prstGeom>
          <a:noFill/>
          <a:ln>
            <a:noFill/>
          </a:ln>
        </p:spPr>
      </p:pic>
      <p:sp>
        <p:nvSpPr>
          <p:cNvPr id="772" name="Google Shape;772;g30ae3843c29_0_3764"/>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73" name="Google Shape;773;g30ae3843c29_0_3764"/>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4" name="Google Shape;774;g30ae3843c29_0_3764"/>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775"/>
        <p:cNvGrpSpPr/>
        <p:nvPr/>
      </p:nvGrpSpPr>
      <p:grpSpPr>
        <a:xfrm>
          <a:off x="0" y="0"/>
          <a:ext cx="0" cy="0"/>
          <a:chOff x="0" y="0"/>
          <a:chExt cx="0" cy="0"/>
        </a:xfrm>
      </p:grpSpPr>
      <p:cxnSp>
        <p:nvCxnSpPr>
          <p:cNvPr id="776" name="Google Shape;776;g30ae3843c29_0_3771"/>
          <p:cNvCxnSpPr/>
          <p:nvPr/>
        </p:nvCxnSpPr>
        <p:spPr>
          <a:xfrm>
            <a:off x="431851" y="4741853"/>
            <a:ext cx="8280300" cy="0"/>
          </a:xfrm>
          <a:prstGeom prst="straightConnector1">
            <a:avLst/>
          </a:prstGeom>
          <a:noFill/>
          <a:ln w="9525" cap="flat" cmpd="sng">
            <a:solidFill>
              <a:srgbClr val="C6C5C5"/>
            </a:solidFill>
            <a:prstDash val="dot"/>
            <a:round/>
            <a:headEnd type="none" w="sm" len="sm"/>
            <a:tailEnd type="none" w="sm" len="sm"/>
          </a:ln>
        </p:spPr>
      </p:cxnSp>
      <p:sp>
        <p:nvSpPr>
          <p:cNvPr id="777" name="Google Shape;777;g30ae3843c29_0_3771"/>
          <p:cNvSpPr txBox="1"/>
          <p:nvPr/>
        </p:nvSpPr>
        <p:spPr>
          <a:xfrm>
            <a:off x="311701" y="213701"/>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778" name="Google Shape;778;g30ae3843c29_0_3771"/>
          <p:cNvCxnSpPr/>
          <p:nvPr/>
        </p:nvCxnSpPr>
        <p:spPr>
          <a:xfrm>
            <a:off x="431851" y="751750"/>
            <a:ext cx="8280300" cy="0"/>
          </a:xfrm>
          <a:prstGeom prst="straightConnector1">
            <a:avLst/>
          </a:prstGeom>
          <a:noFill/>
          <a:ln w="9525" cap="flat" cmpd="sng">
            <a:solidFill>
              <a:srgbClr val="C6C5C5"/>
            </a:solidFill>
            <a:prstDash val="dot"/>
            <a:round/>
            <a:headEnd type="none" w="sm" len="sm"/>
            <a:tailEnd type="none" w="sm" len="sm"/>
          </a:ln>
        </p:spPr>
      </p:cxnSp>
      <p:sp>
        <p:nvSpPr>
          <p:cNvPr id="779" name="Google Shape;779;g30ae3843c29_0_3771"/>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780" name="Google Shape;780;g30ae3843c29_0_3771" descr="Screen Shot 2018-04-23 at 5.35.47 PM.png"/>
          <p:cNvPicPr preferRelativeResize="0"/>
          <p:nvPr/>
        </p:nvPicPr>
        <p:blipFill rotWithShape="1">
          <a:blip r:embed="rId2">
            <a:alphaModFix/>
          </a:blip>
          <a:srcRect/>
          <a:stretch/>
        </p:blipFill>
        <p:spPr>
          <a:xfrm>
            <a:off x="8363670" y="4754880"/>
            <a:ext cx="468630" cy="228600"/>
          </a:xfrm>
          <a:prstGeom prst="rect">
            <a:avLst/>
          </a:prstGeom>
          <a:noFill/>
          <a:ln>
            <a:noFill/>
          </a:ln>
        </p:spPr>
      </p:pic>
      <p:sp>
        <p:nvSpPr>
          <p:cNvPr id="781" name="Google Shape;781;g30ae3843c29_0_3771"/>
          <p:cNvSpPr/>
          <p:nvPr/>
        </p:nvSpPr>
        <p:spPr>
          <a:xfrm>
            <a:off x="7351325" y="5030276"/>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g30ae3843c29_0_3771"/>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83"/>
        <p:cNvGrpSpPr/>
        <p:nvPr/>
      </p:nvGrpSpPr>
      <p:grpSpPr>
        <a:xfrm>
          <a:off x="0" y="0"/>
          <a:ext cx="0" cy="0"/>
          <a:chOff x="0" y="0"/>
          <a:chExt cx="0" cy="0"/>
        </a:xfrm>
      </p:grpSpPr>
      <p:sp>
        <p:nvSpPr>
          <p:cNvPr id="784" name="Google Shape;784;g30ae3843c29_0_377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5" name="Google Shape;785;g30ae3843c29_0_3779"/>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a:lnSpc>
                <a:spcPct val="115000"/>
              </a:lnSpc>
              <a:spcBef>
                <a:spcPts val="360"/>
              </a:spcBef>
              <a:spcAft>
                <a:spcPts val="0"/>
              </a:spcAft>
              <a:buClr>
                <a:schemeClr val="dk1"/>
              </a:buClr>
              <a:buSzPts val="1800"/>
              <a:buChar char="■"/>
              <a:defRPr/>
            </a:lvl1pPr>
            <a:lvl2pPr marL="914400" lvl="1" indent="-342900" algn="l">
              <a:lnSpc>
                <a:spcPct val="115000"/>
              </a:lnSpc>
              <a:spcBef>
                <a:spcPts val="360"/>
              </a:spcBef>
              <a:spcAft>
                <a:spcPts val="0"/>
              </a:spcAft>
              <a:buClr>
                <a:schemeClr val="dk1"/>
              </a:buClr>
              <a:buSzPts val="1800"/>
              <a:buChar char="■"/>
              <a:defRPr/>
            </a:lvl2pPr>
            <a:lvl3pPr marL="1371600" lvl="2" indent="-342900" algn="l">
              <a:lnSpc>
                <a:spcPct val="115000"/>
              </a:lnSpc>
              <a:spcBef>
                <a:spcPts val="360"/>
              </a:spcBef>
              <a:spcAft>
                <a:spcPts val="0"/>
              </a:spcAft>
              <a:buClr>
                <a:schemeClr val="dk1"/>
              </a:buClr>
              <a:buSzPts val="1800"/>
              <a:buChar char="■"/>
              <a:defRPr/>
            </a:lvl3pPr>
            <a:lvl4pPr marL="1828800" lvl="3" indent="-342900" algn="l">
              <a:lnSpc>
                <a:spcPct val="115000"/>
              </a:lnSpc>
              <a:spcBef>
                <a:spcPts val="360"/>
              </a:spcBef>
              <a:spcAft>
                <a:spcPts val="0"/>
              </a:spcAft>
              <a:buClr>
                <a:schemeClr val="dk1"/>
              </a:buClr>
              <a:buSzPts val="1800"/>
              <a:buChar char="■"/>
              <a:defRPr/>
            </a:lvl4pPr>
            <a:lvl5pPr marL="2286000" lvl="4" indent="-342900" algn="l">
              <a:lnSpc>
                <a:spcPct val="115000"/>
              </a:lnSpc>
              <a:spcBef>
                <a:spcPts val="360"/>
              </a:spcBef>
              <a:spcAft>
                <a:spcPts val="0"/>
              </a:spcAft>
              <a:buClr>
                <a:schemeClr val="dk1"/>
              </a:buClr>
              <a:buSzPts val="1800"/>
              <a:buChar char="■"/>
              <a:defRPr/>
            </a:lvl5pPr>
            <a:lvl6pPr marL="2743200" lvl="5" indent="-342900" algn="l">
              <a:lnSpc>
                <a:spcPct val="115000"/>
              </a:lnSpc>
              <a:spcBef>
                <a:spcPts val="360"/>
              </a:spcBef>
              <a:spcAft>
                <a:spcPts val="0"/>
              </a:spcAft>
              <a:buClr>
                <a:schemeClr val="dk1"/>
              </a:buClr>
              <a:buSzPts val="1800"/>
              <a:buChar char="■"/>
              <a:defRPr/>
            </a:lvl6pPr>
            <a:lvl7pPr marL="3200400" lvl="6" indent="-342900" algn="l">
              <a:lnSpc>
                <a:spcPct val="115000"/>
              </a:lnSpc>
              <a:spcBef>
                <a:spcPts val="360"/>
              </a:spcBef>
              <a:spcAft>
                <a:spcPts val="0"/>
              </a:spcAft>
              <a:buClr>
                <a:schemeClr val="dk1"/>
              </a:buClr>
              <a:buSzPts val="1800"/>
              <a:buChar char="■"/>
              <a:defRPr/>
            </a:lvl7pPr>
            <a:lvl8pPr marL="3657600" lvl="7" indent="-342900" algn="l">
              <a:lnSpc>
                <a:spcPct val="115000"/>
              </a:lnSpc>
              <a:spcBef>
                <a:spcPts val="360"/>
              </a:spcBef>
              <a:spcAft>
                <a:spcPts val="0"/>
              </a:spcAft>
              <a:buClr>
                <a:schemeClr val="dk1"/>
              </a:buClr>
              <a:buSzPts val="1800"/>
              <a:buChar char="■"/>
              <a:defRPr/>
            </a:lvl8pPr>
            <a:lvl9pPr marL="4114800" lvl="8" indent="-342900" algn="l">
              <a:lnSpc>
                <a:spcPct val="115000"/>
              </a:lnSpc>
              <a:spcBef>
                <a:spcPts val="360"/>
              </a:spcBef>
              <a:spcAft>
                <a:spcPts val="0"/>
              </a:spcAft>
              <a:buClr>
                <a:schemeClr val="dk1"/>
              </a:buClr>
              <a:buSzPts val="1800"/>
              <a:buChar char="■"/>
              <a:defRPr/>
            </a:lvl9pPr>
          </a:lstStyle>
          <a:p>
            <a:endParaRPr/>
          </a:p>
        </p:txBody>
      </p:sp>
      <p:sp>
        <p:nvSpPr>
          <p:cNvPr id="786" name="Google Shape;786;g30ae3843c29_0_377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87" name="Google Shape;787;g30ae3843c29_0_377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88" name="Google Shape;788;g30ae3843c29_0_377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9"/>
        <p:cNvGrpSpPr/>
        <p:nvPr/>
      </p:nvGrpSpPr>
      <p:grpSpPr>
        <a:xfrm>
          <a:off x="0" y="0"/>
          <a:ext cx="0" cy="0"/>
          <a:chOff x="0" y="0"/>
          <a:chExt cx="0" cy="0"/>
        </a:xfrm>
      </p:grpSpPr>
      <p:sp>
        <p:nvSpPr>
          <p:cNvPr id="790" name="Google Shape;790;g30ae3843c29_0_378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91" name="Google Shape;791;g30ae3843c29_0_3785"/>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3 1">
  <p:cSld name="TITLE_AND_BODY_1_1_1">
    <p:spTree>
      <p:nvGrpSpPr>
        <p:cNvPr id="1" name="Shape 63"/>
        <p:cNvGrpSpPr/>
        <p:nvPr/>
      </p:nvGrpSpPr>
      <p:grpSpPr>
        <a:xfrm>
          <a:off x="0" y="0"/>
          <a:ext cx="0" cy="0"/>
          <a:chOff x="0" y="0"/>
          <a:chExt cx="0" cy="0"/>
        </a:xfrm>
      </p:grpSpPr>
      <p:sp>
        <p:nvSpPr>
          <p:cNvPr id="64" name="Google Shape;64;g2996c393bde_0_11"/>
          <p:cNvSpPr/>
          <p:nvPr/>
        </p:nvSpPr>
        <p:spPr>
          <a:xfrm>
            <a:off x="0" y="0"/>
            <a:ext cx="9144000" cy="88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g2996c393bde_0_11"/>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6" name="Google Shape;66;g2996c393bde_0_11"/>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g2996c393bde_0_11"/>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pic>
        <p:nvPicPr>
          <p:cNvPr id="68" name="Google Shape;68;g2996c393bde_0_11"/>
          <p:cNvPicPr preferRelativeResize="0"/>
          <p:nvPr/>
        </p:nvPicPr>
        <p:blipFill rotWithShape="1">
          <a:blip r:embed="rId2">
            <a:alphaModFix/>
          </a:blip>
          <a:srcRect/>
          <a:stretch/>
        </p:blipFill>
        <p:spPr>
          <a:xfrm>
            <a:off x="545325" y="4689002"/>
            <a:ext cx="740424" cy="25197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Content 1" type="tx">
  <p:cSld name="TITLE_AND_BODY">
    <p:spTree>
      <p:nvGrpSpPr>
        <p:cNvPr id="1" name="Shape 792"/>
        <p:cNvGrpSpPr/>
        <p:nvPr/>
      </p:nvGrpSpPr>
      <p:grpSpPr>
        <a:xfrm>
          <a:off x="0" y="0"/>
          <a:ext cx="0" cy="0"/>
          <a:chOff x="0" y="0"/>
          <a:chExt cx="0" cy="0"/>
        </a:xfrm>
      </p:grpSpPr>
      <p:pic>
        <p:nvPicPr>
          <p:cNvPr id="793" name="Google Shape;793;g30ae3843c29_0_3788"/>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794" name="Google Shape;794;g30ae3843c29_0_3788"/>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g30ae3843c29_0_3788"/>
          <p:cNvSpPr/>
          <p:nvPr/>
        </p:nvSpPr>
        <p:spPr>
          <a:xfrm>
            <a:off x="0" y="0"/>
            <a:ext cx="9144000" cy="88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6" name="Google Shape;796;g30ae3843c29_0_3788"/>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797" name="Google Shape;797;g30ae3843c29_0_3788"/>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98" name="Google Shape;798;g30ae3843c29_0_3788"/>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9" name="Google Shape;799;g30ae3843c29_0_3788"/>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1 1 1">
  <p:cSld name="TITLE_1_3">
    <p:spTree>
      <p:nvGrpSpPr>
        <p:cNvPr id="1" name="Shape 800"/>
        <p:cNvGrpSpPr/>
        <p:nvPr/>
      </p:nvGrpSpPr>
      <p:grpSpPr>
        <a:xfrm>
          <a:off x="0" y="0"/>
          <a:ext cx="0" cy="0"/>
          <a:chOff x="0" y="0"/>
          <a:chExt cx="0" cy="0"/>
        </a:xfrm>
      </p:grpSpPr>
      <p:cxnSp>
        <p:nvCxnSpPr>
          <p:cNvPr id="801" name="Google Shape;801;g30ae3843c29_0_3796"/>
          <p:cNvCxnSpPr/>
          <p:nvPr/>
        </p:nvCxnSpPr>
        <p:spPr>
          <a:xfrm>
            <a:off x="431850" y="4741853"/>
            <a:ext cx="8280300" cy="0"/>
          </a:xfrm>
          <a:prstGeom prst="straightConnector1">
            <a:avLst/>
          </a:prstGeom>
          <a:noFill/>
          <a:ln w="9525" cap="flat" cmpd="sng">
            <a:solidFill>
              <a:srgbClr val="C6C5C5"/>
            </a:solidFill>
            <a:prstDash val="dot"/>
            <a:round/>
            <a:headEnd type="none" w="sm" len="sm"/>
            <a:tailEnd type="none" w="sm" len="sm"/>
          </a:ln>
        </p:spPr>
      </p:cxnSp>
      <p:sp>
        <p:nvSpPr>
          <p:cNvPr id="802" name="Google Shape;802;g30ae3843c29_0_3796"/>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cxnSp>
        <p:nvCxnSpPr>
          <p:cNvPr id="803" name="Google Shape;803;g30ae3843c29_0_3796"/>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804" name="Google Shape;804;g30ae3843c29_0_3796"/>
          <p:cNvSpPr txBox="1"/>
          <p:nvPr/>
        </p:nvSpPr>
        <p:spPr>
          <a:xfrm>
            <a:off x="387100" y="4736387"/>
            <a:ext cx="379800" cy="174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B7B7B7"/>
                </a:solidFill>
                <a:latin typeface="Arial"/>
                <a:ea typeface="Arial"/>
                <a:cs typeface="Arial"/>
                <a:sym typeface="Arial"/>
              </a:rPr>
              <a:t>‹#›</a:t>
            </a:fld>
            <a:endParaRPr sz="900" b="0" i="0" u="none" strike="noStrike" cap="none">
              <a:solidFill>
                <a:srgbClr val="B7B7B7"/>
              </a:solidFill>
              <a:latin typeface="Arial"/>
              <a:ea typeface="Arial"/>
              <a:cs typeface="Arial"/>
              <a:sym typeface="Arial"/>
            </a:endParaRPr>
          </a:p>
        </p:txBody>
      </p:sp>
      <p:pic>
        <p:nvPicPr>
          <p:cNvPr id="805" name="Google Shape;805;g30ae3843c29_0_3796" descr="Screen Shot 2018-04-23 at 5.35.47 PM.png"/>
          <p:cNvPicPr preferRelativeResize="0"/>
          <p:nvPr/>
        </p:nvPicPr>
        <p:blipFill rotWithShape="1">
          <a:blip r:embed="rId2">
            <a:alphaModFix/>
          </a:blip>
          <a:srcRect/>
          <a:stretch/>
        </p:blipFill>
        <p:spPr>
          <a:xfrm>
            <a:off x="8363669" y="4754880"/>
            <a:ext cx="468630" cy="228600"/>
          </a:xfrm>
          <a:prstGeom prst="rect">
            <a:avLst/>
          </a:prstGeom>
          <a:noFill/>
          <a:ln>
            <a:noFill/>
          </a:ln>
        </p:spPr>
      </p:pic>
      <p:sp>
        <p:nvSpPr>
          <p:cNvPr id="806" name="Google Shape;806;g30ae3843c29_0_3796"/>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g30ae3843c29_0_3796"/>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1 1">
  <p:cSld name="TITLE_1_2">
    <p:spTree>
      <p:nvGrpSpPr>
        <p:cNvPr id="1" name="Shape 808"/>
        <p:cNvGrpSpPr/>
        <p:nvPr/>
      </p:nvGrpSpPr>
      <p:grpSpPr>
        <a:xfrm>
          <a:off x="0" y="0"/>
          <a:ext cx="0" cy="0"/>
          <a:chOff x="0" y="0"/>
          <a:chExt cx="0" cy="0"/>
        </a:xfrm>
      </p:grpSpPr>
      <p:sp>
        <p:nvSpPr>
          <p:cNvPr id="809" name="Google Shape;809;g30ae3843c29_0_3804"/>
          <p:cNvSpPr txBox="1"/>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66579"/>
              </a:solidFill>
              <a:latin typeface="Trebuchet MS"/>
              <a:ea typeface="Trebuchet MS"/>
              <a:cs typeface="Trebuchet MS"/>
              <a:sym typeface="Trebuchet MS"/>
            </a:endParaRPr>
          </a:p>
        </p:txBody>
      </p:sp>
      <p:pic>
        <p:nvPicPr>
          <p:cNvPr id="810" name="Google Shape;810;g30ae3843c29_0_3804" descr="Screen Shot 2018-04-23 at 5.35.47 PM.png"/>
          <p:cNvPicPr preferRelativeResize="0"/>
          <p:nvPr/>
        </p:nvPicPr>
        <p:blipFill rotWithShape="1">
          <a:blip r:embed="rId2">
            <a:alphaModFix/>
          </a:blip>
          <a:srcRect/>
          <a:stretch/>
        </p:blipFill>
        <p:spPr>
          <a:xfrm>
            <a:off x="8363668" y="4754880"/>
            <a:ext cx="468630" cy="228600"/>
          </a:xfrm>
          <a:prstGeom prst="rect">
            <a:avLst/>
          </a:prstGeom>
          <a:noFill/>
          <a:ln>
            <a:noFill/>
          </a:ln>
        </p:spPr>
      </p:pic>
      <p:sp>
        <p:nvSpPr>
          <p:cNvPr id="811" name="Google Shape;811;g30ae3843c29_0_3804"/>
          <p:cNvSpPr/>
          <p:nvPr/>
        </p:nvSpPr>
        <p:spPr>
          <a:xfrm>
            <a:off x="7351325" y="5030275"/>
            <a:ext cx="1027200" cy="11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g30ae3843c29_0_3804"/>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13"/>
        <p:cNvGrpSpPr/>
        <p:nvPr/>
      </p:nvGrpSpPr>
      <p:grpSpPr>
        <a:xfrm>
          <a:off x="0" y="0"/>
          <a:ext cx="0" cy="0"/>
          <a:chOff x="0" y="0"/>
          <a:chExt cx="0" cy="0"/>
        </a:xfrm>
      </p:grpSpPr>
      <p:sp>
        <p:nvSpPr>
          <p:cNvPr id="814" name="Google Shape;814;g30ae3843c29_0_3809"/>
          <p:cNvSpPr txBox="1">
            <a:spLocks noGrp="1"/>
          </p:cNvSpPr>
          <p:nvPr>
            <p:ph type="body" idx="1"/>
          </p:nvPr>
        </p:nvSpPr>
        <p:spPr>
          <a:xfrm>
            <a:off x="311700" y="4023360"/>
            <a:ext cx="5998800" cy="605100"/>
          </a:xfrm>
          <a:prstGeom prst="rect">
            <a:avLst/>
          </a:prstGeom>
          <a:noFill/>
          <a:ln>
            <a:noFill/>
          </a:ln>
        </p:spPr>
        <p:txBody>
          <a:bodyPr spcFirstLastPara="1" wrap="square" lIns="91400" tIns="91400" rIns="91400" bIns="91400" anchor="ctr" anchorCtr="0">
            <a:noAutofit/>
          </a:bodyPr>
          <a:lstStyle>
            <a:lvl1pPr marL="457200" lvl="0" indent="-228600" algn="l">
              <a:lnSpc>
                <a:spcPct val="100000"/>
              </a:lnSpc>
              <a:spcBef>
                <a:spcPts val="0"/>
              </a:spcBef>
              <a:spcAft>
                <a:spcPts val="0"/>
              </a:spcAft>
              <a:buClr>
                <a:schemeClr val="dk1"/>
              </a:buClr>
              <a:buSzPts val="1100"/>
              <a:buFont typeface="Montserrat SemiBold"/>
              <a:buNone/>
              <a:defRPr sz="1400">
                <a:latin typeface="Montserrat SemiBold"/>
                <a:ea typeface="Montserrat SemiBold"/>
                <a:cs typeface="Montserrat SemiBold"/>
                <a:sym typeface="Montserrat SemiBold"/>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5" name="Google Shape;815;g30ae3843c29_0_3809"/>
          <p:cNvSpPr txBox="1">
            <a:spLocks noGrp="1"/>
          </p:cNvSpPr>
          <p:nvPr>
            <p:ph type="sldNum" idx="12"/>
          </p:nvPr>
        </p:nvSpPr>
        <p:spPr>
          <a:xfrm>
            <a:off x="311708" y="4663217"/>
            <a:ext cx="548700" cy="393600"/>
          </a:xfrm>
          <a:prstGeom prst="rect">
            <a:avLst/>
          </a:prstGeom>
          <a:noFill/>
          <a:ln>
            <a:noFill/>
          </a:ln>
        </p:spPr>
        <p:txBody>
          <a:bodyPr spcFirstLastPara="1" wrap="square" lIns="91400" tIns="91400" rIns="91400" bIns="91400" anchor="ctr" anchorCtr="0">
            <a:noAutofit/>
          </a:bodyPr>
          <a:lstStyle>
            <a:lvl1pPr marL="0" marR="0" lvl="0"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ption 1" type="title">
  <p:cSld name="TITLE">
    <p:spTree>
      <p:nvGrpSpPr>
        <p:cNvPr id="1" name="Shape 816"/>
        <p:cNvGrpSpPr/>
        <p:nvPr/>
      </p:nvGrpSpPr>
      <p:grpSpPr>
        <a:xfrm>
          <a:off x="0" y="0"/>
          <a:ext cx="0" cy="0"/>
          <a:chOff x="0" y="0"/>
          <a:chExt cx="0" cy="0"/>
        </a:xfrm>
      </p:grpSpPr>
      <p:pic>
        <p:nvPicPr>
          <p:cNvPr id="817" name="Google Shape;817;g30ae3843c29_0_3812"/>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818" name="Google Shape;818;g30ae3843c29_0_3812"/>
          <p:cNvSpPr/>
          <p:nvPr/>
        </p:nvSpPr>
        <p:spPr>
          <a:xfrm>
            <a:off x="0" y="0"/>
            <a:ext cx="9144000" cy="1239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9" name="Google Shape;819;g30ae3843c29_0_3812"/>
          <p:cNvPicPr preferRelativeResize="0"/>
          <p:nvPr/>
        </p:nvPicPr>
        <p:blipFill rotWithShape="1">
          <a:blip r:embed="rId3">
            <a:alphaModFix/>
          </a:blip>
          <a:srcRect l="18005" t="32843" b="32833"/>
          <a:stretch/>
        </p:blipFill>
        <p:spPr>
          <a:xfrm>
            <a:off x="0" y="894425"/>
            <a:ext cx="8595300" cy="2697900"/>
          </a:xfrm>
          <a:prstGeom prst="snip1Rect">
            <a:avLst>
              <a:gd name="adj" fmla="val 12347"/>
            </a:avLst>
          </a:prstGeom>
          <a:noFill/>
          <a:ln>
            <a:noFill/>
          </a:ln>
        </p:spPr>
      </p:pic>
      <p:sp>
        <p:nvSpPr>
          <p:cNvPr id="820" name="Google Shape;820;g30ae3843c29_0_3812"/>
          <p:cNvSpPr txBox="1">
            <a:spLocks noGrp="1"/>
          </p:cNvSpPr>
          <p:nvPr>
            <p:ph type="ctrTitle"/>
          </p:nvPr>
        </p:nvSpPr>
        <p:spPr>
          <a:xfrm>
            <a:off x="545325" y="3865225"/>
            <a:ext cx="8049900" cy="553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821" name="Google Shape;821;g30ae3843c29_0_3812"/>
          <p:cNvSpPr txBox="1">
            <a:spLocks noGrp="1"/>
          </p:cNvSpPr>
          <p:nvPr>
            <p:ph type="subTitle" idx="1"/>
          </p:nvPr>
        </p:nvSpPr>
        <p:spPr>
          <a:xfrm>
            <a:off x="545325" y="4418425"/>
            <a:ext cx="80499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822" name="Google Shape;822;g30ae3843c29_0_3812"/>
          <p:cNvPicPr preferRelativeResize="0"/>
          <p:nvPr/>
        </p:nvPicPr>
        <p:blipFill rotWithShape="1">
          <a:blip r:embed="rId4">
            <a:alphaModFix/>
          </a:blip>
          <a:srcRect/>
          <a:stretch/>
        </p:blipFill>
        <p:spPr>
          <a:xfrm>
            <a:off x="545325" y="223600"/>
            <a:ext cx="1881052" cy="502400"/>
          </a:xfrm>
          <a:prstGeom prst="rect">
            <a:avLst/>
          </a:prstGeom>
          <a:noFill/>
          <a:ln>
            <a:noFill/>
          </a:ln>
        </p:spPr>
      </p:pic>
      <p:sp>
        <p:nvSpPr>
          <p:cNvPr id="823" name="Google Shape;823;g30ae3843c29_0_3812"/>
          <p:cNvSpPr/>
          <p:nvPr/>
        </p:nvSpPr>
        <p:spPr>
          <a:xfrm>
            <a:off x="0" y="3592375"/>
            <a:ext cx="85953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g30ae3843c29_0_3812"/>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ption 2">
  <p:cSld name="TITLE_1">
    <p:spTree>
      <p:nvGrpSpPr>
        <p:cNvPr id="1" name="Shape 825"/>
        <p:cNvGrpSpPr/>
        <p:nvPr/>
      </p:nvGrpSpPr>
      <p:grpSpPr>
        <a:xfrm>
          <a:off x="0" y="0"/>
          <a:ext cx="0" cy="0"/>
          <a:chOff x="0" y="0"/>
          <a:chExt cx="0" cy="0"/>
        </a:xfrm>
      </p:grpSpPr>
      <p:pic>
        <p:nvPicPr>
          <p:cNvPr id="826" name="Google Shape;826;g30ae3843c29_0_3821"/>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827" name="Google Shape;827;g30ae3843c29_0_3821"/>
          <p:cNvSpPr/>
          <p:nvPr/>
        </p:nvSpPr>
        <p:spPr>
          <a:xfrm>
            <a:off x="0" y="0"/>
            <a:ext cx="9144000" cy="1239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8" name="Google Shape;828;g30ae3843c29_0_3821"/>
          <p:cNvPicPr preferRelativeResize="0"/>
          <p:nvPr/>
        </p:nvPicPr>
        <p:blipFill rotWithShape="1">
          <a:blip r:embed="rId3">
            <a:alphaModFix/>
          </a:blip>
          <a:srcRect l="14041" t="37762" r="7420" b="25301"/>
          <a:stretch/>
        </p:blipFill>
        <p:spPr>
          <a:xfrm>
            <a:off x="0" y="894425"/>
            <a:ext cx="8595300" cy="2697900"/>
          </a:xfrm>
          <a:prstGeom prst="snip1Rect">
            <a:avLst>
              <a:gd name="adj" fmla="val 12347"/>
            </a:avLst>
          </a:prstGeom>
          <a:noFill/>
          <a:ln>
            <a:noFill/>
          </a:ln>
        </p:spPr>
      </p:pic>
      <p:sp>
        <p:nvSpPr>
          <p:cNvPr id="829" name="Google Shape;829;g30ae3843c29_0_3821"/>
          <p:cNvSpPr txBox="1">
            <a:spLocks noGrp="1"/>
          </p:cNvSpPr>
          <p:nvPr>
            <p:ph type="ctrTitle"/>
          </p:nvPr>
        </p:nvSpPr>
        <p:spPr>
          <a:xfrm>
            <a:off x="545325" y="3865225"/>
            <a:ext cx="8049900" cy="553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830" name="Google Shape;830;g30ae3843c29_0_3821"/>
          <p:cNvSpPr txBox="1">
            <a:spLocks noGrp="1"/>
          </p:cNvSpPr>
          <p:nvPr>
            <p:ph type="subTitle" idx="1"/>
          </p:nvPr>
        </p:nvSpPr>
        <p:spPr>
          <a:xfrm>
            <a:off x="545325" y="4418425"/>
            <a:ext cx="80499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831" name="Google Shape;831;g30ae3843c29_0_3821"/>
          <p:cNvPicPr preferRelativeResize="0"/>
          <p:nvPr/>
        </p:nvPicPr>
        <p:blipFill rotWithShape="1">
          <a:blip r:embed="rId4">
            <a:alphaModFix/>
          </a:blip>
          <a:srcRect/>
          <a:stretch/>
        </p:blipFill>
        <p:spPr>
          <a:xfrm>
            <a:off x="545325" y="223600"/>
            <a:ext cx="1881052" cy="502400"/>
          </a:xfrm>
          <a:prstGeom prst="rect">
            <a:avLst/>
          </a:prstGeom>
          <a:noFill/>
          <a:ln>
            <a:noFill/>
          </a:ln>
        </p:spPr>
      </p:pic>
      <p:sp>
        <p:nvSpPr>
          <p:cNvPr id="832" name="Google Shape;832;g30ae3843c29_0_3821"/>
          <p:cNvSpPr/>
          <p:nvPr/>
        </p:nvSpPr>
        <p:spPr>
          <a:xfrm>
            <a:off x="0" y="3592375"/>
            <a:ext cx="85953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g30ae3843c29_0_3821"/>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1">
  <p:cSld name="TITLE_1_1">
    <p:spTree>
      <p:nvGrpSpPr>
        <p:cNvPr id="1" name="Shape 834"/>
        <p:cNvGrpSpPr/>
        <p:nvPr/>
      </p:nvGrpSpPr>
      <p:grpSpPr>
        <a:xfrm>
          <a:off x="0" y="0"/>
          <a:ext cx="0" cy="0"/>
          <a:chOff x="0" y="0"/>
          <a:chExt cx="0" cy="0"/>
        </a:xfrm>
      </p:grpSpPr>
      <p:pic>
        <p:nvPicPr>
          <p:cNvPr id="835" name="Google Shape;835;g30ae3843c29_0_3830"/>
          <p:cNvPicPr preferRelativeResize="0"/>
          <p:nvPr/>
        </p:nvPicPr>
        <p:blipFill rotWithShape="1">
          <a:blip r:embed="rId2">
            <a:alphaModFix/>
          </a:blip>
          <a:srcRect t="17767" b="9117"/>
          <a:stretch/>
        </p:blipFill>
        <p:spPr>
          <a:xfrm>
            <a:off x="0" y="0"/>
            <a:ext cx="9144003" cy="4456176"/>
          </a:xfrm>
          <a:prstGeom prst="rect">
            <a:avLst/>
          </a:prstGeom>
          <a:noFill/>
          <a:ln>
            <a:noFill/>
          </a:ln>
        </p:spPr>
      </p:pic>
      <p:pic>
        <p:nvPicPr>
          <p:cNvPr id="836" name="Google Shape;836;g30ae3843c29_0_3830"/>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837" name="Google Shape;837;g30ae3843c29_0_3830"/>
          <p:cNvSpPr/>
          <p:nvPr/>
        </p:nvSpPr>
        <p:spPr>
          <a:xfrm>
            <a:off x="0" y="1788875"/>
            <a:ext cx="5781900" cy="2667300"/>
          </a:xfrm>
          <a:prstGeom prst="snip1Rect">
            <a:avLst>
              <a:gd name="adj" fmla="val 539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g30ae3843c29_0_3830"/>
          <p:cNvSpPr txBox="1">
            <a:spLocks noGrp="1"/>
          </p:cNvSpPr>
          <p:nvPr>
            <p:ph type="ctrTitle"/>
          </p:nvPr>
        </p:nvSpPr>
        <p:spPr>
          <a:xfrm>
            <a:off x="545325" y="2578449"/>
            <a:ext cx="4310100" cy="517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839" name="Google Shape;839;g30ae3843c29_0_3830"/>
          <p:cNvSpPr txBox="1">
            <a:spLocks noGrp="1"/>
          </p:cNvSpPr>
          <p:nvPr>
            <p:ph type="subTitle" idx="1"/>
          </p:nvPr>
        </p:nvSpPr>
        <p:spPr>
          <a:xfrm>
            <a:off x="545325" y="3306288"/>
            <a:ext cx="43101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840" name="Google Shape;840;g30ae3843c29_0_3830"/>
          <p:cNvCxnSpPr/>
          <p:nvPr/>
        </p:nvCxnSpPr>
        <p:spPr>
          <a:xfrm>
            <a:off x="545325" y="3192313"/>
            <a:ext cx="4319400" cy="0"/>
          </a:xfrm>
          <a:prstGeom prst="straightConnector1">
            <a:avLst/>
          </a:prstGeom>
          <a:noFill/>
          <a:ln w="9525" cap="flat" cmpd="sng">
            <a:solidFill>
              <a:schemeClr val="lt1"/>
            </a:solidFill>
            <a:prstDash val="solid"/>
            <a:round/>
            <a:headEnd type="none" w="sm" len="sm"/>
            <a:tailEnd type="none" w="sm" len="sm"/>
          </a:ln>
        </p:spPr>
      </p:cxnSp>
      <p:sp>
        <p:nvSpPr>
          <p:cNvPr id="841" name="Google Shape;841;g30ae3843c29_0_3830"/>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2">
  <p:cSld name="TITLE_1_1_1">
    <p:spTree>
      <p:nvGrpSpPr>
        <p:cNvPr id="1" name="Shape 842"/>
        <p:cNvGrpSpPr/>
        <p:nvPr/>
      </p:nvGrpSpPr>
      <p:grpSpPr>
        <a:xfrm>
          <a:off x="0" y="0"/>
          <a:ext cx="0" cy="0"/>
          <a:chOff x="0" y="0"/>
          <a:chExt cx="0" cy="0"/>
        </a:xfrm>
      </p:grpSpPr>
      <p:pic>
        <p:nvPicPr>
          <p:cNvPr id="843" name="Google Shape;843;g30ae3843c29_0_3838"/>
          <p:cNvPicPr preferRelativeResize="0"/>
          <p:nvPr/>
        </p:nvPicPr>
        <p:blipFill rotWithShape="1">
          <a:blip r:embed="rId2">
            <a:alphaModFix/>
          </a:blip>
          <a:srcRect t="25500" b="1432"/>
          <a:stretch/>
        </p:blipFill>
        <p:spPr>
          <a:xfrm>
            <a:off x="0" y="0"/>
            <a:ext cx="9144003" cy="4456175"/>
          </a:xfrm>
          <a:prstGeom prst="rect">
            <a:avLst/>
          </a:prstGeom>
          <a:noFill/>
          <a:ln>
            <a:noFill/>
          </a:ln>
        </p:spPr>
      </p:pic>
      <p:pic>
        <p:nvPicPr>
          <p:cNvPr id="844" name="Google Shape;844;g30ae3843c29_0_3838"/>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845" name="Google Shape;845;g30ae3843c29_0_3838"/>
          <p:cNvSpPr/>
          <p:nvPr/>
        </p:nvSpPr>
        <p:spPr>
          <a:xfrm>
            <a:off x="0" y="1788875"/>
            <a:ext cx="5781900" cy="2667300"/>
          </a:xfrm>
          <a:prstGeom prst="snip1Rect">
            <a:avLst>
              <a:gd name="adj" fmla="val 539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g30ae3843c29_0_3838"/>
          <p:cNvSpPr/>
          <p:nvPr/>
        </p:nvSpPr>
        <p:spPr>
          <a:xfrm>
            <a:off x="0" y="4406975"/>
            <a:ext cx="5781900" cy="4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g30ae3843c29_0_3838"/>
          <p:cNvSpPr txBox="1">
            <a:spLocks noGrp="1"/>
          </p:cNvSpPr>
          <p:nvPr>
            <p:ph type="ctrTitle"/>
          </p:nvPr>
        </p:nvSpPr>
        <p:spPr>
          <a:xfrm>
            <a:off x="545325" y="2578449"/>
            <a:ext cx="4310100" cy="517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848" name="Google Shape;848;g30ae3843c29_0_3838"/>
          <p:cNvSpPr txBox="1">
            <a:spLocks noGrp="1"/>
          </p:cNvSpPr>
          <p:nvPr>
            <p:ph type="subTitle" idx="1"/>
          </p:nvPr>
        </p:nvSpPr>
        <p:spPr>
          <a:xfrm>
            <a:off x="545325" y="3306288"/>
            <a:ext cx="4310100" cy="3603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Font typeface="Inter"/>
              <a:buNone/>
              <a:defRPr sz="2000" b="1">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849" name="Google Shape;849;g30ae3843c29_0_3838"/>
          <p:cNvCxnSpPr/>
          <p:nvPr/>
        </p:nvCxnSpPr>
        <p:spPr>
          <a:xfrm>
            <a:off x="545325" y="3192313"/>
            <a:ext cx="4319400" cy="0"/>
          </a:xfrm>
          <a:prstGeom prst="straightConnector1">
            <a:avLst/>
          </a:prstGeom>
          <a:noFill/>
          <a:ln w="9525" cap="flat" cmpd="sng">
            <a:solidFill>
              <a:schemeClr val="lt2"/>
            </a:solidFill>
            <a:prstDash val="solid"/>
            <a:round/>
            <a:headEnd type="none" w="sm" len="sm"/>
            <a:tailEnd type="none" w="sm" len="sm"/>
          </a:ln>
        </p:spPr>
      </p:cxnSp>
      <p:sp>
        <p:nvSpPr>
          <p:cNvPr id="850" name="Google Shape;850;g30ae3843c29_0_3838"/>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Content 2">
  <p:cSld name="TITLE_AND_BODY_1">
    <p:spTree>
      <p:nvGrpSpPr>
        <p:cNvPr id="1" name="Shape 851"/>
        <p:cNvGrpSpPr/>
        <p:nvPr/>
      </p:nvGrpSpPr>
      <p:grpSpPr>
        <a:xfrm>
          <a:off x="0" y="0"/>
          <a:ext cx="0" cy="0"/>
          <a:chOff x="0" y="0"/>
          <a:chExt cx="0" cy="0"/>
        </a:xfrm>
      </p:grpSpPr>
      <p:pic>
        <p:nvPicPr>
          <p:cNvPr id="852" name="Google Shape;852;g30ae3843c29_0_3847"/>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853" name="Google Shape;853;g30ae3843c29_0_3847"/>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g30ae3843c29_0_3847"/>
          <p:cNvSpPr/>
          <p:nvPr/>
        </p:nvSpPr>
        <p:spPr>
          <a:xfrm>
            <a:off x="0" y="0"/>
            <a:ext cx="9144000" cy="88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5" name="Google Shape;855;g30ae3843c29_0_3847"/>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856" name="Google Shape;856;g30ae3843c29_0_3847"/>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57" name="Google Shape;857;g30ae3843c29_0_3847"/>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58" name="Google Shape;858;g30ae3843c29_0_3847"/>
          <p:cNvSpPr txBox="1">
            <a:spLocks noGrp="1"/>
          </p:cNvSpPr>
          <p:nvPr>
            <p:ph type="sldNum" idx="12"/>
          </p:nvPr>
        </p:nvSpPr>
        <p:spPr>
          <a:xfrm>
            <a:off x="8046525" y="4680475"/>
            <a:ext cx="548700" cy="25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Content 4">
  <p:cSld name="TITLE_AND_BODY_1_1_1_1">
    <p:spTree>
      <p:nvGrpSpPr>
        <p:cNvPr id="1" name="Shape 859"/>
        <p:cNvGrpSpPr/>
        <p:nvPr/>
      </p:nvGrpSpPr>
      <p:grpSpPr>
        <a:xfrm>
          <a:off x="0" y="0"/>
          <a:ext cx="0" cy="0"/>
          <a:chOff x="0" y="0"/>
          <a:chExt cx="0" cy="0"/>
        </a:xfrm>
      </p:grpSpPr>
      <p:pic>
        <p:nvPicPr>
          <p:cNvPr id="860" name="Google Shape;860;g30ae3843c29_0_3855"/>
          <p:cNvPicPr preferRelativeResize="0"/>
          <p:nvPr/>
        </p:nvPicPr>
        <p:blipFill rotWithShape="1">
          <a:blip r:embed="rId2">
            <a:alphaModFix/>
          </a:blip>
          <a:srcRect/>
          <a:stretch/>
        </p:blipFill>
        <p:spPr>
          <a:xfrm>
            <a:off x="310594" y="0"/>
            <a:ext cx="11061" cy="5143500"/>
          </a:xfrm>
          <a:prstGeom prst="rect">
            <a:avLst/>
          </a:prstGeom>
          <a:noFill/>
          <a:ln>
            <a:noFill/>
          </a:ln>
        </p:spPr>
      </p:pic>
      <p:sp>
        <p:nvSpPr>
          <p:cNvPr id="861" name="Google Shape;861;g30ae3843c29_0_3855"/>
          <p:cNvSpPr/>
          <p:nvPr/>
        </p:nvSpPr>
        <p:spPr>
          <a:xfrm>
            <a:off x="0" y="4466575"/>
            <a:ext cx="9144000" cy="67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g30ae3843c29_0_3855"/>
          <p:cNvSpPr txBox="1">
            <a:spLocks noGrp="1"/>
          </p:cNvSpPr>
          <p:nvPr>
            <p:ph type="body" idx="1"/>
          </p:nvPr>
        </p:nvSpPr>
        <p:spPr>
          <a:xfrm>
            <a:off x="545325" y="1265200"/>
            <a:ext cx="8049900" cy="28854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63" name="Google Shape;863;g30ae3843c29_0_3855"/>
          <p:cNvSpPr/>
          <p:nvPr/>
        </p:nvSpPr>
        <p:spPr>
          <a:xfrm>
            <a:off x="0" y="0"/>
            <a:ext cx="9144000" cy="88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4" name="Google Shape;864;g30ae3843c29_0_3855"/>
          <p:cNvPicPr preferRelativeResize="0"/>
          <p:nvPr/>
        </p:nvPicPr>
        <p:blipFill rotWithShape="1">
          <a:blip r:embed="rId3">
            <a:alphaModFix/>
          </a:blip>
          <a:srcRect/>
          <a:stretch/>
        </p:blipFill>
        <p:spPr>
          <a:xfrm>
            <a:off x="545325" y="4689002"/>
            <a:ext cx="740424" cy="251974"/>
          </a:xfrm>
          <a:prstGeom prst="rect">
            <a:avLst/>
          </a:prstGeom>
          <a:noFill/>
          <a:ln>
            <a:noFill/>
          </a:ln>
        </p:spPr>
      </p:pic>
      <p:sp>
        <p:nvSpPr>
          <p:cNvPr id="865" name="Google Shape;865;g30ae3843c29_0_3855"/>
          <p:cNvSpPr txBox="1">
            <a:spLocks noGrp="1"/>
          </p:cNvSpPr>
          <p:nvPr>
            <p:ph type="title"/>
          </p:nvPr>
        </p:nvSpPr>
        <p:spPr>
          <a:xfrm>
            <a:off x="545325" y="233300"/>
            <a:ext cx="8049900" cy="8298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6" name="Google Shape;866;g30ae3843c29_0_3855"/>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theme" Target="../theme/theme2.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 Id="rId3"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41" Type="http://schemas.openxmlformats.org/officeDocument/2006/relationships/theme" Target="../theme/theme3.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8" Type="http://schemas.openxmlformats.org/officeDocument/2006/relationships/slideLayout" Target="../slideLayouts/slideLayout84.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theme" Target="../theme/theme4.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8" Type="http://schemas.openxmlformats.org/officeDocument/2006/relationships/slideLayout" Target="../slideLayouts/slideLayout124.xml"/><Relationship Id="rId3" Type="http://schemas.openxmlformats.org/officeDocument/2006/relationships/slideLayout" Target="../slideLayouts/slideLayout1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1eb1d763961_0_2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Inter"/>
              <a:buNone/>
              <a:defRPr sz="28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1eb1d763961_0_2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Figtree"/>
              <a:buChar char="■"/>
              <a:defRPr sz="1800" b="0" i="0" u="none" strike="noStrike" cap="none">
                <a:solidFill>
                  <a:schemeClr val="dk2"/>
                </a:solidFill>
                <a:latin typeface="Figtree"/>
                <a:ea typeface="Figtree"/>
                <a:cs typeface="Figtree"/>
                <a:sym typeface="Figtree"/>
              </a:defRPr>
            </a:lvl1pPr>
            <a:lvl2pPr marL="914400" marR="0" lvl="1"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2pPr>
            <a:lvl3pPr marL="1371600" marR="0" lvl="2"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3pPr>
            <a:lvl4pPr marL="1828800" marR="0" lvl="3"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4pPr>
            <a:lvl5pPr marL="2286000" marR="0" lvl="4"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5pPr>
            <a:lvl6pPr marL="2743200" marR="0" lvl="5"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6pPr>
            <a:lvl7pPr marL="3200400" marR="0" lvl="6"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7pPr>
            <a:lvl8pPr marL="3657600" marR="0" lvl="7"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8pPr>
            <a:lvl9pPr marL="4114800" marR="0" lvl="8"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9pPr>
          </a:lstStyle>
          <a:p>
            <a:endParaRPr/>
          </a:p>
        </p:txBody>
      </p:sp>
      <p:sp>
        <p:nvSpPr>
          <p:cNvPr id="8" name="Google Shape;8;g1eb1d763961_0_288"/>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3"/>
        <p:cNvGrpSpPr/>
        <p:nvPr/>
      </p:nvGrpSpPr>
      <p:grpSpPr>
        <a:xfrm>
          <a:off x="0" y="0"/>
          <a:ext cx="0" cy="0"/>
          <a:chOff x="0" y="0"/>
          <a:chExt cx="0" cy="0"/>
        </a:xfrm>
      </p:grpSpPr>
      <p:sp>
        <p:nvSpPr>
          <p:cNvPr id="364" name="Google Shape;364;g2eee3ce6c9a_0_20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Inter"/>
              <a:buNone/>
              <a:defRPr sz="28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5" name="Google Shape;365;g2eee3ce6c9a_0_20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Figtree"/>
              <a:buChar char="■"/>
              <a:defRPr sz="1800" b="0" i="0" u="none" strike="noStrike" cap="none">
                <a:solidFill>
                  <a:schemeClr val="dk2"/>
                </a:solidFill>
                <a:latin typeface="Figtree"/>
                <a:ea typeface="Figtree"/>
                <a:cs typeface="Figtree"/>
                <a:sym typeface="Figtree"/>
              </a:defRPr>
            </a:lvl1pPr>
            <a:lvl2pPr marL="914400" marR="0" lvl="1"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2pPr>
            <a:lvl3pPr marL="1371600" marR="0" lvl="2"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3pPr>
            <a:lvl4pPr marL="1828800" marR="0" lvl="3"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4pPr>
            <a:lvl5pPr marL="2286000" marR="0" lvl="4"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5pPr>
            <a:lvl6pPr marL="2743200" marR="0" lvl="5"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6pPr>
            <a:lvl7pPr marL="3200400" marR="0" lvl="6"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7pPr>
            <a:lvl8pPr marL="3657600" marR="0" lvl="7"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8pPr>
            <a:lvl9pPr marL="4114800" marR="0" lvl="8"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9pPr>
          </a:lstStyle>
          <a:p>
            <a:endParaRPr/>
          </a:p>
        </p:txBody>
      </p:sp>
      <p:sp>
        <p:nvSpPr>
          <p:cNvPr id="366" name="Google Shape;366;g2eee3ce6c9a_0_2037"/>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06"/>
        <p:cNvGrpSpPr/>
        <p:nvPr/>
      </p:nvGrpSpPr>
      <p:grpSpPr>
        <a:xfrm>
          <a:off x="0" y="0"/>
          <a:ext cx="0" cy="0"/>
          <a:chOff x="0" y="0"/>
          <a:chExt cx="0" cy="0"/>
        </a:xfrm>
      </p:grpSpPr>
      <p:sp>
        <p:nvSpPr>
          <p:cNvPr id="707" name="Google Shape;707;g30ae3843c29_0_370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Inter"/>
              <a:buNone/>
              <a:defRPr sz="28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08" name="Google Shape;708;g30ae3843c29_0_370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Figtree"/>
              <a:buChar char="■"/>
              <a:defRPr sz="1800" b="0" i="0" u="none" strike="noStrike" cap="none">
                <a:solidFill>
                  <a:schemeClr val="dk2"/>
                </a:solidFill>
                <a:latin typeface="Figtree"/>
                <a:ea typeface="Figtree"/>
                <a:cs typeface="Figtree"/>
                <a:sym typeface="Figtree"/>
              </a:defRPr>
            </a:lvl1pPr>
            <a:lvl2pPr marL="914400" marR="0" lvl="1"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2pPr>
            <a:lvl3pPr marL="1371600" marR="0" lvl="2"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3pPr>
            <a:lvl4pPr marL="1828800" marR="0" lvl="3"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4pPr>
            <a:lvl5pPr marL="2286000" marR="0" lvl="4"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5pPr>
            <a:lvl6pPr marL="2743200" marR="0" lvl="5"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6pPr>
            <a:lvl7pPr marL="3200400" marR="0" lvl="6"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7pPr>
            <a:lvl8pPr marL="3657600" marR="0" lvl="7"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8pPr>
            <a:lvl9pPr marL="4114800" marR="0" lvl="8" indent="-317500" algn="l" rtl="0">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9pPr>
          </a:lstStyle>
          <a:p>
            <a:endParaRPr/>
          </a:p>
        </p:txBody>
      </p:sp>
      <p:sp>
        <p:nvSpPr>
          <p:cNvPr id="709" name="Google Shape;709;g30ae3843c29_0_3709"/>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66"/>
        <p:cNvGrpSpPr/>
        <p:nvPr/>
      </p:nvGrpSpPr>
      <p:grpSpPr>
        <a:xfrm>
          <a:off x="0" y="0"/>
          <a:ext cx="0" cy="0"/>
          <a:chOff x="0" y="0"/>
          <a:chExt cx="0" cy="0"/>
        </a:xfrm>
      </p:grpSpPr>
      <p:sp>
        <p:nvSpPr>
          <p:cNvPr id="1067" name="Google Shape;1067;g2af5877792f_1_47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Inter"/>
              <a:buNone/>
              <a:defRPr sz="2800" b="1" i="0" u="none" strike="noStrike" cap="none">
                <a:solidFill>
                  <a:schemeClr val="dk1"/>
                </a:solidFill>
                <a:latin typeface="Inter"/>
                <a:ea typeface="Inter"/>
                <a:cs typeface="Inter"/>
                <a:sym typeface="Inter"/>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68" name="Google Shape;1068;g2af5877792f_1_47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lt2"/>
              </a:buClr>
              <a:buSzPts val="1800"/>
              <a:buFont typeface="Figtree"/>
              <a:buChar char="■"/>
              <a:defRPr sz="1800" b="0" i="0" u="none" strike="noStrike" cap="none">
                <a:solidFill>
                  <a:schemeClr val="dk2"/>
                </a:solidFill>
                <a:latin typeface="Figtree"/>
                <a:ea typeface="Figtree"/>
                <a:cs typeface="Figtree"/>
                <a:sym typeface="Figtree"/>
              </a:defRPr>
            </a:lvl1pPr>
            <a:lvl2pPr marL="914400" marR="0" lvl="1" indent="-317500" algn="l">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2pPr>
            <a:lvl3pPr marL="1371600" marR="0" lvl="2" indent="-317500" algn="l">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3pPr>
            <a:lvl4pPr marL="1828800" marR="0" lvl="3" indent="-317500" algn="l">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4pPr>
            <a:lvl5pPr marL="2286000" marR="0" lvl="4" indent="-317500" algn="l">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5pPr>
            <a:lvl6pPr marL="2743200" marR="0" lvl="5" indent="-317500" algn="l">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6pPr>
            <a:lvl7pPr marL="3200400" marR="0" lvl="6" indent="-317500" algn="l">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7pPr>
            <a:lvl8pPr marL="3657600" marR="0" lvl="7" indent="-317500" algn="l">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8pPr>
            <a:lvl9pPr marL="4114800" marR="0" lvl="8" indent="-317500" algn="l">
              <a:lnSpc>
                <a:spcPct val="115000"/>
              </a:lnSpc>
              <a:spcBef>
                <a:spcPts val="0"/>
              </a:spcBef>
              <a:spcAft>
                <a:spcPts val="0"/>
              </a:spcAft>
              <a:buClr>
                <a:schemeClr val="lt2"/>
              </a:buClr>
              <a:buSzPts val="1400"/>
              <a:buFont typeface="Figtree"/>
              <a:buChar char="■"/>
              <a:defRPr sz="1400" b="0" i="0" u="none" strike="noStrike" cap="none">
                <a:solidFill>
                  <a:schemeClr val="dk2"/>
                </a:solidFill>
                <a:latin typeface="Figtree"/>
                <a:ea typeface="Figtree"/>
                <a:cs typeface="Figtree"/>
                <a:sym typeface="Figtree"/>
              </a:defRPr>
            </a:lvl9pPr>
          </a:lstStyle>
          <a:p>
            <a:endParaRPr/>
          </a:p>
        </p:txBody>
      </p:sp>
      <p:sp>
        <p:nvSpPr>
          <p:cNvPr id="1069" name="Google Shape;1069;g2af5877792f_1_4713"/>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Figtree Medium"/>
                <a:ea typeface="Figtree Medium"/>
                <a:cs typeface="Figtree Medium"/>
                <a:sym typeface="Figtree Medium"/>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 id="2147483804" r:id="rId36"/>
    <p:sldLayoutId id="2147483805" r:id="rId37"/>
    <p:sldLayoutId id="2147483806" r:id="rId38"/>
    <p:sldLayoutId id="2147483807"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18"/>
        <p:cNvGrpSpPr/>
        <p:nvPr/>
      </p:nvGrpSpPr>
      <p:grpSpPr>
        <a:xfrm>
          <a:off x="0" y="0"/>
          <a:ext cx="0" cy="0"/>
          <a:chOff x="0" y="0"/>
          <a:chExt cx="0" cy="0"/>
        </a:xfrm>
      </p:grpSpPr>
      <p:sp>
        <p:nvSpPr>
          <p:cNvPr id="1419" name="Google Shape;1419;g2d86b6d9a3b_0_1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420" name="Google Shape;1420;g2d86b6d9a3b_0_1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421" name="Google Shape;1421;g2d86b6d9a3b_0_1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ocw.mit.edu/terms" TargetMode="External"/><Relationship Id="rId2" Type="http://schemas.openxmlformats.org/officeDocument/2006/relationships/hyperlink" Target="https://ocw.mit.edu/"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ocw.mit.edu/help/faq-fair-us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5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0.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77.xml"/><Relationship Id="rId6" Type="http://schemas.openxmlformats.org/officeDocument/2006/relationships/image" Target="../media/image21.jpg"/><Relationship Id="rId11" Type="http://schemas.openxmlformats.org/officeDocument/2006/relationships/image" Target="../media/image26.jp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jpg"/><Relationship Id="rId19" Type="http://schemas.openxmlformats.org/officeDocument/2006/relationships/image" Target="../media/image34.png"/><Relationship Id="rId4" Type="http://schemas.openxmlformats.org/officeDocument/2006/relationships/image" Target="../media/image19.jp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g30b4cb01eba_0_317"/>
          <p:cNvSpPr txBox="1">
            <a:spLocks noGrp="1"/>
          </p:cNvSpPr>
          <p:nvPr>
            <p:ph type="ctrTitle"/>
          </p:nvPr>
        </p:nvSpPr>
        <p:spPr>
          <a:xfrm>
            <a:off x="392925" y="1702450"/>
            <a:ext cx="4737900" cy="553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990"/>
              <a:buNone/>
            </a:pPr>
            <a:r>
              <a:rPr lang="en" sz="2900">
                <a:solidFill>
                  <a:srgbClr val="3D3D3D"/>
                </a:solidFill>
              </a:rPr>
              <a:t>(Geo) Thermal Energy Networks</a:t>
            </a:r>
            <a:endParaRPr sz="2900">
              <a:solidFill>
                <a:srgbClr val="3D3D3D"/>
              </a:solidFill>
            </a:endParaRPr>
          </a:p>
        </p:txBody>
      </p:sp>
      <p:sp>
        <p:nvSpPr>
          <p:cNvPr id="1522" name="Google Shape;1522;g30b4cb01eba_0_317"/>
          <p:cNvSpPr txBox="1">
            <a:spLocks noGrp="1"/>
          </p:cNvSpPr>
          <p:nvPr>
            <p:ph type="subTitle" idx="1"/>
          </p:nvPr>
        </p:nvSpPr>
        <p:spPr>
          <a:xfrm>
            <a:off x="392925" y="2364865"/>
            <a:ext cx="3234600" cy="8043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2000"/>
              <a:buNone/>
            </a:pPr>
            <a:r>
              <a:rPr lang="en" b="0">
                <a:solidFill>
                  <a:schemeClr val="dk1"/>
                </a:solidFill>
                <a:latin typeface="Inter Medium"/>
                <a:ea typeface="Inter Medium"/>
                <a:cs typeface="Inter Medium"/>
                <a:sym typeface="Inter Medium"/>
              </a:rPr>
              <a:t>U.S. Policy Landscape</a:t>
            </a:r>
            <a:endParaRPr b="0">
              <a:solidFill>
                <a:schemeClr val="dk1"/>
              </a:solidFill>
              <a:latin typeface="Inter Medium"/>
              <a:ea typeface="Inter Medium"/>
              <a:cs typeface="Inter Medium"/>
              <a:sym typeface="Inter Medium"/>
            </a:endParaRPr>
          </a:p>
        </p:txBody>
      </p:sp>
      <p:pic>
        <p:nvPicPr>
          <p:cNvPr id="1523" name="Google Shape;1523;g30b4cb01eba_0_317"/>
          <p:cNvPicPr preferRelativeResize="0"/>
          <p:nvPr/>
        </p:nvPicPr>
        <p:blipFill rotWithShape="1">
          <a:blip r:embed="rId3">
            <a:alphaModFix/>
          </a:blip>
          <a:srcRect r="2336" b="5480"/>
          <a:stretch>
            <a:fillRect/>
          </a:stretch>
        </p:blipFill>
        <p:spPr>
          <a:xfrm>
            <a:off x="2989584" y="-155497"/>
            <a:ext cx="6154416" cy="5298997"/>
          </a:xfrm>
          <a:prstGeom prst="rect">
            <a:avLst/>
          </a:prstGeom>
          <a:noFill/>
          <a:ln>
            <a:noFill/>
          </a:ln>
        </p:spPr>
      </p:pic>
      <p:sp>
        <p:nvSpPr>
          <p:cNvPr id="1524" name="Google Shape;1524;g30b4cb01eba_0_317"/>
          <p:cNvSpPr txBox="1">
            <a:spLocks noGrp="1"/>
          </p:cNvSpPr>
          <p:nvPr>
            <p:ph type="subTitle" idx="1"/>
          </p:nvPr>
        </p:nvSpPr>
        <p:spPr>
          <a:xfrm>
            <a:off x="411000" y="4041275"/>
            <a:ext cx="4008600" cy="804300"/>
          </a:xfrm>
          <a:prstGeom prst="rect">
            <a:avLst/>
          </a:prstGeom>
          <a:noFill/>
          <a:ln>
            <a:noFill/>
          </a:ln>
        </p:spPr>
        <p:txBody>
          <a:bodyPr spcFirstLastPara="1" wrap="square" lIns="0" tIns="0" rIns="0" bIns="0" anchor="ctr" anchorCtr="0">
            <a:normAutofit fontScale="77500" lnSpcReduction="20000"/>
          </a:bodyPr>
          <a:lstStyle/>
          <a:p>
            <a:pPr marL="0" lvl="0" indent="0" algn="l" rtl="0">
              <a:lnSpc>
                <a:spcPct val="100000"/>
              </a:lnSpc>
              <a:spcBef>
                <a:spcPts val="0"/>
              </a:spcBef>
              <a:spcAft>
                <a:spcPts val="0"/>
              </a:spcAft>
              <a:buSzPct val="100000"/>
              <a:buNone/>
            </a:pPr>
            <a:r>
              <a:rPr lang="en" b="0">
                <a:solidFill>
                  <a:schemeClr val="dk1"/>
                </a:solidFill>
                <a:latin typeface="Inter Medium"/>
                <a:ea typeface="Inter Medium"/>
                <a:cs typeface="Inter Medium"/>
                <a:sym typeface="Inter Medium"/>
              </a:rPr>
              <a:t>Ania Camargo Cortes</a:t>
            </a:r>
            <a:endParaRPr b="0">
              <a:solidFill>
                <a:schemeClr val="dk1"/>
              </a:solidFill>
              <a:latin typeface="Inter Medium"/>
              <a:ea typeface="Inter Medium"/>
              <a:cs typeface="Inter Medium"/>
              <a:sym typeface="Inter Medium"/>
            </a:endParaRPr>
          </a:p>
          <a:p>
            <a:pPr marL="0" lvl="0" indent="0" algn="l" rtl="0">
              <a:lnSpc>
                <a:spcPct val="100000"/>
              </a:lnSpc>
              <a:spcBef>
                <a:spcPts val="0"/>
              </a:spcBef>
              <a:spcAft>
                <a:spcPts val="0"/>
              </a:spcAft>
              <a:buSzPct val="100000"/>
              <a:buNone/>
            </a:pPr>
            <a:r>
              <a:rPr lang="en" b="0">
                <a:solidFill>
                  <a:schemeClr val="dk1"/>
                </a:solidFill>
                <a:latin typeface="Inter Medium"/>
                <a:ea typeface="Inter Medium"/>
                <a:cs typeface="Inter Medium"/>
                <a:sym typeface="Inter Medium"/>
              </a:rPr>
              <a:t>Associate Director, Thermal Networks</a:t>
            </a:r>
            <a:br>
              <a:rPr lang="en" b="0">
                <a:solidFill>
                  <a:schemeClr val="dk1"/>
                </a:solidFill>
                <a:latin typeface="Inter Medium"/>
                <a:ea typeface="Inter Medium"/>
                <a:cs typeface="Inter Medium"/>
                <a:sym typeface="Inter Medium"/>
              </a:rPr>
            </a:br>
            <a:endParaRPr b="0">
              <a:solidFill>
                <a:schemeClr val="dk1"/>
              </a:solidFill>
              <a:latin typeface="Inter Medium"/>
              <a:ea typeface="Inter Medium"/>
              <a:cs typeface="Inter Medium"/>
              <a:sym typeface="Inter Medium"/>
            </a:endParaRPr>
          </a:p>
          <a:p>
            <a:pPr marL="0" lvl="0" indent="0" algn="l" rtl="0">
              <a:lnSpc>
                <a:spcPct val="100000"/>
              </a:lnSpc>
              <a:spcBef>
                <a:spcPts val="0"/>
              </a:spcBef>
              <a:spcAft>
                <a:spcPts val="0"/>
              </a:spcAft>
              <a:buSzPct val="100000"/>
              <a:buNone/>
            </a:pPr>
            <a:r>
              <a:rPr lang="en" b="0">
                <a:solidFill>
                  <a:schemeClr val="dk1"/>
                </a:solidFill>
                <a:latin typeface="Inter Medium"/>
                <a:ea typeface="Inter Medium"/>
                <a:cs typeface="Inter Medium"/>
                <a:sym typeface="Inter Medium"/>
              </a:rPr>
              <a:t>January 30th, 2025</a:t>
            </a:r>
            <a:endParaRPr b="0">
              <a:solidFill>
                <a:schemeClr val="dk1"/>
              </a:solidFill>
              <a:latin typeface="Inter Medium"/>
              <a:ea typeface="Inter Medium"/>
              <a:cs typeface="Inter Medium"/>
              <a:sym typeface="Inter Medium"/>
            </a:endParaRPr>
          </a:p>
        </p:txBody>
      </p:sp>
      <p:sp>
        <p:nvSpPr>
          <p:cNvPr id="4" name="Slide Number Placeholder 1">
            <a:extLst>
              <a:ext uri="{FF2B5EF4-FFF2-40B4-BE49-F238E27FC236}">
                <a16:creationId xmlns:a16="http://schemas.microsoft.com/office/drawing/2014/main" id="{CF97EC8A-2921-036A-D184-B339DA2ABAAD}"/>
              </a:ext>
            </a:extLst>
          </p:cNvPr>
          <p:cNvSpPr txBox="1">
            <a:spLocks/>
          </p:cNvSpPr>
          <p:nvPr/>
        </p:nvSpPr>
        <p:spPr>
          <a:xfrm>
            <a:off x="8595300" y="4749900"/>
            <a:ext cx="548700" cy="39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1000" smtClean="0"/>
              <a:pPr algn="r"/>
              <a:t>1</a:t>
            </a:fld>
            <a:endParaRPr lang="en"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2631" name="Google Shape;2631;g2af5877792f_1_5096"/>
          <p:cNvSpPr/>
          <p:nvPr/>
        </p:nvSpPr>
        <p:spPr>
          <a:xfrm>
            <a:off x="8092225" y="4606425"/>
            <a:ext cx="1051800" cy="537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gtree"/>
              <a:ea typeface="Figtree"/>
              <a:cs typeface="Figtree"/>
              <a:sym typeface="Figtree"/>
            </a:endParaRPr>
          </a:p>
        </p:txBody>
      </p:sp>
      <p:sp>
        <p:nvSpPr>
          <p:cNvPr id="2632" name="Google Shape;2632;g2af5877792f_1_5096"/>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
              <a:t>10</a:t>
            </a:fld>
            <a:endParaRPr/>
          </a:p>
        </p:txBody>
      </p:sp>
      <p:sp>
        <p:nvSpPr>
          <p:cNvPr id="2633" name="Google Shape;2633;g2af5877792f_1_5096"/>
          <p:cNvSpPr/>
          <p:nvPr/>
        </p:nvSpPr>
        <p:spPr>
          <a:xfrm>
            <a:off x="6168000" y="3271375"/>
            <a:ext cx="1308000" cy="1509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gtree"/>
              <a:ea typeface="Figtree"/>
              <a:cs typeface="Figtree"/>
              <a:sym typeface="Figtree"/>
            </a:endParaRPr>
          </a:p>
        </p:txBody>
      </p:sp>
      <p:sp>
        <p:nvSpPr>
          <p:cNvPr id="2634" name="Google Shape;2634;g2af5877792f_1_5096"/>
          <p:cNvSpPr txBox="1"/>
          <p:nvPr/>
        </p:nvSpPr>
        <p:spPr>
          <a:xfrm>
            <a:off x="235500" y="22140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100"/>
              <a:buFont typeface="Arial"/>
              <a:buNone/>
            </a:pPr>
            <a:r>
              <a:rPr lang="en" sz="2600" b="1">
                <a:solidFill>
                  <a:srgbClr val="1C4587"/>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Neighborhood-Scale Building Decarbonization</a:t>
            </a:r>
            <a:r>
              <a:rPr lang="en" sz="2600" b="1" i="0" u="none" strike="noStrike" cap="none">
                <a:solidFill>
                  <a:srgbClr val="1C4587"/>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 Sites</a:t>
            </a:r>
            <a:endParaRPr sz="1900" b="1" i="0" u="none" strike="noStrike" cap="none">
              <a:solidFill>
                <a:srgbClr val="1C4587"/>
              </a:solidFill>
              <a:latin typeface="Roboto"/>
              <a:ea typeface="Roboto"/>
              <a:cs typeface="Roboto"/>
              <a:sym typeface="Roboto"/>
            </a:endParaRPr>
          </a:p>
        </p:txBody>
      </p:sp>
      <p:sp>
        <p:nvSpPr>
          <p:cNvPr id="2635" name="Google Shape;2635;g2af5877792f_1_5096"/>
          <p:cNvSpPr/>
          <p:nvPr/>
        </p:nvSpPr>
        <p:spPr>
          <a:xfrm>
            <a:off x="3920850" y="3931525"/>
            <a:ext cx="1086300" cy="748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gtree"/>
              <a:ea typeface="Figtree"/>
              <a:cs typeface="Figtree"/>
              <a:sym typeface="Figtree"/>
            </a:endParaRPr>
          </a:p>
        </p:txBody>
      </p:sp>
      <p:pic>
        <p:nvPicPr>
          <p:cNvPr id="2636" name="Google Shape;2636;g2af5877792f_1_5096"/>
          <p:cNvPicPr preferRelativeResize="0"/>
          <p:nvPr/>
        </p:nvPicPr>
        <p:blipFill>
          <a:blip r:embed="rId3">
            <a:alphaModFix/>
          </a:blip>
          <a:stretch>
            <a:fillRect/>
          </a:stretch>
        </p:blipFill>
        <p:spPr>
          <a:xfrm>
            <a:off x="1581400" y="794100"/>
            <a:ext cx="6357875" cy="4580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0"/>
        <p:cNvGrpSpPr/>
        <p:nvPr/>
      </p:nvGrpSpPr>
      <p:grpSpPr>
        <a:xfrm>
          <a:off x="0" y="0"/>
          <a:ext cx="0" cy="0"/>
          <a:chOff x="0" y="0"/>
          <a:chExt cx="0" cy="0"/>
        </a:xfrm>
      </p:grpSpPr>
      <p:pic>
        <p:nvPicPr>
          <p:cNvPr id="2641" name="Google Shape;2641;g30ae3843c29_0_2530"/>
          <p:cNvPicPr preferRelativeResize="0"/>
          <p:nvPr/>
        </p:nvPicPr>
        <p:blipFill rotWithShape="1">
          <a:blip r:embed="rId3">
            <a:alphaModFix/>
          </a:blip>
          <a:srcRect t="1615" b="1625"/>
          <a:stretch/>
        </p:blipFill>
        <p:spPr>
          <a:xfrm>
            <a:off x="4414883" y="431850"/>
            <a:ext cx="5781484" cy="5143499"/>
          </a:xfrm>
          <a:prstGeom prst="rect">
            <a:avLst/>
          </a:prstGeom>
          <a:noFill/>
          <a:ln>
            <a:noFill/>
          </a:ln>
        </p:spPr>
      </p:pic>
      <p:sp>
        <p:nvSpPr>
          <p:cNvPr id="2642" name="Google Shape;2642;g30ae3843c29_0_2530"/>
          <p:cNvSpPr txBox="1"/>
          <p:nvPr/>
        </p:nvSpPr>
        <p:spPr>
          <a:xfrm>
            <a:off x="539996" y="2069703"/>
            <a:ext cx="4140300" cy="1004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5400"/>
              <a:buFont typeface="Arial"/>
              <a:buNone/>
            </a:pPr>
            <a:r>
              <a:rPr lang="en" sz="4800" b="1" i="0" u="none" strike="noStrike" cap="none">
                <a:solidFill>
                  <a:schemeClr val="dk1"/>
                </a:solidFill>
                <a:latin typeface="Inter"/>
                <a:ea typeface="Inter"/>
                <a:cs typeface="Inter"/>
                <a:sym typeface="Inter"/>
              </a:rPr>
              <a:t>Questions?</a:t>
            </a:r>
            <a:endParaRPr sz="4800" b="1" i="0" u="none" strike="noStrike" cap="none">
              <a:solidFill>
                <a:schemeClr val="dk1"/>
              </a:solidFill>
              <a:latin typeface="Inter"/>
              <a:ea typeface="Inter"/>
              <a:cs typeface="Inter"/>
              <a:sym typeface="Inter"/>
            </a:endParaRPr>
          </a:p>
        </p:txBody>
      </p:sp>
      <p:sp>
        <p:nvSpPr>
          <p:cNvPr id="2643" name="Google Shape;2643;g30ae3843c29_0_2530"/>
          <p:cNvSpPr/>
          <p:nvPr/>
        </p:nvSpPr>
        <p:spPr>
          <a:xfrm>
            <a:off x="479425" y="4562475"/>
            <a:ext cx="1079400" cy="47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gtree"/>
              <a:ea typeface="Figtree"/>
              <a:cs typeface="Figtree"/>
              <a:sym typeface="Figtree"/>
            </a:endParaRPr>
          </a:p>
        </p:txBody>
      </p:sp>
      <p:sp>
        <p:nvSpPr>
          <p:cNvPr id="2" name="Slide Number Placeholder 1">
            <a:extLst>
              <a:ext uri="{FF2B5EF4-FFF2-40B4-BE49-F238E27FC236}">
                <a16:creationId xmlns:a16="http://schemas.microsoft.com/office/drawing/2014/main" id="{31DD8188-BD28-2084-255B-A33085E64C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7"/>
        <p:cNvGrpSpPr/>
        <p:nvPr/>
      </p:nvGrpSpPr>
      <p:grpSpPr>
        <a:xfrm>
          <a:off x="0" y="0"/>
          <a:ext cx="0" cy="0"/>
          <a:chOff x="0" y="0"/>
          <a:chExt cx="0" cy="0"/>
        </a:xfrm>
      </p:grpSpPr>
      <p:grpSp>
        <p:nvGrpSpPr>
          <p:cNvPr id="2648" name="Google Shape;2648;g2d86b6d9a3b_0_236"/>
          <p:cNvGrpSpPr/>
          <p:nvPr/>
        </p:nvGrpSpPr>
        <p:grpSpPr>
          <a:xfrm>
            <a:off x="164406" y="1344589"/>
            <a:ext cx="5357711" cy="2861519"/>
            <a:chOff x="683568" y="1135537"/>
            <a:chExt cx="6454296" cy="3380413"/>
          </a:xfrm>
        </p:grpSpPr>
        <p:grpSp>
          <p:nvGrpSpPr>
            <p:cNvPr id="2649" name="Google Shape;2649;g2d86b6d9a3b_0_236"/>
            <p:cNvGrpSpPr/>
            <p:nvPr/>
          </p:nvGrpSpPr>
          <p:grpSpPr>
            <a:xfrm>
              <a:off x="2076924" y="1135537"/>
              <a:ext cx="5060940" cy="3111643"/>
              <a:chOff x="238" y="-1"/>
              <a:chExt cx="5274" cy="3243"/>
            </a:xfrm>
          </p:grpSpPr>
          <p:sp>
            <p:nvSpPr>
              <p:cNvPr id="2650" name="Google Shape;2650;g2d86b6d9a3b_0_236"/>
              <p:cNvSpPr/>
              <p:nvPr/>
            </p:nvSpPr>
            <p:spPr>
              <a:xfrm>
                <a:off x="3858" y="2486"/>
                <a:ext cx="917" cy="709"/>
              </a:xfrm>
              <a:custGeom>
                <a:avLst/>
                <a:gdLst/>
                <a:ahLst/>
                <a:cxnLst/>
                <a:rect l="l" t="t" r="r" b="b"/>
                <a:pathLst>
                  <a:path w="1260" h="974" extrusionOk="0">
                    <a:moveTo>
                      <a:pt x="1248" y="837"/>
                    </a:moveTo>
                    <a:cubicBezTo>
                      <a:pt x="1245" y="851"/>
                      <a:pt x="1244" y="874"/>
                      <a:pt x="1248" y="880"/>
                    </a:cubicBezTo>
                    <a:cubicBezTo>
                      <a:pt x="1251" y="886"/>
                      <a:pt x="1253" y="914"/>
                      <a:pt x="1250" y="921"/>
                    </a:cubicBezTo>
                    <a:cubicBezTo>
                      <a:pt x="1246" y="928"/>
                      <a:pt x="1221" y="974"/>
                      <a:pt x="1218" y="972"/>
                    </a:cubicBezTo>
                    <a:cubicBezTo>
                      <a:pt x="1214" y="970"/>
                      <a:pt x="1234" y="931"/>
                      <a:pt x="1232" y="928"/>
                    </a:cubicBezTo>
                    <a:cubicBezTo>
                      <a:pt x="1230" y="926"/>
                      <a:pt x="1225" y="920"/>
                      <a:pt x="1221" y="920"/>
                    </a:cubicBezTo>
                    <a:cubicBezTo>
                      <a:pt x="1217" y="920"/>
                      <a:pt x="1210" y="929"/>
                      <a:pt x="1202" y="933"/>
                    </a:cubicBezTo>
                    <a:cubicBezTo>
                      <a:pt x="1193" y="937"/>
                      <a:pt x="1175" y="942"/>
                      <a:pt x="1156" y="949"/>
                    </a:cubicBezTo>
                    <a:cubicBezTo>
                      <a:pt x="1138" y="956"/>
                      <a:pt x="1124" y="956"/>
                      <a:pt x="1121" y="946"/>
                    </a:cubicBezTo>
                    <a:cubicBezTo>
                      <a:pt x="1118" y="935"/>
                      <a:pt x="1106" y="926"/>
                      <a:pt x="1115" y="926"/>
                    </a:cubicBezTo>
                    <a:cubicBezTo>
                      <a:pt x="1124" y="925"/>
                      <a:pt x="1142" y="934"/>
                      <a:pt x="1145" y="931"/>
                    </a:cubicBezTo>
                    <a:cubicBezTo>
                      <a:pt x="1148" y="928"/>
                      <a:pt x="1150" y="918"/>
                      <a:pt x="1148" y="918"/>
                    </a:cubicBezTo>
                    <a:cubicBezTo>
                      <a:pt x="1145" y="917"/>
                      <a:pt x="1121" y="918"/>
                      <a:pt x="1116" y="910"/>
                    </a:cubicBezTo>
                    <a:cubicBezTo>
                      <a:pt x="1110" y="901"/>
                      <a:pt x="1084" y="845"/>
                      <a:pt x="1071" y="842"/>
                    </a:cubicBezTo>
                    <a:cubicBezTo>
                      <a:pt x="1058" y="840"/>
                      <a:pt x="1027" y="836"/>
                      <a:pt x="1016" y="833"/>
                    </a:cubicBezTo>
                    <a:cubicBezTo>
                      <a:pt x="1006" y="830"/>
                      <a:pt x="991" y="800"/>
                      <a:pt x="987" y="783"/>
                    </a:cubicBezTo>
                    <a:cubicBezTo>
                      <a:pt x="983" y="766"/>
                      <a:pt x="978" y="754"/>
                      <a:pt x="968" y="748"/>
                    </a:cubicBezTo>
                    <a:cubicBezTo>
                      <a:pt x="959" y="742"/>
                      <a:pt x="952" y="739"/>
                      <a:pt x="946" y="734"/>
                    </a:cubicBezTo>
                    <a:cubicBezTo>
                      <a:pt x="940" y="730"/>
                      <a:pt x="940" y="698"/>
                      <a:pt x="934" y="684"/>
                    </a:cubicBezTo>
                    <a:cubicBezTo>
                      <a:pt x="929" y="670"/>
                      <a:pt x="922" y="668"/>
                      <a:pt x="918" y="668"/>
                    </a:cubicBezTo>
                    <a:cubicBezTo>
                      <a:pt x="913" y="668"/>
                      <a:pt x="906" y="675"/>
                      <a:pt x="913" y="680"/>
                    </a:cubicBezTo>
                    <a:cubicBezTo>
                      <a:pt x="920" y="684"/>
                      <a:pt x="929" y="693"/>
                      <a:pt x="920" y="694"/>
                    </a:cubicBezTo>
                    <a:cubicBezTo>
                      <a:pt x="910" y="694"/>
                      <a:pt x="894" y="703"/>
                      <a:pt x="883" y="683"/>
                    </a:cubicBezTo>
                    <a:cubicBezTo>
                      <a:pt x="872" y="663"/>
                      <a:pt x="853" y="616"/>
                      <a:pt x="842" y="606"/>
                    </a:cubicBezTo>
                    <a:cubicBezTo>
                      <a:pt x="832" y="596"/>
                      <a:pt x="816" y="596"/>
                      <a:pt x="816" y="588"/>
                    </a:cubicBezTo>
                    <a:cubicBezTo>
                      <a:pt x="816" y="580"/>
                      <a:pt x="826" y="581"/>
                      <a:pt x="833" y="571"/>
                    </a:cubicBezTo>
                    <a:cubicBezTo>
                      <a:pt x="840" y="561"/>
                      <a:pt x="856" y="544"/>
                      <a:pt x="856" y="533"/>
                    </a:cubicBezTo>
                    <a:cubicBezTo>
                      <a:pt x="856" y="522"/>
                      <a:pt x="836" y="513"/>
                      <a:pt x="830" y="510"/>
                    </a:cubicBezTo>
                    <a:cubicBezTo>
                      <a:pt x="824" y="506"/>
                      <a:pt x="814" y="499"/>
                      <a:pt x="814" y="508"/>
                    </a:cubicBezTo>
                    <a:cubicBezTo>
                      <a:pt x="814" y="516"/>
                      <a:pt x="811" y="518"/>
                      <a:pt x="820" y="522"/>
                    </a:cubicBezTo>
                    <a:cubicBezTo>
                      <a:pt x="830" y="525"/>
                      <a:pt x="829" y="538"/>
                      <a:pt x="824" y="541"/>
                    </a:cubicBezTo>
                    <a:cubicBezTo>
                      <a:pt x="820" y="544"/>
                      <a:pt x="801" y="564"/>
                      <a:pt x="795" y="546"/>
                    </a:cubicBezTo>
                    <a:cubicBezTo>
                      <a:pt x="789" y="529"/>
                      <a:pt x="782" y="497"/>
                      <a:pt x="786" y="472"/>
                    </a:cubicBezTo>
                    <a:cubicBezTo>
                      <a:pt x="790" y="448"/>
                      <a:pt x="797" y="405"/>
                      <a:pt x="791" y="373"/>
                    </a:cubicBezTo>
                    <a:cubicBezTo>
                      <a:pt x="785" y="341"/>
                      <a:pt x="777" y="342"/>
                      <a:pt x="767" y="326"/>
                    </a:cubicBezTo>
                    <a:cubicBezTo>
                      <a:pt x="757" y="309"/>
                      <a:pt x="752" y="305"/>
                      <a:pt x="740" y="305"/>
                    </a:cubicBezTo>
                    <a:cubicBezTo>
                      <a:pt x="728" y="305"/>
                      <a:pt x="680" y="278"/>
                      <a:pt x="666" y="256"/>
                    </a:cubicBezTo>
                    <a:cubicBezTo>
                      <a:pt x="652" y="233"/>
                      <a:pt x="616" y="205"/>
                      <a:pt x="600" y="192"/>
                    </a:cubicBezTo>
                    <a:cubicBezTo>
                      <a:pt x="584" y="178"/>
                      <a:pt x="558" y="170"/>
                      <a:pt x="543" y="172"/>
                    </a:cubicBezTo>
                    <a:cubicBezTo>
                      <a:pt x="528" y="174"/>
                      <a:pt x="513" y="186"/>
                      <a:pt x="512" y="196"/>
                    </a:cubicBezTo>
                    <a:cubicBezTo>
                      <a:pt x="510" y="207"/>
                      <a:pt x="506" y="215"/>
                      <a:pt x="496" y="215"/>
                    </a:cubicBezTo>
                    <a:cubicBezTo>
                      <a:pt x="487" y="215"/>
                      <a:pt x="468" y="233"/>
                      <a:pt x="459" y="237"/>
                    </a:cubicBezTo>
                    <a:cubicBezTo>
                      <a:pt x="450" y="241"/>
                      <a:pt x="431" y="247"/>
                      <a:pt x="411" y="252"/>
                    </a:cubicBezTo>
                    <a:cubicBezTo>
                      <a:pt x="391" y="256"/>
                      <a:pt x="366" y="270"/>
                      <a:pt x="363" y="264"/>
                    </a:cubicBezTo>
                    <a:cubicBezTo>
                      <a:pt x="360" y="257"/>
                      <a:pt x="365" y="258"/>
                      <a:pt x="366" y="252"/>
                    </a:cubicBezTo>
                    <a:cubicBezTo>
                      <a:pt x="368" y="247"/>
                      <a:pt x="366" y="236"/>
                      <a:pt x="360" y="230"/>
                    </a:cubicBezTo>
                    <a:cubicBezTo>
                      <a:pt x="353" y="225"/>
                      <a:pt x="317" y="212"/>
                      <a:pt x="312" y="206"/>
                    </a:cubicBezTo>
                    <a:cubicBezTo>
                      <a:pt x="306" y="200"/>
                      <a:pt x="306" y="179"/>
                      <a:pt x="303" y="176"/>
                    </a:cubicBezTo>
                    <a:cubicBezTo>
                      <a:pt x="300" y="174"/>
                      <a:pt x="287" y="170"/>
                      <a:pt x="287" y="175"/>
                    </a:cubicBezTo>
                    <a:cubicBezTo>
                      <a:pt x="287" y="180"/>
                      <a:pt x="294" y="198"/>
                      <a:pt x="290" y="194"/>
                    </a:cubicBezTo>
                    <a:cubicBezTo>
                      <a:pt x="286" y="191"/>
                      <a:pt x="279" y="188"/>
                      <a:pt x="258" y="179"/>
                    </a:cubicBezTo>
                    <a:cubicBezTo>
                      <a:pt x="236" y="170"/>
                      <a:pt x="220" y="167"/>
                      <a:pt x="204" y="167"/>
                    </a:cubicBezTo>
                    <a:cubicBezTo>
                      <a:pt x="189" y="167"/>
                      <a:pt x="184" y="163"/>
                      <a:pt x="192" y="158"/>
                    </a:cubicBezTo>
                    <a:cubicBezTo>
                      <a:pt x="200" y="152"/>
                      <a:pt x="184" y="140"/>
                      <a:pt x="177" y="146"/>
                    </a:cubicBezTo>
                    <a:cubicBezTo>
                      <a:pt x="170" y="152"/>
                      <a:pt x="176" y="162"/>
                      <a:pt x="164" y="162"/>
                    </a:cubicBezTo>
                    <a:cubicBezTo>
                      <a:pt x="153" y="162"/>
                      <a:pt x="129" y="174"/>
                      <a:pt x="112" y="178"/>
                    </a:cubicBezTo>
                    <a:cubicBezTo>
                      <a:pt x="96" y="183"/>
                      <a:pt x="83" y="184"/>
                      <a:pt x="86" y="178"/>
                    </a:cubicBezTo>
                    <a:cubicBezTo>
                      <a:pt x="88" y="171"/>
                      <a:pt x="108" y="167"/>
                      <a:pt x="108" y="161"/>
                    </a:cubicBezTo>
                    <a:cubicBezTo>
                      <a:pt x="108" y="155"/>
                      <a:pt x="100" y="148"/>
                      <a:pt x="92" y="148"/>
                    </a:cubicBezTo>
                    <a:cubicBezTo>
                      <a:pt x="83" y="149"/>
                      <a:pt x="84" y="151"/>
                      <a:pt x="82" y="156"/>
                    </a:cubicBezTo>
                    <a:cubicBezTo>
                      <a:pt x="80" y="160"/>
                      <a:pt x="73" y="184"/>
                      <a:pt x="67" y="185"/>
                    </a:cubicBezTo>
                    <a:cubicBezTo>
                      <a:pt x="61" y="186"/>
                      <a:pt x="46" y="212"/>
                      <a:pt x="32" y="194"/>
                    </a:cubicBezTo>
                    <a:cubicBezTo>
                      <a:pt x="32" y="194"/>
                      <a:pt x="32" y="193"/>
                      <a:pt x="32" y="192"/>
                    </a:cubicBezTo>
                    <a:cubicBezTo>
                      <a:pt x="33" y="188"/>
                      <a:pt x="37" y="174"/>
                      <a:pt x="37" y="158"/>
                    </a:cubicBezTo>
                    <a:cubicBezTo>
                      <a:pt x="37" y="138"/>
                      <a:pt x="34" y="130"/>
                      <a:pt x="25" y="123"/>
                    </a:cubicBezTo>
                    <a:cubicBezTo>
                      <a:pt x="16" y="116"/>
                      <a:pt x="0" y="102"/>
                      <a:pt x="2" y="91"/>
                    </a:cubicBezTo>
                    <a:cubicBezTo>
                      <a:pt x="3" y="80"/>
                      <a:pt x="14" y="72"/>
                      <a:pt x="37" y="70"/>
                    </a:cubicBezTo>
                    <a:cubicBezTo>
                      <a:pt x="57" y="69"/>
                      <a:pt x="325" y="39"/>
                      <a:pt x="378" y="33"/>
                    </a:cubicBezTo>
                    <a:cubicBezTo>
                      <a:pt x="381" y="33"/>
                      <a:pt x="384" y="34"/>
                      <a:pt x="387" y="35"/>
                    </a:cubicBezTo>
                    <a:cubicBezTo>
                      <a:pt x="389" y="37"/>
                      <a:pt x="390" y="38"/>
                      <a:pt x="392" y="40"/>
                    </a:cubicBezTo>
                    <a:cubicBezTo>
                      <a:pt x="409" y="71"/>
                      <a:pt x="409" y="71"/>
                      <a:pt x="409" y="71"/>
                    </a:cubicBezTo>
                    <a:cubicBezTo>
                      <a:pt x="412" y="76"/>
                      <a:pt x="417" y="79"/>
                      <a:pt x="422" y="78"/>
                    </a:cubicBezTo>
                    <a:cubicBezTo>
                      <a:pt x="789" y="54"/>
                      <a:pt x="789" y="54"/>
                      <a:pt x="789" y="54"/>
                    </a:cubicBezTo>
                    <a:cubicBezTo>
                      <a:pt x="789" y="54"/>
                      <a:pt x="804" y="49"/>
                      <a:pt x="810" y="62"/>
                    </a:cubicBezTo>
                    <a:cubicBezTo>
                      <a:pt x="817" y="74"/>
                      <a:pt x="818" y="84"/>
                      <a:pt x="826" y="82"/>
                    </a:cubicBezTo>
                    <a:cubicBezTo>
                      <a:pt x="833" y="81"/>
                      <a:pt x="842" y="78"/>
                      <a:pt x="842" y="68"/>
                    </a:cubicBezTo>
                    <a:cubicBezTo>
                      <a:pt x="842" y="57"/>
                      <a:pt x="838" y="36"/>
                      <a:pt x="836" y="32"/>
                    </a:cubicBezTo>
                    <a:cubicBezTo>
                      <a:pt x="834" y="28"/>
                      <a:pt x="832" y="10"/>
                      <a:pt x="838" y="6"/>
                    </a:cubicBezTo>
                    <a:cubicBezTo>
                      <a:pt x="845" y="2"/>
                      <a:pt x="866" y="0"/>
                      <a:pt x="876" y="6"/>
                    </a:cubicBezTo>
                    <a:cubicBezTo>
                      <a:pt x="886" y="11"/>
                      <a:pt x="909" y="8"/>
                      <a:pt x="909" y="8"/>
                    </a:cubicBezTo>
                    <a:cubicBezTo>
                      <a:pt x="909" y="8"/>
                      <a:pt x="911" y="7"/>
                      <a:pt x="913" y="7"/>
                    </a:cubicBezTo>
                    <a:cubicBezTo>
                      <a:pt x="915" y="7"/>
                      <a:pt x="919" y="7"/>
                      <a:pt x="922" y="10"/>
                    </a:cubicBezTo>
                    <a:cubicBezTo>
                      <a:pt x="926" y="14"/>
                      <a:pt x="930" y="42"/>
                      <a:pt x="930" y="45"/>
                    </a:cubicBezTo>
                    <a:cubicBezTo>
                      <a:pt x="931" y="48"/>
                      <a:pt x="996" y="243"/>
                      <a:pt x="1082" y="316"/>
                    </a:cubicBezTo>
                    <a:cubicBezTo>
                      <a:pt x="1082" y="316"/>
                      <a:pt x="1120" y="352"/>
                      <a:pt x="1120" y="363"/>
                    </a:cubicBezTo>
                    <a:cubicBezTo>
                      <a:pt x="1120" y="374"/>
                      <a:pt x="1104" y="370"/>
                      <a:pt x="1102" y="363"/>
                    </a:cubicBezTo>
                    <a:cubicBezTo>
                      <a:pt x="1099" y="356"/>
                      <a:pt x="1075" y="330"/>
                      <a:pt x="1072" y="332"/>
                    </a:cubicBezTo>
                    <a:cubicBezTo>
                      <a:pt x="1070" y="334"/>
                      <a:pt x="1063" y="337"/>
                      <a:pt x="1087" y="376"/>
                    </a:cubicBezTo>
                    <a:cubicBezTo>
                      <a:pt x="1111" y="414"/>
                      <a:pt x="1132" y="436"/>
                      <a:pt x="1136" y="443"/>
                    </a:cubicBezTo>
                    <a:cubicBezTo>
                      <a:pt x="1141" y="450"/>
                      <a:pt x="1174" y="492"/>
                      <a:pt x="1179" y="516"/>
                    </a:cubicBezTo>
                    <a:cubicBezTo>
                      <a:pt x="1184" y="539"/>
                      <a:pt x="1198" y="564"/>
                      <a:pt x="1209" y="576"/>
                    </a:cubicBezTo>
                    <a:cubicBezTo>
                      <a:pt x="1220" y="588"/>
                      <a:pt x="1248" y="632"/>
                      <a:pt x="1250" y="650"/>
                    </a:cubicBezTo>
                    <a:cubicBezTo>
                      <a:pt x="1251" y="668"/>
                      <a:pt x="1260" y="756"/>
                      <a:pt x="1260" y="777"/>
                    </a:cubicBezTo>
                    <a:cubicBezTo>
                      <a:pt x="1259" y="798"/>
                      <a:pt x="1250" y="823"/>
                      <a:pt x="1248" y="837"/>
                    </a:cubicBezTo>
                    <a:close/>
                  </a:path>
                </a:pathLst>
              </a:custGeom>
              <a:solidFill>
                <a:srgbClr val="E8E8EB"/>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51" name="Google Shape;2651;g2d86b6d9a3b_0_236"/>
              <p:cNvSpPr/>
              <p:nvPr/>
            </p:nvSpPr>
            <p:spPr>
              <a:xfrm>
                <a:off x="3752" y="2012"/>
                <a:ext cx="388" cy="632"/>
              </a:xfrm>
              <a:custGeom>
                <a:avLst/>
                <a:gdLst/>
                <a:ahLst/>
                <a:cxnLst/>
                <a:rect l="l" t="t" r="r" b="b"/>
                <a:pathLst>
                  <a:path w="534" h="869" extrusionOk="0">
                    <a:moveTo>
                      <a:pt x="534" y="687"/>
                    </a:moveTo>
                    <a:cubicBezTo>
                      <a:pt x="531" y="686"/>
                      <a:pt x="528" y="685"/>
                      <a:pt x="525" y="685"/>
                    </a:cubicBezTo>
                    <a:cubicBezTo>
                      <a:pt x="472" y="691"/>
                      <a:pt x="204" y="721"/>
                      <a:pt x="184" y="722"/>
                    </a:cubicBezTo>
                    <a:cubicBezTo>
                      <a:pt x="161" y="724"/>
                      <a:pt x="150" y="732"/>
                      <a:pt x="149" y="743"/>
                    </a:cubicBezTo>
                    <a:cubicBezTo>
                      <a:pt x="147" y="754"/>
                      <a:pt x="163" y="768"/>
                      <a:pt x="172" y="775"/>
                    </a:cubicBezTo>
                    <a:cubicBezTo>
                      <a:pt x="181" y="782"/>
                      <a:pt x="184" y="790"/>
                      <a:pt x="184" y="810"/>
                    </a:cubicBezTo>
                    <a:cubicBezTo>
                      <a:pt x="184" y="826"/>
                      <a:pt x="180" y="840"/>
                      <a:pt x="179" y="844"/>
                    </a:cubicBezTo>
                    <a:cubicBezTo>
                      <a:pt x="179" y="844"/>
                      <a:pt x="171" y="847"/>
                      <a:pt x="168" y="847"/>
                    </a:cubicBezTo>
                    <a:cubicBezTo>
                      <a:pt x="165" y="847"/>
                      <a:pt x="164" y="855"/>
                      <a:pt x="163" y="857"/>
                    </a:cubicBezTo>
                    <a:cubicBezTo>
                      <a:pt x="162" y="859"/>
                      <a:pt x="148" y="866"/>
                      <a:pt x="143" y="865"/>
                    </a:cubicBezTo>
                    <a:cubicBezTo>
                      <a:pt x="138" y="865"/>
                      <a:pt x="117" y="869"/>
                      <a:pt x="111" y="868"/>
                    </a:cubicBezTo>
                    <a:cubicBezTo>
                      <a:pt x="105" y="867"/>
                      <a:pt x="104" y="861"/>
                      <a:pt x="106" y="861"/>
                    </a:cubicBezTo>
                    <a:cubicBezTo>
                      <a:pt x="108" y="861"/>
                      <a:pt x="117" y="860"/>
                      <a:pt x="122" y="859"/>
                    </a:cubicBezTo>
                    <a:cubicBezTo>
                      <a:pt x="128" y="859"/>
                      <a:pt x="132" y="849"/>
                      <a:pt x="132" y="847"/>
                    </a:cubicBezTo>
                    <a:cubicBezTo>
                      <a:pt x="131" y="845"/>
                      <a:pt x="122" y="840"/>
                      <a:pt x="118" y="837"/>
                    </a:cubicBezTo>
                    <a:cubicBezTo>
                      <a:pt x="113" y="835"/>
                      <a:pt x="108" y="831"/>
                      <a:pt x="108" y="823"/>
                    </a:cubicBezTo>
                    <a:cubicBezTo>
                      <a:pt x="108" y="815"/>
                      <a:pt x="117" y="810"/>
                      <a:pt x="111" y="801"/>
                    </a:cubicBezTo>
                    <a:cubicBezTo>
                      <a:pt x="105" y="792"/>
                      <a:pt x="100" y="785"/>
                      <a:pt x="94" y="787"/>
                    </a:cubicBezTo>
                    <a:cubicBezTo>
                      <a:pt x="86" y="790"/>
                      <a:pt x="82" y="809"/>
                      <a:pt x="84" y="819"/>
                    </a:cubicBezTo>
                    <a:cubicBezTo>
                      <a:pt x="88" y="829"/>
                      <a:pt x="97" y="843"/>
                      <a:pt x="87" y="847"/>
                    </a:cubicBezTo>
                    <a:cubicBezTo>
                      <a:pt x="77" y="851"/>
                      <a:pt x="43" y="858"/>
                      <a:pt x="40" y="845"/>
                    </a:cubicBezTo>
                    <a:cubicBezTo>
                      <a:pt x="40" y="845"/>
                      <a:pt x="40" y="845"/>
                      <a:pt x="40" y="845"/>
                    </a:cubicBezTo>
                    <a:cubicBezTo>
                      <a:pt x="40" y="843"/>
                      <a:pt x="40" y="843"/>
                      <a:pt x="40" y="843"/>
                    </a:cubicBezTo>
                    <a:cubicBezTo>
                      <a:pt x="39" y="834"/>
                      <a:pt x="37" y="809"/>
                      <a:pt x="36" y="798"/>
                    </a:cubicBezTo>
                    <a:cubicBezTo>
                      <a:pt x="35" y="784"/>
                      <a:pt x="10" y="635"/>
                      <a:pt x="9" y="618"/>
                    </a:cubicBezTo>
                    <a:cubicBezTo>
                      <a:pt x="7" y="600"/>
                      <a:pt x="13" y="322"/>
                      <a:pt x="13" y="277"/>
                    </a:cubicBezTo>
                    <a:cubicBezTo>
                      <a:pt x="13" y="232"/>
                      <a:pt x="15" y="60"/>
                      <a:pt x="15" y="60"/>
                    </a:cubicBezTo>
                    <a:cubicBezTo>
                      <a:pt x="15" y="60"/>
                      <a:pt x="16" y="53"/>
                      <a:pt x="8" y="50"/>
                    </a:cubicBezTo>
                    <a:cubicBezTo>
                      <a:pt x="1" y="47"/>
                      <a:pt x="0" y="45"/>
                      <a:pt x="0" y="40"/>
                    </a:cubicBezTo>
                    <a:cubicBezTo>
                      <a:pt x="0" y="40"/>
                      <a:pt x="1" y="40"/>
                      <a:pt x="1" y="40"/>
                    </a:cubicBezTo>
                    <a:cubicBezTo>
                      <a:pt x="1" y="39"/>
                      <a:pt x="1" y="39"/>
                      <a:pt x="1" y="39"/>
                    </a:cubicBezTo>
                    <a:cubicBezTo>
                      <a:pt x="1" y="39"/>
                      <a:pt x="1" y="39"/>
                      <a:pt x="1" y="39"/>
                    </a:cubicBezTo>
                    <a:cubicBezTo>
                      <a:pt x="2" y="39"/>
                      <a:pt x="2" y="39"/>
                      <a:pt x="2" y="39"/>
                    </a:cubicBezTo>
                    <a:cubicBezTo>
                      <a:pt x="3" y="39"/>
                      <a:pt x="4" y="38"/>
                      <a:pt x="6" y="38"/>
                    </a:cubicBezTo>
                    <a:cubicBezTo>
                      <a:pt x="7" y="38"/>
                      <a:pt x="8" y="38"/>
                      <a:pt x="8" y="38"/>
                    </a:cubicBezTo>
                    <a:cubicBezTo>
                      <a:pt x="9" y="37"/>
                      <a:pt x="9" y="37"/>
                      <a:pt x="10" y="37"/>
                    </a:cubicBezTo>
                    <a:cubicBezTo>
                      <a:pt x="10" y="37"/>
                      <a:pt x="10" y="37"/>
                      <a:pt x="11" y="37"/>
                    </a:cubicBezTo>
                    <a:cubicBezTo>
                      <a:pt x="64" y="28"/>
                      <a:pt x="312" y="6"/>
                      <a:pt x="363" y="0"/>
                    </a:cubicBezTo>
                    <a:cubicBezTo>
                      <a:pt x="364" y="4"/>
                      <a:pt x="436" y="247"/>
                      <a:pt x="436" y="247"/>
                    </a:cubicBezTo>
                    <a:cubicBezTo>
                      <a:pt x="436" y="247"/>
                      <a:pt x="472" y="363"/>
                      <a:pt x="476" y="373"/>
                    </a:cubicBezTo>
                    <a:cubicBezTo>
                      <a:pt x="480" y="381"/>
                      <a:pt x="492" y="409"/>
                      <a:pt x="498" y="427"/>
                    </a:cubicBezTo>
                    <a:cubicBezTo>
                      <a:pt x="505" y="443"/>
                      <a:pt x="518" y="459"/>
                      <a:pt x="518" y="463"/>
                    </a:cubicBezTo>
                    <a:cubicBezTo>
                      <a:pt x="518" y="468"/>
                      <a:pt x="516" y="475"/>
                      <a:pt x="506" y="485"/>
                    </a:cubicBezTo>
                    <a:cubicBezTo>
                      <a:pt x="496" y="495"/>
                      <a:pt x="502" y="505"/>
                      <a:pt x="498" y="531"/>
                    </a:cubicBezTo>
                    <a:cubicBezTo>
                      <a:pt x="496" y="557"/>
                      <a:pt x="510" y="576"/>
                      <a:pt x="515" y="581"/>
                    </a:cubicBezTo>
                    <a:cubicBezTo>
                      <a:pt x="519" y="587"/>
                      <a:pt x="516" y="612"/>
                      <a:pt x="515" y="625"/>
                    </a:cubicBezTo>
                    <a:cubicBezTo>
                      <a:pt x="514" y="639"/>
                      <a:pt x="518" y="654"/>
                      <a:pt x="525" y="659"/>
                    </a:cubicBezTo>
                    <a:cubicBezTo>
                      <a:pt x="532" y="664"/>
                      <a:pt x="534" y="673"/>
                      <a:pt x="534" y="675"/>
                    </a:cubicBezTo>
                    <a:cubicBezTo>
                      <a:pt x="534" y="676"/>
                      <a:pt x="534" y="687"/>
                      <a:pt x="534" y="687"/>
                    </a:cubicBezTo>
                    <a:close/>
                  </a:path>
                </a:pathLst>
              </a:custGeom>
              <a:solidFill>
                <a:srgbClr val="E8E8EB"/>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52" name="Google Shape;2652;g2d86b6d9a3b_0_236"/>
              <p:cNvSpPr/>
              <p:nvPr/>
            </p:nvSpPr>
            <p:spPr>
              <a:xfrm>
                <a:off x="3156" y="2318"/>
                <a:ext cx="567" cy="502"/>
              </a:xfrm>
              <a:custGeom>
                <a:avLst/>
                <a:gdLst/>
                <a:ahLst/>
                <a:cxnLst/>
                <a:rect l="l" t="t" r="r" b="b"/>
                <a:pathLst>
                  <a:path w="780" h="690" extrusionOk="0">
                    <a:moveTo>
                      <a:pt x="778" y="650"/>
                    </a:moveTo>
                    <a:cubicBezTo>
                      <a:pt x="776" y="653"/>
                      <a:pt x="773" y="674"/>
                      <a:pt x="767" y="672"/>
                    </a:cubicBezTo>
                    <a:cubicBezTo>
                      <a:pt x="762" y="670"/>
                      <a:pt x="761" y="669"/>
                      <a:pt x="755" y="667"/>
                    </a:cubicBezTo>
                    <a:cubicBezTo>
                      <a:pt x="749" y="665"/>
                      <a:pt x="749" y="667"/>
                      <a:pt x="744" y="675"/>
                    </a:cubicBezTo>
                    <a:cubicBezTo>
                      <a:pt x="739" y="684"/>
                      <a:pt x="728" y="690"/>
                      <a:pt x="730" y="682"/>
                    </a:cubicBezTo>
                    <a:cubicBezTo>
                      <a:pt x="732" y="674"/>
                      <a:pt x="741" y="667"/>
                      <a:pt x="737" y="663"/>
                    </a:cubicBezTo>
                    <a:cubicBezTo>
                      <a:pt x="734" y="659"/>
                      <a:pt x="717" y="647"/>
                      <a:pt x="717" y="647"/>
                    </a:cubicBezTo>
                    <a:cubicBezTo>
                      <a:pt x="717" y="647"/>
                      <a:pt x="708" y="638"/>
                      <a:pt x="702" y="638"/>
                    </a:cubicBezTo>
                    <a:cubicBezTo>
                      <a:pt x="696" y="637"/>
                      <a:pt x="695" y="636"/>
                      <a:pt x="691" y="634"/>
                    </a:cubicBezTo>
                    <a:cubicBezTo>
                      <a:pt x="687" y="631"/>
                      <a:pt x="670" y="630"/>
                      <a:pt x="665" y="627"/>
                    </a:cubicBezTo>
                    <a:cubicBezTo>
                      <a:pt x="660" y="624"/>
                      <a:pt x="666" y="616"/>
                      <a:pt x="666" y="614"/>
                    </a:cubicBezTo>
                    <a:cubicBezTo>
                      <a:pt x="666" y="612"/>
                      <a:pt x="664" y="604"/>
                      <a:pt x="658" y="603"/>
                    </a:cubicBezTo>
                    <a:cubicBezTo>
                      <a:pt x="650" y="602"/>
                      <a:pt x="626" y="597"/>
                      <a:pt x="618" y="594"/>
                    </a:cubicBezTo>
                    <a:cubicBezTo>
                      <a:pt x="610" y="591"/>
                      <a:pt x="598" y="594"/>
                      <a:pt x="604" y="600"/>
                    </a:cubicBezTo>
                    <a:cubicBezTo>
                      <a:pt x="611" y="606"/>
                      <a:pt x="630" y="611"/>
                      <a:pt x="627" y="629"/>
                    </a:cubicBezTo>
                    <a:cubicBezTo>
                      <a:pt x="624" y="647"/>
                      <a:pt x="630" y="652"/>
                      <a:pt x="624" y="658"/>
                    </a:cubicBezTo>
                    <a:cubicBezTo>
                      <a:pt x="616" y="662"/>
                      <a:pt x="614" y="672"/>
                      <a:pt x="606" y="670"/>
                    </a:cubicBezTo>
                    <a:cubicBezTo>
                      <a:pt x="600" y="668"/>
                      <a:pt x="595" y="666"/>
                      <a:pt x="596" y="657"/>
                    </a:cubicBezTo>
                    <a:cubicBezTo>
                      <a:pt x="596" y="648"/>
                      <a:pt x="604" y="646"/>
                      <a:pt x="596" y="644"/>
                    </a:cubicBezTo>
                    <a:cubicBezTo>
                      <a:pt x="588" y="640"/>
                      <a:pt x="582" y="640"/>
                      <a:pt x="578" y="640"/>
                    </a:cubicBezTo>
                    <a:cubicBezTo>
                      <a:pt x="574" y="640"/>
                      <a:pt x="570" y="640"/>
                      <a:pt x="569" y="637"/>
                    </a:cubicBezTo>
                    <a:cubicBezTo>
                      <a:pt x="568" y="634"/>
                      <a:pt x="552" y="634"/>
                      <a:pt x="546" y="639"/>
                    </a:cubicBezTo>
                    <a:cubicBezTo>
                      <a:pt x="542" y="644"/>
                      <a:pt x="542" y="652"/>
                      <a:pt x="540" y="661"/>
                    </a:cubicBezTo>
                    <a:cubicBezTo>
                      <a:pt x="538" y="670"/>
                      <a:pt x="540" y="673"/>
                      <a:pt x="523" y="672"/>
                    </a:cubicBezTo>
                    <a:cubicBezTo>
                      <a:pt x="506" y="671"/>
                      <a:pt x="496" y="678"/>
                      <a:pt x="489" y="671"/>
                    </a:cubicBezTo>
                    <a:cubicBezTo>
                      <a:pt x="482" y="664"/>
                      <a:pt x="488" y="656"/>
                      <a:pt x="478" y="656"/>
                    </a:cubicBezTo>
                    <a:cubicBezTo>
                      <a:pt x="468" y="656"/>
                      <a:pt x="450" y="662"/>
                      <a:pt x="442" y="658"/>
                    </a:cubicBezTo>
                    <a:cubicBezTo>
                      <a:pt x="435" y="653"/>
                      <a:pt x="438" y="640"/>
                      <a:pt x="442" y="638"/>
                    </a:cubicBezTo>
                    <a:cubicBezTo>
                      <a:pt x="448" y="637"/>
                      <a:pt x="456" y="641"/>
                      <a:pt x="458" y="642"/>
                    </a:cubicBezTo>
                    <a:cubicBezTo>
                      <a:pt x="459" y="643"/>
                      <a:pt x="479" y="638"/>
                      <a:pt x="460" y="632"/>
                    </a:cubicBezTo>
                    <a:cubicBezTo>
                      <a:pt x="442" y="624"/>
                      <a:pt x="442" y="626"/>
                      <a:pt x="440" y="622"/>
                    </a:cubicBezTo>
                    <a:cubicBezTo>
                      <a:pt x="438" y="617"/>
                      <a:pt x="443" y="607"/>
                      <a:pt x="428" y="606"/>
                    </a:cubicBezTo>
                    <a:cubicBezTo>
                      <a:pt x="414" y="605"/>
                      <a:pt x="404" y="608"/>
                      <a:pt x="399" y="602"/>
                    </a:cubicBezTo>
                    <a:cubicBezTo>
                      <a:pt x="394" y="596"/>
                      <a:pt x="392" y="588"/>
                      <a:pt x="388" y="586"/>
                    </a:cubicBezTo>
                    <a:cubicBezTo>
                      <a:pt x="384" y="583"/>
                      <a:pt x="383" y="585"/>
                      <a:pt x="378" y="577"/>
                    </a:cubicBezTo>
                    <a:cubicBezTo>
                      <a:pt x="373" y="569"/>
                      <a:pt x="371" y="567"/>
                      <a:pt x="364" y="570"/>
                    </a:cubicBezTo>
                    <a:cubicBezTo>
                      <a:pt x="358" y="574"/>
                      <a:pt x="344" y="582"/>
                      <a:pt x="344" y="576"/>
                    </a:cubicBezTo>
                    <a:cubicBezTo>
                      <a:pt x="344" y="570"/>
                      <a:pt x="354" y="568"/>
                      <a:pt x="344" y="565"/>
                    </a:cubicBezTo>
                    <a:cubicBezTo>
                      <a:pt x="334" y="562"/>
                      <a:pt x="328" y="559"/>
                      <a:pt x="322" y="565"/>
                    </a:cubicBezTo>
                    <a:cubicBezTo>
                      <a:pt x="318" y="572"/>
                      <a:pt x="306" y="570"/>
                      <a:pt x="306" y="578"/>
                    </a:cubicBezTo>
                    <a:cubicBezTo>
                      <a:pt x="306" y="586"/>
                      <a:pt x="302" y="586"/>
                      <a:pt x="308" y="589"/>
                    </a:cubicBezTo>
                    <a:cubicBezTo>
                      <a:pt x="314" y="592"/>
                      <a:pt x="318" y="596"/>
                      <a:pt x="314" y="600"/>
                    </a:cubicBezTo>
                    <a:cubicBezTo>
                      <a:pt x="308" y="602"/>
                      <a:pt x="296" y="613"/>
                      <a:pt x="284" y="614"/>
                    </a:cubicBezTo>
                    <a:cubicBezTo>
                      <a:pt x="272" y="614"/>
                      <a:pt x="245" y="617"/>
                      <a:pt x="234" y="612"/>
                    </a:cubicBezTo>
                    <a:cubicBezTo>
                      <a:pt x="223" y="607"/>
                      <a:pt x="200" y="594"/>
                      <a:pt x="180" y="588"/>
                    </a:cubicBezTo>
                    <a:cubicBezTo>
                      <a:pt x="160" y="581"/>
                      <a:pt x="142" y="578"/>
                      <a:pt x="136" y="575"/>
                    </a:cubicBezTo>
                    <a:cubicBezTo>
                      <a:pt x="130" y="572"/>
                      <a:pt x="126" y="566"/>
                      <a:pt x="130" y="562"/>
                    </a:cubicBezTo>
                    <a:cubicBezTo>
                      <a:pt x="134" y="560"/>
                      <a:pt x="134" y="540"/>
                      <a:pt x="129" y="538"/>
                    </a:cubicBezTo>
                    <a:cubicBezTo>
                      <a:pt x="124" y="535"/>
                      <a:pt x="120" y="539"/>
                      <a:pt x="119" y="550"/>
                    </a:cubicBezTo>
                    <a:cubicBezTo>
                      <a:pt x="118" y="560"/>
                      <a:pt x="118" y="557"/>
                      <a:pt x="119" y="565"/>
                    </a:cubicBezTo>
                    <a:cubicBezTo>
                      <a:pt x="120" y="574"/>
                      <a:pt x="128" y="575"/>
                      <a:pt x="118" y="578"/>
                    </a:cubicBezTo>
                    <a:cubicBezTo>
                      <a:pt x="109" y="580"/>
                      <a:pt x="74" y="582"/>
                      <a:pt x="67" y="585"/>
                    </a:cubicBezTo>
                    <a:cubicBezTo>
                      <a:pt x="60" y="588"/>
                      <a:pt x="59" y="596"/>
                      <a:pt x="50" y="592"/>
                    </a:cubicBezTo>
                    <a:cubicBezTo>
                      <a:pt x="45" y="589"/>
                      <a:pt x="42" y="588"/>
                      <a:pt x="40" y="585"/>
                    </a:cubicBezTo>
                    <a:cubicBezTo>
                      <a:pt x="40" y="585"/>
                      <a:pt x="40" y="585"/>
                      <a:pt x="40" y="585"/>
                    </a:cubicBezTo>
                    <a:cubicBezTo>
                      <a:pt x="40" y="583"/>
                      <a:pt x="39" y="582"/>
                      <a:pt x="39" y="580"/>
                    </a:cubicBezTo>
                    <a:cubicBezTo>
                      <a:pt x="38" y="572"/>
                      <a:pt x="42" y="561"/>
                      <a:pt x="54" y="546"/>
                    </a:cubicBezTo>
                    <a:cubicBezTo>
                      <a:pt x="64" y="532"/>
                      <a:pt x="66" y="527"/>
                      <a:pt x="66" y="518"/>
                    </a:cubicBezTo>
                    <a:cubicBezTo>
                      <a:pt x="67" y="509"/>
                      <a:pt x="59" y="497"/>
                      <a:pt x="60" y="482"/>
                    </a:cubicBezTo>
                    <a:cubicBezTo>
                      <a:pt x="60" y="467"/>
                      <a:pt x="57" y="436"/>
                      <a:pt x="62" y="432"/>
                    </a:cubicBezTo>
                    <a:cubicBezTo>
                      <a:pt x="66" y="429"/>
                      <a:pt x="82" y="408"/>
                      <a:pt x="84" y="391"/>
                    </a:cubicBezTo>
                    <a:cubicBezTo>
                      <a:pt x="86" y="374"/>
                      <a:pt x="93" y="344"/>
                      <a:pt x="80" y="328"/>
                    </a:cubicBezTo>
                    <a:cubicBezTo>
                      <a:pt x="68" y="313"/>
                      <a:pt x="60" y="288"/>
                      <a:pt x="56" y="283"/>
                    </a:cubicBezTo>
                    <a:cubicBezTo>
                      <a:pt x="52" y="278"/>
                      <a:pt x="38" y="271"/>
                      <a:pt x="39" y="254"/>
                    </a:cubicBezTo>
                    <a:cubicBezTo>
                      <a:pt x="40" y="237"/>
                      <a:pt x="39" y="224"/>
                      <a:pt x="31" y="217"/>
                    </a:cubicBezTo>
                    <a:cubicBezTo>
                      <a:pt x="23" y="210"/>
                      <a:pt x="2" y="202"/>
                      <a:pt x="2" y="183"/>
                    </a:cubicBezTo>
                    <a:cubicBezTo>
                      <a:pt x="2" y="164"/>
                      <a:pt x="0" y="14"/>
                      <a:pt x="0" y="14"/>
                    </a:cubicBezTo>
                    <a:cubicBezTo>
                      <a:pt x="412" y="0"/>
                      <a:pt x="412" y="0"/>
                      <a:pt x="412" y="0"/>
                    </a:cubicBezTo>
                    <a:cubicBezTo>
                      <a:pt x="412" y="0"/>
                      <a:pt x="412" y="1"/>
                      <a:pt x="413" y="3"/>
                    </a:cubicBezTo>
                    <a:cubicBezTo>
                      <a:pt x="414" y="8"/>
                      <a:pt x="428" y="7"/>
                      <a:pt x="431" y="13"/>
                    </a:cubicBezTo>
                    <a:cubicBezTo>
                      <a:pt x="433" y="19"/>
                      <a:pt x="422" y="23"/>
                      <a:pt x="422" y="33"/>
                    </a:cubicBezTo>
                    <a:cubicBezTo>
                      <a:pt x="422" y="43"/>
                      <a:pt x="428" y="44"/>
                      <a:pt x="425" y="49"/>
                    </a:cubicBezTo>
                    <a:cubicBezTo>
                      <a:pt x="423" y="55"/>
                      <a:pt x="427" y="64"/>
                      <a:pt x="431" y="65"/>
                    </a:cubicBezTo>
                    <a:cubicBezTo>
                      <a:pt x="435" y="67"/>
                      <a:pt x="439" y="73"/>
                      <a:pt x="439" y="83"/>
                    </a:cubicBezTo>
                    <a:cubicBezTo>
                      <a:pt x="439" y="93"/>
                      <a:pt x="447" y="101"/>
                      <a:pt x="461" y="109"/>
                    </a:cubicBezTo>
                    <a:cubicBezTo>
                      <a:pt x="476" y="117"/>
                      <a:pt x="449" y="123"/>
                      <a:pt x="442" y="127"/>
                    </a:cubicBezTo>
                    <a:cubicBezTo>
                      <a:pt x="435" y="130"/>
                      <a:pt x="433" y="133"/>
                      <a:pt x="433" y="142"/>
                    </a:cubicBezTo>
                    <a:cubicBezTo>
                      <a:pt x="433" y="151"/>
                      <a:pt x="441" y="145"/>
                      <a:pt x="443" y="151"/>
                    </a:cubicBezTo>
                    <a:cubicBezTo>
                      <a:pt x="446" y="157"/>
                      <a:pt x="437" y="164"/>
                      <a:pt x="433" y="173"/>
                    </a:cubicBezTo>
                    <a:cubicBezTo>
                      <a:pt x="429" y="183"/>
                      <a:pt x="409" y="194"/>
                      <a:pt x="406" y="201"/>
                    </a:cubicBezTo>
                    <a:cubicBezTo>
                      <a:pt x="403" y="207"/>
                      <a:pt x="393" y="230"/>
                      <a:pt x="391" y="239"/>
                    </a:cubicBezTo>
                    <a:cubicBezTo>
                      <a:pt x="388" y="249"/>
                      <a:pt x="385" y="272"/>
                      <a:pt x="385" y="279"/>
                    </a:cubicBezTo>
                    <a:cubicBezTo>
                      <a:pt x="385" y="287"/>
                      <a:pt x="383" y="296"/>
                      <a:pt x="377" y="303"/>
                    </a:cubicBezTo>
                    <a:cubicBezTo>
                      <a:pt x="371" y="309"/>
                      <a:pt x="366" y="311"/>
                      <a:pt x="371" y="313"/>
                    </a:cubicBezTo>
                    <a:cubicBezTo>
                      <a:pt x="376" y="315"/>
                      <a:pt x="373" y="323"/>
                      <a:pt x="371" y="331"/>
                    </a:cubicBezTo>
                    <a:cubicBezTo>
                      <a:pt x="370" y="339"/>
                      <a:pt x="372" y="344"/>
                      <a:pt x="371" y="351"/>
                    </a:cubicBezTo>
                    <a:cubicBezTo>
                      <a:pt x="371" y="359"/>
                      <a:pt x="398" y="351"/>
                      <a:pt x="411" y="352"/>
                    </a:cubicBezTo>
                    <a:cubicBezTo>
                      <a:pt x="425" y="353"/>
                      <a:pt x="531" y="342"/>
                      <a:pt x="546" y="342"/>
                    </a:cubicBezTo>
                    <a:cubicBezTo>
                      <a:pt x="561" y="342"/>
                      <a:pt x="613" y="337"/>
                      <a:pt x="623" y="337"/>
                    </a:cubicBezTo>
                    <a:cubicBezTo>
                      <a:pt x="632" y="338"/>
                      <a:pt x="647" y="331"/>
                      <a:pt x="653" y="337"/>
                    </a:cubicBezTo>
                    <a:cubicBezTo>
                      <a:pt x="660" y="343"/>
                      <a:pt x="646" y="365"/>
                      <a:pt x="640" y="384"/>
                    </a:cubicBezTo>
                    <a:cubicBezTo>
                      <a:pt x="634" y="403"/>
                      <a:pt x="645" y="409"/>
                      <a:pt x="659" y="422"/>
                    </a:cubicBezTo>
                    <a:cubicBezTo>
                      <a:pt x="673" y="434"/>
                      <a:pt x="678" y="459"/>
                      <a:pt x="684" y="470"/>
                    </a:cubicBezTo>
                    <a:cubicBezTo>
                      <a:pt x="684" y="470"/>
                      <a:pt x="684" y="470"/>
                      <a:pt x="684" y="470"/>
                    </a:cubicBezTo>
                    <a:cubicBezTo>
                      <a:pt x="685" y="470"/>
                      <a:pt x="685" y="471"/>
                      <a:pt x="685" y="471"/>
                    </a:cubicBezTo>
                    <a:cubicBezTo>
                      <a:pt x="686" y="472"/>
                      <a:pt x="687" y="473"/>
                      <a:pt x="687" y="473"/>
                    </a:cubicBezTo>
                    <a:cubicBezTo>
                      <a:pt x="689" y="476"/>
                      <a:pt x="691" y="478"/>
                      <a:pt x="689" y="479"/>
                    </a:cubicBezTo>
                    <a:cubicBezTo>
                      <a:pt x="689" y="479"/>
                      <a:pt x="676" y="482"/>
                      <a:pt x="669" y="480"/>
                    </a:cubicBezTo>
                    <a:cubicBezTo>
                      <a:pt x="668" y="480"/>
                      <a:pt x="668" y="480"/>
                      <a:pt x="668" y="480"/>
                    </a:cubicBezTo>
                    <a:cubicBezTo>
                      <a:pt x="667" y="480"/>
                      <a:pt x="666" y="479"/>
                      <a:pt x="665" y="479"/>
                    </a:cubicBezTo>
                    <a:cubicBezTo>
                      <a:pt x="661" y="474"/>
                      <a:pt x="662" y="468"/>
                      <a:pt x="654" y="467"/>
                    </a:cubicBezTo>
                    <a:cubicBezTo>
                      <a:pt x="647" y="466"/>
                      <a:pt x="620" y="460"/>
                      <a:pt x="616" y="455"/>
                    </a:cubicBezTo>
                    <a:cubicBezTo>
                      <a:pt x="611" y="451"/>
                      <a:pt x="605" y="440"/>
                      <a:pt x="593" y="447"/>
                    </a:cubicBezTo>
                    <a:cubicBezTo>
                      <a:pt x="582" y="454"/>
                      <a:pt x="559" y="471"/>
                      <a:pt x="559" y="482"/>
                    </a:cubicBezTo>
                    <a:cubicBezTo>
                      <a:pt x="559" y="493"/>
                      <a:pt x="559" y="501"/>
                      <a:pt x="571" y="501"/>
                    </a:cubicBezTo>
                    <a:cubicBezTo>
                      <a:pt x="571" y="501"/>
                      <a:pt x="603" y="503"/>
                      <a:pt x="614" y="502"/>
                    </a:cubicBezTo>
                    <a:cubicBezTo>
                      <a:pt x="624" y="501"/>
                      <a:pt x="627" y="498"/>
                      <a:pt x="630" y="496"/>
                    </a:cubicBezTo>
                    <a:cubicBezTo>
                      <a:pt x="632" y="494"/>
                      <a:pt x="634" y="491"/>
                      <a:pt x="644" y="490"/>
                    </a:cubicBezTo>
                    <a:cubicBezTo>
                      <a:pt x="649" y="490"/>
                      <a:pt x="660" y="489"/>
                      <a:pt x="667" y="489"/>
                    </a:cubicBezTo>
                    <a:cubicBezTo>
                      <a:pt x="667" y="489"/>
                      <a:pt x="667" y="489"/>
                      <a:pt x="667" y="489"/>
                    </a:cubicBezTo>
                    <a:cubicBezTo>
                      <a:pt x="667" y="489"/>
                      <a:pt x="668" y="489"/>
                      <a:pt x="668" y="489"/>
                    </a:cubicBezTo>
                    <a:cubicBezTo>
                      <a:pt x="674" y="490"/>
                      <a:pt x="677" y="492"/>
                      <a:pt x="671" y="497"/>
                    </a:cubicBezTo>
                    <a:cubicBezTo>
                      <a:pt x="658" y="508"/>
                      <a:pt x="653" y="508"/>
                      <a:pt x="653" y="510"/>
                    </a:cubicBezTo>
                    <a:cubicBezTo>
                      <a:pt x="653" y="512"/>
                      <a:pt x="664" y="517"/>
                      <a:pt x="667" y="519"/>
                    </a:cubicBezTo>
                    <a:cubicBezTo>
                      <a:pt x="670" y="521"/>
                      <a:pt x="672" y="525"/>
                      <a:pt x="674" y="527"/>
                    </a:cubicBezTo>
                    <a:cubicBezTo>
                      <a:pt x="676" y="528"/>
                      <a:pt x="684" y="532"/>
                      <a:pt x="686" y="527"/>
                    </a:cubicBezTo>
                    <a:cubicBezTo>
                      <a:pt x="688" y="521"/>
                      <a:pt x="689" y="509"/>
                      <a:pt x="691" y="506"/>
                    </a:cubicBezTo>
                    <a:cubicBezTo>
                      <a:pt x="694" y="504"/>
                      <a:pt x="693" y="499"/>
                      <a:pt x="700" y="497"/>
                    </a:cubicBezTo>
                    <a:cubicBezTo>
                      <a:pt x="707" y="496"/>
                      <a:pt x="708" y="499"/>
                      <a:pt x="712" y="506"/>
                    </a:cubicBezTo>
                    <a:cubicBezTo>
                      <a:pt x="716" y="513"/>
                      <a:pt x="723" y="518"/>
                      <a:pt x="724" y="523"/>
                    </a:cubicBezTo>
                    <a:cubicBezTo>
                      <a:pt x="726" y="528"/>
                      <a:pt x="733" y="539"/>
                      <a:pt x="720" y="540"/>
                    </a:cubicBezTo>
                    <a:cubicBezTo>
                      <a:pt x="720" y="540"/>
                      <a:pt x="686" y="539"/>
                      <a:pt x="684" y="546"/>
                    </a:cubicBezTo>
                    <a:cubicBezTo>
                      <a:pt x="682" y="553"/>
                      <a:pt x="673" y="563"/>
                      <a:pt x="679" y="577"/>
                    </a:cubicBezTo>
                    <a:cubicBezTo>
                      <a:pt x="684" y="591"/>
                      <a:pt x="699" y="595"/>
                      <a:pt x="699" y="595"/>
                    </a:cubicBezTo>
                    <a:cubicBezTo>
                      <a:pt x="699" y="595"/>
                      <a:pt x="708" y="601"/>
                      <a:pt x="711" y="605"/>
                    </a:cubicBezTo>
                    <a:cubicBezTo>
                      <a:pt x="713" y="608"/>
                      <a:pt x="728" y="612"/>
                      <a:pt x="732" y="612"/>
                    </a:cubicBezTo>
                    <a:cubicBezTo>
                      <a:pt x="736" y="612"/>
                      <a:pt x="760" y="616"/>
                      <a:pt x="766" y="621"/>
                    </a:cubicBezTo>
                    <a:cubicBezTo>
                      <a:pt x="772" y="625"/>
                      <a:pt x="780" y="647"/>
                      <a:pt x="778" y="650"/>
                    </a:cubicBezTo>
                    <a:close/>
                  </a:path>
                </a:pathLst>
              </a:custGeom>
              <a:solidFill>
                <a:srgbClr val="E8E8EB"/>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53" name="Google Shape;2653;g2d86b6d9a3b_0_236"/>
              <p:cNvSpPr/>
              <p:nvPr/>
            </p:nvSpPr>
            <p:spPr>
              <a:xfrm>
                <a:off x="3654" y="2660"/>
                <a:ext cx="2" cy="2"/>
              </a:xfrm>
              <a:custGeom>
                <a:avLst/>
                <a:gdLst/>
                <a:ahLst/>
                <a:cxnLst/>
                <a:rect l="l" t="t" r="r" b="b"/>
                <a:pathLst>
                  <a:path w="3" h="3" extrusionOk="0">
                    <a:moveTo>
                      <a:pt x="3" y="3"/>
                    </a:moveTo>
                    <a:cubicBezTo>
                      <a:pt x="2" y="2"/>
                      <a:pt x="1"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54" name="Google Shape;2654;g2d86b6d9a3b_0_236"/>
              <p:cNvSpPr/>
              <p:nvPr/>
            </p:nvSpPr>
            <p:spPr>
              <a:xfrm>
                <a:off x="3654" y="2660"/>
                <a:ext cx="2" cy="2"/>
              </a:xfrm>
              <a:custGeom>
                <a:avLst/>
                <a:gdLst/>
                <a:ahLst/>
                <a:cxnLst/>
                <a:rect l="l" t="t" r="r" b="b"/>
                <a:pathLst>
                  <a:path w="3" h="3" extrusionOk="0">
                    <a:moveTo>
                      <a:pt x="3" y="3"/>
                    </a:moveTo>
                    <a:cubicBezTo>
                      <a:pt x="2" y="2"/>
                      <a:pt x="1"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55" name="Google Shape;2655;g2d86b6d9a3b_0_236"/>
              <p:cNvSpPr/>
              <p:nvPr/>
            </p:nvSpPr>
            <p:spPr>
              <a:xfrm>
                <a:off x="3387" y="2749"/>
                <a:ext cx="37" cy="23"/>
              </a:xfrm>
              <a:custGeom>
                <a:avLst/>
                <a:gdLst/>
                <a:ahLst/>
                <a:cxnLst/>
                <a:rect l="l" t="t" r="r" b="b"/>
                <a:pathLst>
                  <a:path w="51" h="31" extrusionOk="0">
                    <a:moveTo>
                      <a:pt x="51" y="15"/>
                    </a:moveTo>
                    <a:cubicBezTo>
                      <a:pt x="50" y="19"/>
                      <a:pt x="48" y="26"/>
                      <a:pt x="42" y="29"/>
                    </a:cubicBezTo>
                    <a:cubicBezTo>
                      <a:pt x="36" y="31"/>
                      <a:pt x="32" y="27"/>
                      <a:pt x="16" y="21"/>
                    </a:cubicBezTo>
                    <a:cubicBezTo>
                      <a:pt x="0" y="14"/>
                      <a:pt x="10" y="7"/>
                      <a:pt x="12" y="5"/>
                    </a:cubicBezTo>
                    <a:cubicBezTo>
                      <a:pt x="14" y="3"/>
                      <a:pt x="25" y="0"/>
                      <a:pt x="31" y="0"/>
                    </a:cubicBezTo>
                    <a:cubicBezTo>
                      <a:pt x="38" y="0"/>
                      <a:pt x="45" y="5"/>
                      <a:pt x="45" y="5"/>
                    </a:cubicBezTo>
                    <a:cubicBezTo>
                      <a:pt x="49" y="8"/>
                      <a:pt x="51" y="10"/>
                      <a:pt x="51" y="15"/>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56" name="Google Shape;2656;g2d86b6d9a3b_0_236"/>
              <p:cNvSpPr/>
              <p:nvPr/>
            </p:nvSpPr>
            <p:spPr>
              <a:xfrm>
                <a:off x="3086" y="1864"/>
                <a:ext cx="506" cy="463"/>
              </a:xfrm>
              <a:custGeom>
                <a:avLst/>
                <a:gdLst/>
                <a:ahLst/>
                <a:cxnLst/>
                <a:rect l="l" t="t" r="r" b="b"/>
                <a:pathLst>
                  <a:path w="696" h="637" extrusionOk="0">
                    <a:moveTo>
                      <a:pt x="690" y="98"/>
                    </a:moveTo>
                    <a:cubicBezTo>
                      <a:pt x="672" y="125"/>
                      <a:pt x="665" y="124"/>
                      <a:pt x="662" y="126"/>
                    </a:cubicBezTo>
                    <a:cubicBezTo>
                      <a:pt x="660" y="128"/>
                      <a:pt x="656" y="135"/>
                      <a:pt x="656" y="140"/>
                    </a:cubicBezTo>
                    <a:cubicBezTo>
                      <a:pt x="657" y="144"/>
                      <a:pt x="663" y="158"/>
                      <a:pt x="656" y="161"/>
                    </a:cubicBezTo>
                    <a:cubicBezTo>
                      <a:pt x="650" y="164"/>
                      <a:pt x="630" y="180"/>
                      <a:pt x="632" y="187"/>
                    </a:cubicBezTo>
                    <a:cubicBezTo>
                      <a:pt x="634" y="194"/>
                      <a:pt x="648" y="197"/>
                      <a:pt x="649" y="206"/>
                    </a:cubicBezTo>
                    <a:cubicBezTo>
                      <a:pt x="650" y="214"/>
                      <a:pt x="648" y="228"/>
                      <a:pt x="639" y="236"/>
                    </a:cubicBezTo>
                    <a:cubicBezTo>
                      <a:pt x="630" y="244"/>
                      <a:pt x="626" y="254"/>
                      <a:pt x="623" y="260"/>
                    </a:cubicBezTo>
                    <a:cubicBezTo>
                      <a:pt x="618" y="262"/>
                      <a:pt x="620" y="267"/>
                      <a:pt x="619" y="276"/>
                    </a:cubicBezTo>
                    <a:cubicBezTo>
                      <a:pt x="618" y="289"/>
                      <a:pt x="614" y="283"/>
                      <a:pt x="612" y="286"/>
                    </a:cubicBezTo>
                    <a:cubicBezTo>
                      <a:pt x="611" y="290"/>
                      <a:pt x="600" y="296"/>
                      <a:pt x="589" y="310"/>
                    </a:cubicBezTo>
                    <a:cubicBezTo>
                      <a:pt x="578" y="323"/>
                      <a:pt x="578" y="331"/>
                      <a:pt x="578" y="345"/>
                    </a:cubicBezTo>
                    <a:cubicBezTo>
                      <a:pt x="577" y="359"/>
                      <a:pt x="570" y="372"/>
                      <a:pt x="554" y="386"/>
                    </a:cubicBezTo>
                    <a:cubicBezTo>
                      <a:pt x="539" y="401"/>
                      <a:pt x="544" y="413"/>
                      <a:pt x="543" y="425"/>
                    </a:cubicBezTo>
                    <a:cubicBezTo>
                      <a:pt x="542" y="437"/>
                      <a:pt x="540" y="435"/>
                      <a:pt x="528" y="441"/>
                    </a:cubicBezTo>
                    <a:cubicBezTo>
                      <a:pt x="517" y="447"/>
                      <a:pt x="522" y="451"/>
                      <a:pt x="520" y="460"/>
                    </a:cubicBezTo>
                    <a:cubicBezTo>
                      <a:pt x="519" y="468"/>
                      <a:pt x="520" y="474"/>
                      <a:pt x="518" y="482"/>
                    </a:cubicBezTo>
                    <a:cubicBezTo>
                      <a:pt x="517" y="490"/>
                      <a:pt x="500" y="502"/>
                      <a:pt x="498" y="513"/>
                    </a:cubicBezTo>
                    <a:cubicBezTo>
                      <a:pt x="496" y="524"/>
                      <a:pt x="506" y="540"/>
                      <a:pt x="514" y="553"/>
                    </a:cubicBezTo>
                    <a:cubicBezTo>
                      <a:pt x="522" y="566"/>
                      <a:pt x="526" y="584"/>
                      <a:pt x="522" y="592"/>
                    </a:cubicBezTo>
                    <a:cubicBezTo>
                      <a:pt x="518" y="600"/>
                      <a:pt x="514" y="601"/>
                      <a:pt x="512" y="613"/>
                    </a:cubicBezTo>
                    <a:cubicBezTo>
                      <a:pt x="510" y="621"/>
                      <a:pt x="509" y="622"/>
                      <a:pt x="509" y="623"/>
                    </a:cubicBezTo>
                    <a:cubicBezTo>
                      <a:pt x="97" y="637"/>
                      <a:pt x="97" y="637"/>
                      <a:pt x="97" y="637"/>
                    </a:cubicBezTo>
                    <a:cubicBezTo>
                      <a:pt x="97" y="637"/>
                      <a:pt x="94" y="562"/>
                      <a:pt x="94" y="553"/>
                    </a:cubicBezTo>
                    <a:cubicBezTo>
                      <a:pt x="94" y="544"/>
                      <a:pt x="82" y="544"/>
                      <a:pt x="82" y="544"/>
                    </a:cubicBezTo>
                    <a:cubicBezTo>
                      <a:pt x="82" y="544"/>
                      <a:pt x="50" y="544"/>
                      <a:pt x="48" y="544"/>
                    </a:cubicBezTo>
                    <a:cubicBezTo>
                      <a:pt x="46" y="544"/>
                      <a:pt x="35" y="541"/>
                      <a:pt x="35" y="535"/>
                    </a:cubicBezTo>
                    <a:cubicBezTo>
                      <a:pt x="35" y="529"/>
                      <a:pt x="30" y="528"/>
                      <a:pt x="30" y="528"/>
                    </a:cubicBezTo>
                    <a:cubicBezTo>
                      <a:pt x="30" y="528"/>
                      <a:pt x="27" y="230"/>
                      <a:pt x="25" y="204"/>
                    </a:cubicBezTo>
                    <a:cubicBezTo>
                      <a:pt x="23" y="179"/>
                      <a:pt x="0" y="34"/>
                      <a:pt x="0" y="34"/>
                    </a:cubicBezTo>
                    <a:cubicBezTo>
                      <a:pt x="0" y="34"/>
                      <a:pt x="0" y="26"/>
                      <a:pt x="8" y="26"/>
                    </a:cubicBezTo>
                    <a:cubicBezTo>
                      <a:pt x="17" y="26"/>
                      <a:pt x="480" y="9"/>
                      <a:pt x="501" y="8"/>
                    </a:cubicBezTo>
                    <a:cubicBezTo>
                      <a:pt x="522" y="7"/>
                      <a:pt x="599" y="0"/>
                      <a:pt x="605" y="0"/>
                    </a:cubicBezTo>
                    <a:cubicBezTo>
                      <a:pt x="611" y="1"/>
                      <a:pt x="626" y="8"/>
                      <a:pt x="628" y="20"/>
                    </a:cubicBezTo>
                    <a:cubicBezTo>
                      <a:pt x="630" y="33"/>
                      <a:pt x="628" y="46"/>
                      <a:pt x="614" y="56"/>
                    </a:cubicBezTo>
                    <a:cubicBezTo>
                      <a:pt x="601" y="65"/>
                      <a:pt x="581" y="89"/>
                      <a:pt x="613" y="88"/>
                    </a:cubicBezTo>
                    <a:cubicBezTo>
                      <a:pt x="634" y="88"/>
                      <a:pt x="668" y="81"/>
                      <a:pt x="684" y="84"/>
                    </a:cubicBezTo>
                    <a:cubicBezTo>
                      <a:pt x="692" y="85"/>
                      <a:pt x="696" y="89"/>
                      <a:pt x="690" y="98"/>
                    </a:cubicBezTo>
                    <a:close/>
                  </a:path>
                </a:pathLst>
              </a:custGeom>
              <a:solidFill>
                <a:srgbClr val="E8E8EB"/>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57" name="Google Shape;2657;g2d86b6d9a3b_0_236"/>
              <p:cNvSpPr/>
              <p:nvPr/>
            </p:nvSpPr>
            <p:spPr>
              <a:xfrm>
                <a:off x="1811" y="1870"/>
                <a:ext cx="1414" cy="1372"/>
              </a:xfrm>
              <a:custGeom>
                <a:avLst/>
                <a:gdLst/>
                <a:ahLst/>
                <a:cxnLst/>
                <a:rect l="l" t="t" r="r" b="b"/>
                <a:pathLst>
                  <a:path w="1943" h="1886" extrusionOk="0">
                    <a:moveTo>
                      <a:pt x="1934" y="1006"/>
                    </a:moveTo>
                    <a:cubicBezTo>
                      <a:pt x="1936" y="989"/>
                      <a:pt x="1943" y="959"/>
                      <a:pt x="1930" y="943"/>
                    </a:cubicBezTo>
                    <a:cubicBezTo>
                      <a:pt x="1918" y="928"/>
                      <a:pt x="1910" y="903"/>
                      <a:pt x="1906" y="898"/>
                    </a:cubicBezTo>
                    <a:cubicBezTo>
                      <a:pt x="1902" y="893"/>
                      <a:pt x="1888" y="886"/>
                      <a:pt x="1889" y="869"/>
                    </a:cubicBezTo>
                    <a:cubicBezTo>
                      <a:pt x="1890" y="852"/>
                      <a:pt x="1889" y="839"/>
                      <a:pt x="1881" y="832"/>
                    </a:cubicBezTo>
                    <a:cubicBezTo>
                      <a:pt x="1873" y="825"/>
                      <a:pt x="1852" y="817"/>
                      <a:pt x="1852" y="798"/>
                    </a:cubicBezTo>
                    <a:cubicBezTo>
                      <a:pt x="1852" y="779"/>
                      <a:pt x="1850" y="629"/>
                      <a:pt x="1850" y="629"/>
                    </a:cubicBezTo>
                    <a:cubicBezTo>
                      <a:pt x="1850" y="629"/>
                      <a:pt x="1847" y="554"/>
                      <a:pt x="1847" y="545"/>
                    </a:cubicBezTo>
                    <a:cubicBezTo>
                      <a:pt x="1847" y="536"/>
                      <a:pt x="1835" y="536"/>
                      <a:pt x="1835" y="536"/>
                    </a:cubicBezTo>
                    <a:cubicBezTo>
                      <a:pt x="1835" y="536"/>
                      <a:pt x="1803" y="536"/>
                      <a:pt x="1801" y="536"/>
                    </a:cubicBezTo>
                    <a:cubicBezTo>
                      <a:pt x="1799" y="536"/>
                      <a:pt x="1788" y="533"/>
                      <a:pt x="1788" y="527"/>
                    </a:cubicBezTo>
                    <a:cubicBezTo>
                      <a:pt x="1788" y="521"/>
                      <a:pt x="1783" y="520"/>
                      <a:pt x="1783" y="520"/>
                    </a:cubicBezTo>
                    <a:cubicBezTo>
                      <a:pt x="1783" y="520"/>
                      <a:pt x="1750" y="513"/>
                      <a:pt x="1744" y="510"/>
                    </a:cubicBezTo>
                    <a:cubicBezTo>
                      <a:pt x="1738" y="506"/>
                      <a:pt x="1720" y="493"/>
                      <a:pt x="1702" y="478"/>
                    </a:cubicBezTo>
                    <a:cubicBezTo>
                      <a:pt x="1684" y="464"/>
                      <a:pt x="1671" y="478"/>
                      <a:pt x="1665" y="480"/>
                    </a:cubicBezTo>
                    <a:cubicBezTo>
                      <a:pt x="1659" y="482"/>
                      <a:pt x="1644" y="488"/>
                      <a:pt x="1637" y="482"/>
                    </a:cubicBezTo>
                    <a:cubicBezTo>
                      <a:pt x="1631" y="476"/>
                      <a:pt x="1627" y="467"/>
                      <a:pt x="1605" y="479"/>
                    </a:cubicBezTo>
                    <a:cubicBezTo>
                      <a:pt x="1582" y="491"/>
                      <a:pt x="1586" y="486"/>
                      <a:pt x="1579" y="482"/>
                    </a:cubicBezTo>
                    <a:cubicBezTo>
                      <a:pt x="1573" y="478"/>
                      <a:pt x="1547" y="492"/>
                      <a:pt x="1529" y="505"/>
                    </a:cubicBezTo>
                    <a:cubicBezTo>
                      <a:pt x="1511" y="518"/>
                      <a:pt x="1505" y="508"/>
                      <a:pt x="1492" y="500"/>
                    </a:cubicBezTo>
                    <a:cubicBezTo>
                      <a:pt x="1479" y="491"/>
                      <a:pt x="1456" y="487"/>
                      <a:pt x="1450" y="482"/>
                    </a:cubicBezTo>
                    <a:cubicBezTo>
                      <a:pt x="1444" y="478"/>
                      <a:pt x="1428" y="480"/>
                      <a:pt x="1419" y="486"/>
                    </a:cubicBezTo>
                    <a:cubicBezTo>
                      <a:pt x="1409" y="491"/>
                      <a:pt x="1405" y="511"/>
                      <a:pt x="1398" y="511"/>
                    </a:cubicBezTo>
                    <a:cubicBezTo>
                      <a:pt x="1391" y="511"/>
                      <a:pt x="1391" y="504"/>
                      <a:pt x="1391" y="489"/>
                    </a:cubicBezTo>
                    <a:cubicBezTo>
                      <a:pt x="1391" y="474"/>
                      <a:pt x="1378" y="490"/>
                      <a:pt x="1367" y="492"/>
                    </a:cubicBezTo>
                    <a:cubicBezTo>
                      <a:pt x="1355" y="493"/>
                      <a:pt x="1357" y="492"/>
                      <a:pt x="1348" y="483"/>
                    </a:cubicBezTo>
                    <a:cubicBezTo>
                      <a:pt x="1339" y="474"/>
                      <a:pt x="1322" y="470"/>
                      <a:pt x="1314" y="474"/>
                    </a:cubicBezTo>
                    <a:cubicBezTo>
                      <a:pt x="1306" y="479"/>
                      <a:pt x="1299" y="487"/>
                      <a:pt x="1291" y="487"/>
                    </a:cubicBezTo>
                    <a:cubicBezTo>
                      <a:pt x="1283" y="487"/>
                      <a:pt x="1281" y="476"/>
                      <a:pt x="1280" y="464"/>
                    </a:cubicBezTo>
                    <a:cubicBezTo>
                      <a:pt x="1279" y="453"/>
                      <a:pt x="1261" y="442"/>
                      <a:pt x="1257" y="438"/>
                    </a:cubicBezTo>
                    <a:cubicBezTo>
                      <a:pt x="1253" y="435"/>
                      <a:pt x="1241" y="438"/>
                      <a:pt x="1229" y="443"/>
                    </a:cubicBezTo>
                    <a:cubicBezTo>
                      <a:pt x="1218" y="448"/>
                      <a:pt x="1203" y="450"/>
                      <a:pt x="1197" y="444"/>
                    </a:cubicBezTo>
                    <a:cubicBezTo>
                      <a:pt x="1191" y="438"/>
                      <a:pt x="1189" y="440"/>
                      <a:pt x="1175" y="440"/>
                    </a:cubicBezTo>
                    <a:cubicBezTo>
                      <a:pt x="1162" y="440"/>
                      <a:pt x="1154" y="430"/>
                      <a:pt x="1151" y="428"/>
                    </a:cubicBezTo>
                    <a:cubicBezTo>
                      <a:pt x="1149" y="427"/>
                      <a:pt x="1125" y="427"/>
                      <a:pt x="1113" y="427"/>
                    </a:cubicBezTo>
                    <a:cubicBezTo>
                      <a:pt x="1101" y="427"/>
                      <a:pt x="1109" y="410"/>
                      <a:pt x="1107" y="399"/>
                    </a:cubicBezTo>
                    <a:cubicBezTo>
                      <a:pt x="1105" y="388"/>
                      <a:pt x="1093" y="384"/>
                      <a:pt x="1083" y="384"/>
                    </a:cubicBezTo>
                    <a:cubicBezTo>
                      <a:pt x="1073" y="383"/>
                      <a:pt x="1072" y="390"/>
                      <a:pt x="1053" y="388"/>
                    </a:cubicBezTo>
                    <a:cubicBezTo>
                      <a:pt x="1035" y="387"/>
                      <a:pt x="1019" y="370"/>
                      <a:pt x="1019" y="370"/>
                    </a:cubicBezTo>
                    <a:cubicBezTo>
                      <a:pt x="1019" y="370"/>
                      <a:pt x="1007" y="360"/>
                      <a:pt x="1002" y="358"/>
                    </a:cubicBezTo>
                    <a:cubicBezTo>
                      <a:pt x="997" y="355"/>
                      <a:pt x="993" y="348"/>
                      <a:pt x="993" y="348"/>
                    </a:cubicBezTo>
                    <a:cubicBezTo>
                      <a:pt x="993" y="348"/>
                      <a:pt x="1001" y="28"/>
                      <a:pt x="1001" y="21"/>
                    </a:cubicBezTo>
                    <a:cubicBezTo>
                      <a:pt x="1001" y="14"/>
                      <a:pt x="999" y="15"/>
                      <a:pt x="999" y="15"/>
                    </a:cubicBezTo>
                    <a:cubicBezTo>
                      <a:pt x="999" y="15"/>
                      <a:pt x="595" y="0"/>
                      <a:pt x="587" y="0"/>
                    </a:cubicBezTo>
                    <a:cubicBezTo>
                      <a:pt x="583" y="0"/>
                      <a:pt x="583" y="4"/>
                      <a:pt x="583" y="4"/>
                    </a:cubicBezTo>
                    <a:cubicBezTo>
                      <a:pt x="563" y="296"/>
                      <a:pt x="563" y="296"/>
                      <a:pt x="563" y="296"/>
                    </a:cubicBezTo>
                    <a:cubicBezTo>
                      <a:pt x="530" y="775"/>
                      <a:pt x="530" y="775"/>
                      <a:pt x="530" y="775"/>
                    </a:cubicBezTo>
                    <a:cubicBezTo>
                      <a:pt x="530" y="779"/>
                      <a:pt x="528" y="785"/>
                      <a:pt x="522" y="786"/>
                    </a:cubicBezTo>
                    <a:cubicBezTo>
                      <a:pt x="518" y="787"/>
                      <a:pt x="0" y="745"/>
                      <a:pt x="0" y="749"/>
                    </a:cubicBezTo>
                    <a:cubicBezTo>
                      <a:pt x="0" y="753"/>
                      <a:pt x="5" y="763"/>
                      <a:pt x="5" y="769"/>
                    </a:cubicBezTo>
                    <a:cubicBezTo>
                      <a:pt x="5" y="773"/>
                      <a:pt x="5" y="777"/>
                      <a:pt x="12" y="781"/>
                    </a:cubicBezTo>
                    <a:cubicBezTo>
                      <a:pt x="12" y="781"/>
                      <a:pt x="12" y="781"/>
                      <a:pt x="12" y="781"/>
                    </a:cubicBezTo>
                    <a:cubicBezTo>
                      <a:pt x="14" y="782"/>
                      <a:pt x="16" y="783"/>
                      <a:pt x="18" y="783"/>
                    </a:cubicBezTo>
                    <a:cubicBezTo>
                      <a:pt x="30" y="787"/>
                      <a:pt x="24" y="787"/>
                      <a:pt x="34" y="795"/>
                    </a:cubicBezTo>
                    <a:cubicBezTo>
                      <a:pt x="44" y="801"/>
                      <a:pt x="60" y="839"/>
                      <a:pt x="74" y="849"/>
                    </a:cubicBezTo>
                    <a:cubicBezTo>
                      <a:pt x="88" y="858"/>
                      <a:pt x="110" y="886"/>
                      <a:pt x="118" y="896"/>
                    </a:cubicBezTo>
                    <a:cubicBezTo>
                      <a:pt x="126" y="906"/>
                      <a:pt x="152" y="937"/>
                      <a:pt x="156" y="945"/>
                    </a:cubicBezTo>
                    <a:cubicBezTo>
                      <a:pt x="160" y="955"/>
                      <a:pt x="206" y="985"/>
                      <a:pt x="219" y="994"/>
                    </a:cubicBezTo>
                    <a:cubicBezTo>
                      <a:pt x="232" y="1003"/>
                      <a:pt x="238" y="1019"/>
                      <a:pt x="239" y="1029"/>
                    </a:cubicBezTo>
                    <a:cubicBezTo>
                      <a:pt x="240" y="1039"/>
                      <a:pt x="259" y="1071"/>
                      <a:pt x="264" y="1079"/>
                    </a:cubicBezTo>
                    <a:cubicBezTo>
                      <a:pt x="269" y="1086"/>
                      <a:pt x="264" y="1111"/>
                      <a:pt x="264" y="1133"/>
                    </a:cubicBezTo>
                    <a:cubicBezTo>
                      <a:pt x="264" y="1154"/>
                      <a:pt x="294" y="1191"/>
                      <a:pt x="306" y="1201"/>
                    </a:cubicBezTo>
                    <a:cubicBezTo>
                      <a:pt x="318" y="1211"/>
                      <a:pt x="388" y="1259"/>
                      <a:pt x="402" y="1270"/>
                    </a:cubicBezTo>
                    <a:cubicBezTo>
                      <a:pt x="416" y="1281"/>
                      <a:pt x="452" y="1301"/>
                      <a:pt x="466" y="1305"/>
                    </a:cubicBezTo>
                    <a:cubicBezTo>
                      <a:pt x="480" y="1310"/>
                      <a:pt x="493" y="1294"/>
                      <a:pt x="508" y="1283"/>
                    </a:cubicBezTo>
                    <a:cubicBezTo>
                      <a:pt x="523" y="1272"/>
                      <a:pt x="540" y="1235"/>
                      <a:pt x="545" y="1216"/>
                    </a:cubicBezTo>
                    <a:cubicBezTo>
                      <a:pt x="550" y="1197"/>
                      <a:pt x="566" y="1185"/>
                      <a:pt x="569" y="1185"/>
                    </a:cubicBezTo>
                    <a:cubicBezTo>
                      <a:pt x="572" y="1185"/>
                      <a:pt x="599" y="1182"/>
                      <a:pt x="612" y="1175"/>
                    </a:cubicBezTo>
                    <a:cubicBezTo>
                      <a:pt x="625" y="1167"/>
                      <a:pt x="647" y="1171"/>
                      <a:pt x="652" y="1175"/>
                    </a:cubicBezTo>
                    <a:cubicBezTo>
                      <a:pt x="657" y="1179"/>
                      <a:pt x="698" y="1185"/>
                      <a:pt x="704" y="1188"/>
                    </a:cubicBezTo>
                    <a:cubicBezTo>
                      <a:pt x="710" y="1191"/>
                      <a:pt x="722" y="1186"/>
                      <a:pt x="740" y="1183"/>
                    </a:cubicBezTo>
                    <a:cubicBezTo>
                      <a:pt x="758" y="1179"/>
                      <a:pt x="768" y="1210"/>
                      <a:pt x="781" y="1223"/>
                    </a:cubicBezTo>
                    <a:cubicBezTo>
                      <a:pt x="794" y="1236"/>
                      <a:pt x="855" y="1299"/>
                      <a:pt x="858" y="1303"/>
                    </a:cubicBezTo>
                    <a:cubicBezTo>
                      <a:pt x="860" y="1307"/>
                      <a:pt x="874" y="1349"/>
                      <a:pt x="882" y="1365"/>
                    </a:cubicBezTo>
                    <a:cubicBezTo>
                      <a:pt x="891" y="1382"/>
                      <a:pt x="908" y="1427"/>
                      <a:pt x="914" y="1447"/>
                    </a:cubicBezTo>
                    <a:cubicBezTo>
                      <a:pt x="920" y="1467"/>
                      <a:pt x="950" y="1489"/>
                      <a:pt x="964" y="1512"/>
                    </a:cubicBezTo>
                    <a:cubicBezTo>
                      <a:pt x="977" y="1535"/>
                      <a:pt x="1006" y="1564"/>
                      <a:pt x="1014" y="1569"/>
                    </a:cubicBezTo>
                    <a:cubicBezTo>
                      <a:pt x="1023" y="1573"/>
                      <a:pt x="1030" y="1584"/>
                      <a:pt x="1032" y="1593"/>
                    </a:cubicBezTo>
                    <a:cubicBezTo>
                      <a:pt x="1036" y="1603"/>
                      <a:pt x="1038" y="1635"/>
                      <a:pt x="1038" y="1639"/>
                    </a:cubicBezTo>
                    <a:cubicBezTo>
                      <a:pt x="1038" y="1643"/>
                      <a:pt x="1037" y="1661"/>
                      <a:pt x="1044" y="1671"/>
                    </a:cubicBezTo>
                    <a:cubicBezTo>
                      <a:pt x="1051" y="1681"/>
                      <a:pt x="1062" y="1703"/>
                      <a:pt x="1068" y="1711"/>
                    </a:cubicBezTo>
                    <a:cubicBezTo>
                      <a:pt x="1073" y="1719"/>
                      <a:pt x="1074" y="1727"/>
                      <a:pt x="1080" y="1755"/>
                    </a:cubicBezTo>
                    <a:cubicBezTo>
                      <a:pt x="1086" y="1781"/>
                      <a:pt x="1091" y="1784"/>
                      <a:pt x="1106" y="1787"/>
                    </a:cubicBezTo>
                    <a:cubicBezTo>
                      <a:pt x="1121" y="1790"/>
                      <a:pt x="1135" y="1792"/>
                      <a:pt x="1148" y="1799"/>
                    </a:cubicBezTo>
                    <a:cubicBezTo>
                      <a:pt x="1160" y="1806"/>
                      <a:pt x="1168" y="1817"/>
                      <a:pt x="1180" y="1817"/>
                    </a:cubicBezTo>
                    <a:cubicBezTo>
                      <a:pt x="1192" y="1818"/>
                      <a:pt x="1195" y="1822"/>
                      <a:pt x="1206" y="1831"/>
                    </a:cubicBezTo>
                    <a:cubicBezTo>
                      <a:pt x="1217" y="1840"/>
                      <a:pt x="1242" y="1847"/>
                      <a:pt x="1248" y="1845"/>
                    </a:cubicBezTo>
                    <a:cubicBezTo>
                      <a:pt x="1253" y="1845"/>
                      <a:pt x="1294" y="1849"/>
                      <a:pt x="1312" y="1853"/>
                    </a:cubicBezTo>
                    <a:cubicBezTo>
                      <a:pt x="1330" y="1855"/>
                      <a:pt x="1330" y="1867"/>
                      <a:pt x="1342" y="1877"/>
                    </a:cubicBezTo>
                    <a:cubicBezTo>
                      <a:pt x="1355" y="1886"/>
                      <a:pt x="1370" y="1879"/>
                      <a:pt x="1375" y="1877"/>
                    </a:cubicBezTo>
                    <a:cubicBezTo>
                      <a:pt x="1380" y="1875"/>
                      <a:pt x="1377" y="1856"/>
                      <a:pt x="1377" y="1856"/>
                    </a:cubicBezTo>
                    <a:cubicBezTo>
                      <a:pt x="1377" y="1856"/>
                      <a:pt x="1376" y="1843"/>
                      <a:pt x="1376" y="1830"/>
                    </a:cubicBezTo>
                    <a:cubicBezTo>
                      <a:pt x="1376" y="1817"/>
                      <a:pt x="1362" y="1801"/>
                      <a:pt x="1358" y="1795"/>
                    </a:cubicBezTo>
                    <a:cubicBezTo>
                      <a:pt x="1355" y="1789"/>
                      <a:pt x="1354" y="1782"/>
                      <a:pt x="1355" y="1768"/>
                    </a:cubicBezTo>
                    <a:cubicBezTo>
                      <a:pt x="1356" y="1754"/>
                      <a:pt x="1342" y="1745"/>
                      <a:pt x="1342" y="1735"/>
                    </a:cubicBezTo>
                    <a:cubicBezTo>
                      <a:pt x="1342" y="1725"/>
                      <a:pt x="1342" y="1724"/>
                      <a:pt x="1338" y="1722"/>
                    </a:cubicBezTo>
                    <a:cubicBezTo>
                      <a:pt x="1334" y="1720"/>
                      <a:pt x="1336" y="1712"/>
                      <a:pt x="1334" y="1705"/>
                    </a:cubicBezTo>
                    <a:cubicBezTo>
                      <a:pt x="1331" y="1698"/>
                      <a:pt x="1330" y="1693"/>
                      <a:pt x="1334" y="1691"/>
                    </a:cubicBezTo>
                    <a:cubicBezTo>
                      <a:pt x="1340" y="1687"/>
                      <a:pt x="1350" y="1667"/>
                      <a:pt x="1354" y="1659"/>
                    </a:cubicBezTo>
                    <a:cubicBezTo>
                      <a:pt x="1357" y="1653"/>
                      <a:pt x="1348" y="1641"/>
                      <a:pt x="1341" y="1641"/>
                    </a:cubicBezTo>
                    <a:cubicBezTo>
                      <a:pt x="1334" y="1641"/>
                      <a:pt x="1323" y="1641"/>
                      <a:pt x="1314" y="1637"/>
                    </a:cubicBezTo>
                    <a:cubicBezTo>
                      <a:pt x="1305" y="1633"/>
                      <a:pt x="1312" y="1627"/>
                      <a:pt x="1314" y="1623"/>
                    </a:cubicBezTo>
                    <a:cubicBezTo>
                      <a:pt x="1316" y="1619"/>
                      <a:pt x="1335" y="1623"/>
                      <a:pt x="1342" y="1627"/>
                    </a:cubicBezTo>
                    <a:cubicBezTo>
                      <a:pt x="1349" y="1632"/>
                      <a:pt x="1349" y="1633"/>
                      <a:pt x="1354" y="1627"/>
                    </a:cubicBezTo>
                    <a:cubicBezTo>
                      <a:pt x="1360" y="1623"/>
                      <a:pt x="1370" y="1593"/>
                      <a:pt x="1374" y="1587"/>
                    </a:cubicBezTo>
                    <a:cubicBezTo>
                      <a:pt x="1376" y="1581"/>
                      <a:pt x="1374" y="1575"/>
                      <a:pt x="1374" y="1570"/>
                    </a:cubicBezTo>
                    <a:cubicBezTo>
                      <a:pt x="1373" y="1565"/>
                      <a:pt x="1368" y="1557"/>
                      <a:pt x="1362" y="1550"/>
                    </a:cubicBezTo>
                    <a:cubicBezTo>
                      <a:pt x="1356" y="1543"/>
                      <a:pt x="1356" y="1543"/>
                      <a:pt x="1359" y="1533"/>
                    </a:cubicBezTo>
                    <a:cubicBezTo>
                      <a:pt x="1362" y="1523"/>
                      <a:pt x="1366" y="1531"/>
                      <a:pt x="1373" y="1532"/>
                    </a:cubicBezTo>
                    <a:cubicBezTo>
                      <a:pt x="1380" y="1533"/>
                      <a:pt x="1390" y="1539"/>
                      <a:pt x="1394" y="1539"/>
                    </a:cubicBezTo>
                    <a:cubicBezTo>
                      <a:pt x="1398" y="1539"/>
                      <a:pt x="1405" y="1521"/>
                      <a:pt x="1408" y="1517"/>
                    </a:cubicBezTo>
                    <a:cubicBezTo>
                      <a:pt x="1410" y="1514"/>
                      <a:pt x="1414" y="1509"/>
                      <a:pt x="1416" y="1502"/>
                    </a:cubicBezTo>
                    <a:cubicBezTo>
                      <a:pt x="1418" y="1495"/>
                      <a:pt x="1408" y="1501"/>
                      <a:pt x="1402" y="1506"/>
                    </a:cubicBezTo>
                    <a:cubicBezTo>
                      <a:pt x="1398" y="1511"/>
                      <a:pt x="1392" y="1506"/>
                      <a:pt x="1390" y="1501"/>
                    </a:cubicBezTo>
                    <a:cubicBezTo>
                      <a:pt x="1387" y="1497"/>
                      <a:pt x="1390" y="1494"/>
                      <a:pt x="1392" y="1490"/>
                    </a:cubicBezTo>
                    <a:cubicBezTo>
                      <a:pt x="1394" y="1486"/>
                      <a:pt x="1414" y="1484"/>
                      <a:pt x="1416" y="1485"/>
                    </a:cubicBezTo>
                    <a:cubicBezTo>
                      <a:pt x="1420" y="1486"/>
                      <a:pt x="1435" y="1487"/>
                      <a:pt x="1438" y="1487"/>
                    </a:cubicBezTo>
                    <a:cubicBezTo>
                      <a:pt x="1442" y="1487"/>
                      <a:pt x="1446" y="1475"/>
                      <a:pt x="1449" y="1473"/>
                    </a:cubicBezTo>
                    <a:cubicBezTo>
                      <a:pt x="1452" y="1471"/>
                      <a:pt x="1453" y="1467"/>
                      <a:pt x="1452" y="1457"/>
                    </a:cubicBezTo>
                    <a:cubicBezTo>
                      <a:pt x="1451" y="1447"/>
                      <a:pt x="1446" y="1443"/>
                      <a:pt x="1446" y="1443"/>
                    </a:cubicBezTo>
                    <a:cubicBezTo>
                      <a:pt x="1446" y="1443"/>
                      <a:pt x="1446" y="1437"/>
                      <a:pt x="1446" y="1435"/>
                    </a:cubicBezTo>
                    <a:cubicBezTo>
                      <a:pt x="1446" y="1431"/>
                      <a:pt x="1452" y="1428"/>
                      <a:pt x="1452" y="1431"/>
                    </a:cubicBezTo>
                    <a:cubicBezTo>
                      <a:pt x="1452" y="1433"/>
                      <a:pt x="1468" y="1447"/>
                      <a:pt x="1470" y="1449"/>
                    </a:cubicBezTo>
                    <a:cubicBezTo>
                      <a:pt x="1472" y="1451"/>
                      <a:pt x="1481" y="1453"/>
                      <a:pt x="1480" y="1459"/>
                    </a:cubicBezTo>
                    <a:cubicBezTo>
                      <a:pt x="1478" y="1466"/>
                      <a:pt x="1466" y="1474"/>
                      <a:pt x="1459" y="1479"/>
                    </a:cubicBezTo>
                    <a:cubicBezTo>
                      <a:pt x="1452" y="1485"/>
                      <a:pt x="1456" y="1489"/>
                      <a:pt x="1459" y="1490"/>
                    </a:cubicBezTo>
                    <a:cubicBezTo>
                      <a:pt x="1462" y="1491"/>
                      <a:pt x="1477" y="1479"/>
                      <a:pt x="1483" y="1473"/>
                    </a:cubicBezTo>
                    <a:cubicBezTo>
                      <a:pt x="1489" y="1468"/>
                      <a:pt x="1500" y="1462"/>
                      <a:pt x="1508" y="1455"/>
                    </a:cubicBezTo>
                    <a:cubicBezTo>
                      <a:pt x="1516" y="1447"/>
                      <a:pt x="1508" y="1431"/>
                      <a:pt x="1507" y="1427"/>
                    </a:cubicBezTo>
                    <a:cubicBezTo>
                      <a:pt x="1506" y="1423"/>
                      <a:pt x="1496" y="1419"/>
                      <a:pt x="1480" y="1405"/>
                    </a:cubicBezTo>
                    <a:cubicBezTo>
                      <a:pt x="1462" y="1392"/>
                      <a:pt x="1483" y="1391"/>
                      <a:pt x="1483" y="1391"/>
                    </a:cubicBezTo>
                    <a:cubicBezTo>
                      <a:pt x="1483" y="1391"/>
                      <a:pt x="1496" y="1403"/>
                      <a:pt x="1504" y="1408"/>
                    </a:cubicBezTo>
                    <a:cubicBezTo>
                      <a:pt x="1512" y="1413"/>
                      <a:pt x="1520" y="1402"/>
                      <a:pt x="1527" y="1401"/>
                    </a:cubicBezTo>
                    <a:cubicBezTo>
                      <a:pt x="1534" y="1401"/>
                      <a:pt x="1549" y="1403"/>
                      <a:pt x="1553" y="1406"/>
                    </a:cubicBezTo>
                    <a:cubicBezTo>
                      <a:pt x="1557" y="1409"/>
                      <a:pt x="1552" y="1412"/>
                      <a:pt x="1550" y="1414"/>
                    </a:cubicBezTo>
                    <a:cubicBezTo>
                      <a:pt x="1548" y="1416"/>
                      <a:pt x="1542" y="1424"/>
                      <a:pt x="1550" y="1423"/>
                    </a:cubicBezTo>
                    <a:cubicBezTo>
                      <a:pt x="1558" y="1421"/>
                      <a:pt x="1578" y="1407"/>
                      <a:pt x="1584" y="1405"/>
                    </a:cubicBezTo>
                    <a:cubicBezTo>
                      <a:pt x="1588" y="1401"/>
                      <a:pt x="1598" y="1397"/>
                      <a:pt x="1600" y="1395"/>
                    </a:cubicBezTo>
                    <a:cubicBezTo>
                      <a:pt x="1602" y="1393"/>
                      <a:pt x="1592" y="1391"/>
                      <a:pt x="1600" y="1389"/>
                    </a:cubicBezTo>
                    <a:cubicBezTo>
                      <a:pt x="1607" y="1386"/>
                      <a:pt x="1606" y="1393"/>
                      <a:pt x="1614" y="1389"/>
                    </a:cubicBezTo>
                    <a:cubicBezTo>
                      <a:pt x="1623" y="1384"/>
                      <a:pt x="1666" y="1356"/>
                      <a:pt x="1684" y="1345"/>
                    </a:cubicBezTo>
                    <a:cubicBezTo>
                      <a:pt x="1700" y="1334"/>
                      <a:pt x="1698" y="1335"/>
                      <a:pt x="1699" y="1326"/>
                    </a:cubicBezTo>
                    <a:cubicBezTo>
                      <a:pt x="1700" y="1317"/>
                      <a:pt x="1708" y="1306"/>
                      <a:pt x="1714" y="1306"/>
                    </a:cubicBezTo>
                    <a:cubicBezTo>
                      <a:pt x="1716" y="1306"/>
                      <a:pt x="1714" y="1307"/>
                      <a:pt x="1714" y="1309"/>
                    </a:cubicBezTo>
                    <a:cubicBezTo>
                      <a:pt x="1715" y="1309"/>
                      <a:pt x="1715" y="1309"/>
                      <a:pt x="1716" y="1309"/>
                    </a:cubicBezTo>
                    <a:cubicBezTo>
                      <a:pt x="1717" y="1310"/>
                      <a:pt x="1718" y="1309"/>
                      <a:pt x="1720" y="1309"/>
                    </a:cubicBezTo>
                    <a:cubicBezTo>
                      <a:pt x="1723" y="1308"/>
                      <a:pt x="1727" y="1306"/>
                      <a:pt x="1730" y="1303"/>
                    </a:cubicBezTo>
                    <a:cubicBezTo>
                      <a:pt x="1736" y="1299"/>
                      <a:pt x="1778" y="1259"/>
                      <a:pt x="1784" y="1256"/>
                    </a:cubicBezTo>
                    <a:cubicBezTo>
                      <a:pt x="1790" y="1253"/>
                      <a:pt x="1838" y="1226"/>
                      <a:pt x="1850" y="1223"/>
                    </a:cubicBezTo>
                    <a:cubicBezTo>
                      <a:pt x="1861" y="1219"/>
                      <a:pt x="1881" y="1213"/>
                      <a:pt x="1888" y="1211"/>
                    </a:cubicBezTo>
                    <a:cubicBezTo>
                      <a:pt x="1894" y="1211"/>
                      <a:pt x="1891" y="1201"/>
                      <a:pt x="1890" y="1200"/>
                    </a:cubicBezTo>
                    <a:cubicBezTo>
                      <a:pt x="1890" y="1200"/>
                      <a:pt x="1890" y="1200"/>
                      <a:pt x="1890" y="1200"/>
                    </a:cubicBezTo>
                    <a:cubicBezTo>
                      <a:pt x="1890" y="1198"/>
                      <a:pt x="1889" y="1197"/>
                      <a:pt x="1889" y="1195"/>
                    </a:cubicBezTo>
                    <a:cubicBezTo>
                      <a:pt x="1888" y="1187"/>
                      <a:pt x="1892" y="1176"/>
                      <a:pt x="1904" y="1161"/>
                    </a:cubicBezTo>
                    <a:cubicBezTo>
                      <a:pt x="1914" y="1147"/>
                      <a:pt x="1916" y="1142"/>
                      <a:pt x="1916" y="1133"/>
                    </a:cubicBezTo>
                    <a:cubicBezTo>
                      <a:pt x="1917" y="1124"/>
                      <a:pt x="1909" y="1112"/>
                      <a:pt x="1910" y="1097"/>
                    </a:cubicBezTo>
                    <a:cubicBezTo>
                      <a:pt x="1910" y="1082"/>
                      <a:pt x="1907" y="1051"/>
                      <a:pt x="1912" y="1047"/>
                    </a:cubicBezTo>
                    <a:cubicBezTo>
                      <a:pt x="1916" y="1044"/>
                      <a:pt x="1932" y="1023"/>
                      <a:pt x="1934" y="1006"/>
                    </a:cubicBezTo>
                    <a:close/>
                    <a:moveTo>
                      <a:pt x="1774" y="1252"/>
                    </a:moveTo>
                    <a:cubicBezTo>
                      <a:pt x="1770" y="1255"/>
                      <a:pt x="1757" y="1261"/>
                      <a:pt x="1751" y="1267"/>
                    </a:cubicBezTo>
                    <a:cubicBezTo>
                      <a:pt x="1748" y="1270"/>
                      <a:pt x="1745" y="1272"/>
                      <a:pt x="1744" y="1272"/>
                    </a:cubicBezTo>
                    <a:cubicBezTo>
                      <a:pt x="1744" y="1272"/>
                      <a:pt x="1744" y="1272"/>
                      <a:pt x="1744" y="1272"/>
                    </a:cubicBezTo>
                    <a:cubicBezTo>
                      <a:pt x="1743" y="1272"/>
                      <a:pt x="1743" y="1271"/>
                      <a:pt x="1743" y="1270"/>
                    </a:cubicBezTo>
                    <a:cubicBezTo>
                      <a:pt x="1743" y="1269"/>
                      <a:pt x="1743" y="1269"/>
                      <a:pt x="1742" y="1268"/>
                    </a:cubicBezTo>
                    <a:cubicBezTo>
                      <a:pt x="1741" y="1266"/>
                      <a:pt x="1739" y="1263"/>
                      <a:pt x="1735" y="1261"/>
                    </a:cubicBezTo>
                    <a:cubicBezTo>
                      <a:pt x="1730" y="1257"/>
                      <a:pt x="1734" y="1255"/>
                      <a:pt x="1728" y="1241"/>
                    </a:cubicBezTo>
                    <a:cubicBezTo>
                      <a:pt x="1721" y="1226"/>
                      <a:pt x="1717" y="1230"/>
                      <a:pt x="1717" y="1220"/>
                    </a:cubicBezTo>
                    <a:cubicBezTo>
                      <a:pt x="1717" y="1211"/>
                      <a:pt x="1723" y="1215"/>
                      <a:pt x="1730" y="1218"/>
                    </a:cubicBezTo>
                    <a:cubicBezTo>
                      <a:pt x="1737" y="1222"/>
                      <a:pt x="1739" y="1216"/>
                      <a:pt x="1745" y="1213"/>
                    </a:cubicBezTo>
                    <a:cubicBezTo>
                      <a:pt x="1752" y="1210"/>
                      <a:pt x="1753" y="1200"/>
                      <a:pt x="1764" y="1200"/>
                    </a:cubicBezTo>
                    <a:cubicBezTo>
                      <a:pt x="1775" y="1199"/>
                      <a:pt x="1764" y="1218"/>
                      <a:pt x="1764" y="1225"/>
                    </a:cubicBezTo>
                    <a:cubicBezTo>
                      <a:pt x="1764" y="1232"/>
                      <a:pt x="1767" y="1237"/>
                      <a:pt x="1767" y="1237"/>
                    </a:cubicBezTo>
                    <a:cubicBezTo>
                      <a:pt x="1769" y="1240"/>
                      <a:pt x="1770" y="1238"/>
                      <a:pt x="1782" y="1237"/>
                    </a:cubicBezTo>
                    <a:cubicBezTo>
                      <a:pt x="1793" y="1236"/>
                      <a:pt x="1779" y="1249"/>
                      <a:pt x="1774" y="1252"/>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58" name="Google Shape;2658;g2d86b6d9a3b_0_236"/>
              <p:cNvSpPr/>
              <p:nvPr/>
            </p:nvSpPr>
            <p:spPr>
              <a:xfrm>
                <a:off x="2793" y="3083"/>
                <a:ext cx="32" cy="115"/>
              </a:xfrm>
              <a:custGeom>
                <a:avLst/>
                <a:gdLst/>
                <a:ahLst/>
                <a:cxnLst/>
                <a:rect l="l" t="t" r="r" b="b"/>
                <a:pathLst>
                  <a:path w="45" h="158" extrusionOk="0">
                    <a:moveTo>
                      <a:pt x="36" y="109"/>
                    </a:moveTo>
                    <a:cubicBezTo>
                      <a:pt x="35" y="97"/>
                      <a:pt x="29" y="82"/>
                      <a:pt x="22" y="63"/>
                    </a:cubicBezTo>
                    <a:cubicBezTo>
                      <a:pt x="19" y="53"/>
                      <a:pt x="19" y="53"/>
                      <a:pt x="19" y="53"/>
                    </a:cubicBezTo>
                    <a:cubicBezTo>
                      <a:pt x="11" y="32"/>
                      <a:pt x="15" y="7"/>
                      <a:pt x="15" y="6"/>
                    </a:cubicBezTo>
                    <a:cubicBezTo>
                      <a:pt x="16" y="4"/>
                      <a:pt x="14" y="1"/>
                      <a:pt x="11" y="1"/>
                    </a:cubicBezTo>
                    <a:cubicBezTo>
                      <a:pt x="9" y="0"/>
                      <a:pt x="6" y="2"/>
                      <a:pt x="6" y="5"/>
                    </a:cubicBezTo>
                    <a:cubicBezTo>
                      <a:pt x="5" y="6"/>
                      <a:pt x="0" y="32"/>
                      <a:pt x="9" y="57"/>
                    </a:cubicBezTo>
                    <a:cubicBezTo>
                      <a:pt x="13" y="66"/>
                      <a:pt x="13" y="66"/>
                      <a:pt x="13" y="66"/>
                    </a:cubicBezTo>
                    <a:cubicBezTo>
                      <a:pt x="20" y="85"/>
                      <a:pt x="25" y="99"/>
                      <a:pt x="26" y="111"/>
                    </a:cubicBezTo>
                    <a:cubicBezTo>
                      <a:pt x="27" y="117"/>
                      <a:pt x="29" y="124"/>
                      <a:pt x="31" y="131"/>
                    </a:cubicBezTo>
                    <a:cubicBezTo>
                      <a:pt x="33" y="139"/>
                      <a:pt x="35" y="147"/>
                      <a:pt x="35" y="153"/>
                    </a:cubicBezTo>
                    <a:cubicBezTo>
                      <a:pt x="35" y="154"/>
                      <a:pt x="35" y="155"/>
                      <a:pt x="36" y="156"/>
                    </a:cubicBezTo>
                    <a:cubicBezTo>
                      <a:pt x="37" y="157"/>
                      <a:pt x="38" y="158"/>
                      <a:pt x="40" y="158"/>
                    </a:cubicBezTo>
                    <a:cubicBezTo>
                      <a:pt x="40" y="158"/>
                      <a:pt x="40" y="158"/>
                      <a:pt x="40" y="158"/>
                    </a:cubicBezTo>
                    <a:cubicBezTo>
                      <a:pt x="43" y="158"/>
                      <a:pt x="45" y="156"/>
                      <a:pt x="45" y="153"/>
                    </a:cubicBezTo>
                    <a:cubicBezTo>
                      <a:pt x="45" y="145"/>
                      <a:pt x="43" y="137"/>
                      <a:pt x="40" y="128"/>
                    </a:cubicBezTo>
                    <a:cubicBezTo>
                      <a:pt x="38" y="122"/>
                      <a:pt x="37" y="115"/>
                      <a:pt x="36" y="109"/>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59" name="Google Shape;2659;g2d86b6d9a3b_0_236"/>
              <p:cNvSpPr/>
              <p:nvPr/>
            </p:nvSpPr>
            <p:spPr>
              <a:xfrm>
                <a:off x="2803" y="2998"/>
                <a:ext cx="33" cy="59"/>
              </a:xfrm>
              <a:custGeom>
                <a:avLst/>
                <a:gdLst/>
                <a:ahLst/>
                <a:cxnLst/>
                <a:rect l="l" t="t" r="r" b="b"/>
                <a:pathLst>
                  <a:path w="45" h="82" extrusionOk="0">
                    <a:moveTo>
                      <a:pt x="42" y="1"/>
                    </a:moveTo>
                    <a:cubicBezTo>
                      <a:pt x="40" y="0"/>
                      <a:pt x="36" y="1"/>
                      <a:pt x="35" y="3"/>
                    </a:cubicBezTo>
                    <a:cubicBezTo>
                      <a:pt x="32" y="9"/>
                      <a:pt x="2" y="62"/>
                      <a:pt x="0" y="76"/>
                    </a:cubicBezTo>
                    <a:cubicBezTo>
                      <a:pt x="0" y="79"/>
                      <a:pt x="2" y="81"/>
                      <a:pt x="4" y="81"/>
                    </a:cubicBezTo>
                    <a:cubicBezTo>
                      <a:pt x="5" y="81"/>
                      <a:pt x="5" y="82"/>
                      <a:pt x="5" y="82"/>
                    </a:cubicBezTo>
                    <a:cubicBezTo>
                      <a:pt x="8" y="82"/>
                      <a:pt x="10" y="80"/>
                      <a:pt x="10" y="77"/>
                    </a:cubicBezTo>
                    <a:cubicBezTo>
                      <a:pt x="11" y="68"/>
                      <a:pt x="31" y="31"/>
                      <a:pt x="44" y="8"/>
                    </a:cubicBezTo>
                    <a:cubicBezTo>
                      <a:pt x="45" y="7"/>
                      <a:pt x="45" y="5"/>
                      <a:pt x="44" y="4"/>
                    </a:cubicBezTo>
                    <a:cubicBezTo>
                      <a:pt x="44" y="3"/>
                      <a:pt x="43" y="2"/>
                      <a:pt x="42" y="1"/>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60" name="Google Shape;2660;g2d86b6d9a3b_0_236"/>
              <p:cNvSpPr/>
              <p:nvPr/>
            </p:nvSpPr>
            <p:spPr>
              <a:xfrm>
                <a:off x="2845" y="2955"/>
                <a:ext cx="20" cy="24"/>
              </a:xfrm>
              <a:custGeom>
                <a:avLst/>
                <a:gdLst/>
                <a:ahLst/>
                <a:cxnLst/>
                <a:rect l="l" t="t" r="r" b="b"/>
                <a:pathLst>
                  <a:path w="27" h="32" extrusionOk="0">
                    <a:moveTo>
                      <a:pt x="25" y="3"/>
                    </a:moveTo>
                    <a:cubicBezTo>
                      <a:pt x="23" y="1"/>
                      <a:pt x="20" y="0"/>
                      <a:pt x="18" y="2"/>
                    </a:cubicBezTo>
                    <a:cubicBezTo>
                      <a:pt x="13" y="7"/>
                      <a:pt x="1" y="18"/>
                      <a:pt x="0" y="26"/>
                    </a:cubicBezTo>
                    <a:cubicBezTo>
                      <a:pt x="0" y="29"/>
                      <a:pt x="2" y="31"/>
                      <a:pt x="5" y="31"/>
                    </a:cubicBezTo>
                    <a:cubicBezTo>
                      <a:pt x="5" y="31"/>
                      <a:pt x="5" y="32"/>
                      <a:pt x="5" y="32"/>
                    </a:cubicBezTo>
                    <a:cubicBezTo>
                      <a:pt x="8" y="32"/>
                      <a:pt x="10" y="29"/>
                      <a:pt x="10" y="27"/>
                    </a:cubicBezTo>
                    <a:cubicBezTo>
                      <a:pt x="10" y="24"/>
                      <a:pt x="17" y="16"/>
                      <a:pt x="24" y="10"/>
                    </a:cubicBezTo>
                    <a:cubicBezTo>
                      <a:pt x="26" y="8"/>
                      <a:pt x="27" y="5"/>
                      <a:pt x="25" y="3"/>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cxnSp>
            <p:nvCxnSpPr>
              <p:cNvPr id="2661" name="Google Shape;2661;g2d86b6d9a3b_0_236"/>
              <p:cNvCxnSpPr/>
              <p:nvPr/>
            </p:nvCxnSpPr>
            <p:spPr>
              <a:xfrm>
                <a:off x="3075" y="2778"/>
                <a:ext cx="0" cy="0"/>
              </a:xfrm>
              <a:prstGeom prst="straightConnector1">
                <a:avLst/>
              </a:prstGeom>
              <a:solidFill>
                <a:srgbClr val="CDD0DA"/>
              </a:solidFill>
              <a:ln w="9525" cap="flat" cmpd="sng">
                <a:solidFill>
                  <a:schemeClr val="accent4"/>
                </a:solidFill>
                <a:prstDash val="solid"/>
                <a:round/>
                <a:headEnd type="none" w="sm" len="sm"/>
                <a:tailEnd type="none" w="sm" len="sm"/>
              </a:ln>
            </p:spPr>
          </p:cxnSp>
          <p:cxnSp>
            <p:nvCxnSpPr>
              <p:cNvPr id="2662" name="Google Shape;2662;g2d86b6d9a3b_0_236"/>
              <p:cNvCxnSpPr/>
              <p:nvPr/>
            </p:nvCxnSpPr>
            <p:spPr>
              <a:xfrm>
                <a:off x="3075" y="2778"/>
                <a:ext cx="0" cy="0"/>
              </a:xfrm>
              <a:prstGeom prst="straightConnector1">
                <a:avLst/>
              </a:prstGeom>
              <a:solidFill>
                <a:srgbClr val="CDD0DA"/>
              </a:solidFill>
              <a:ln w="9525" cap="flat" cmpd="sng">
                <a:solidFill>
                  <a:schemeClr val="accent4"/>
                </a:solidFill>
                <a:prstDash val="solid"/>
                <a:miter lim="800000"/>
                <a:headEnd type="none" w="sm" len="sm"/>
                <a:tailEnd type="none" w="sm" len="sm"/>
              </a:ln>
            </p:spPr>
          </p:cxnSp>
          <p:sp>
            <p:nvSpPr>
              <p:cNvPr id="2663" name="Google Shape;2663;g2d86b6d9a3b_0_236"/>
              <p:cNvSpPr/>
              <p:nvPr/>
            </p:nvSpPr>
            <p:spPr>
              <a:xfrm>
                <a:off x="2238" y="1806"/>
                <a:ext cx="870" cy="442"/>
              </a:xfrm>
              <a:custGeom>
                <a:avLst/>
                <a:gdLst/>
                <a:ahLst/>
                <a:cxnLst/>
                <a:rect l="l" t="t" r="r" b="b"/>
                <a:pathLst>
                  <a:path w="1196" h="608" extrusionOk="0">
                    <a:moveTo>
                      <a:pt x="1196" y="608"/>
                    </a:moveTo>
                    <a:cubicBezTo>
                      <a:pt x="1196" y="608"/>
                      <a:pt x="1163" y="601"/>
                      <a:pt x="1157" y="598"/>
                    </a:cubicBezTo>
                    <a:cubicBezTo>
                      <a:pt x="1151" y="594"/>
                      <a:pt x="1133" y="581"/>
                      <a:pt x="1115" y="566"/>
                    </a:cubicBezTo>
                    <a:cubicBezTo>
                      <a:pt x="1097" y="552"/>
                      <a:pt x="1084" y="566"/>
                      <a:pt x="1078" y="568"/>
                    </a:cubicBezTo>
                    <a:cubicBezTo>
                      <a:pt x="1072" y="570"/>
                      <a:pt x="1057" y="576"/>
                      <a:pt x="1050" y="570"/>
                    </a:cubicBezTo>
                    <a:cubicBezTo>
                      <a:pt x="1044" y="564"/>
                      <a:pt x="1040" y="555"/>
                      <a:pt x="1018" y="567"/>
                    </a:cubicBezTo>
                    <a:cubicBezTo>
                      <a:pt x="995" y="579"/>
                      <a:pt x="999" y="574"/>
                      <a:pt x="992" y="570"/>
                    </a:cubicBezTo>
                    <a:cubicBezTo>
                      <a:pt x="986" y="566"/>
                      <a:pt x="960" y="580"/>
                      <a:pt x="942" y="593"/>
                    </a:cubicBezTo>
                    <a:cubicBezTo>
                      <a:pt x="924" y="606"/>
                      <a:pt x="918" y="596"/>
                      <a:pt x="905" y="588"/>
                    </a:cubicBezTo>
                    <a:cubicBezTo>
                      <a:pt x="892" y="579"/>
                      <a:pt x="869" y="575"/>
                      <a:pt x="863" y="570"/>
                    </a:cubicBezTo>
                    <a:cubicBezTo>
                      <a:pt x="857" y="566"/>
                      <a:pt x="841" y="568"/>
                      <a:pt x="832" y="574"/>
                    </a:cubicBezTo>
                    <a:cubicBezTo>
                      <a:pt x="822" y="579"/>
                      <a:pt x="818" y="599"/>
                      <a:pt x="811" y="599"/>
                    </a:cubicBezTo>
                    <a:cubicBezTo>
                      <a:pt x="804" y="599"/>
                      <a:pt x="804" y="592"/>
                      <a:pt x="804" y="577"/>
                    </a:cubicBezTo>
                    <a:cubicBezTo>
                      <a:pt x="804" y="562"/>
                      <a:pt x="791" y="578"/>
                      <a:pt x="780" y="580"/>
                    </a:cubicBezTo>
                    <a:cubicBezTo>
                      <a:pt x="768" y="581"/>
                      <a:pt x="770" y="580"/>
                      <a:pt x="761" y="571"/>
                    </a:cubicBezTo>
                    <a:cubicBezTo>
                      <a:pt x="752" y="562"/>
                      <a:pt x="735" y="558"/>
                      <a:pt x="727" y="562"/>
                    </a:cubicBezTo>
                    <a:cubicBezTo>
                      <a:pt x="719" y="567"/>
                      <a:pt x="712" y="575"/>
                      <a:pt x="704" y="575"/>
                    </a:cubicBezTo>
                    <a:cubicBezTo>
                      <a:pt x="696" y="575"/>
                      <a:pt x="694" y="564"/>
                      <a:pt x="693" y="552"/>
                    </a:cubicBezTo>
                    <a:cubicBezTo>
                      <a:pt x="692" y="541"/>
                      <a:pt x="674" y="530"/>
                      <a:pt x="670" y="526"/>
                    </a:cubicBezTo>
                    <a:cubicBezTo>
                      <a:pt x="666" y="523"/>
                      <a:pt x="654" y="526"/>
                      <a:pt x="642" y="531"/>
                    </a:cubicBezTo>
                    <a:cubicBezTo>
                      <a:pt x="631" y="536"/>
                      <a:pt x="616" y="538"/>
                      <a:pt x="610" y="532"/>
                    </a:cubicBezTo>
                    <a:cubicBezTo>
                      <a:pt x="604" y="526"/>
                      <a:pt x="602" y="528"/>
                      <a:pt x="588" y="528"/>
                    </a:cubicBezTo>
                    <a:cubicBezTo>
                      <a:pt x="575" y="528"/>
                      <a:pt x="567" y="518"/>
                      <a:pt x="564" y="516"/>
                    </a:cubicBezTo>
                    <a:cubicBezTo>
                      <a:pt x="562" y="515"/>
                      <a:pt x="538" y="515"/>
                      <a:pt x="526" y="515"/>
                    </a:cubicBezTo>
                    <a:cubicBezTo>
                      <a:pt x="514" y="515"/>
                      <a:pt x="522" y="498"/>
                      <a:pt x="520" y="487"/>
                    </a:cubicBezTo>
                    <a:cubicBezTo>
                      <a:pt x="518" y="476"/>
                      <a:pt x="506" y="472"/>
                      <a:pt x="496" y="472"/>
                    </a:cubicBezTo>
                    <a:cubicBezTo>
                      <a:pt x="486" y="471"/>
                      <a:pt x="485" y="478"/>
                      <a:pt x="466" y="476"/>
                    </a:cubicBezTo>
                    <a:cubicBezTo>
                      <a:pt x="448" y="475"/>
                      <a:pt x="432" y="458"/>
                      <a:pt x="432" y="458"/>
                    </a:cubicBezTo>
                    <a:cubicBezTo>
                      <a:pt x="432" y="458"/>
                      <a:pt x="420" y="448"/>
                      <a:pt x="415" y="446"/>
                    </a:cubicBezTo>
                    <a:cubicBezTo>
                      <a:pt x="410" y="443"/>
                      <a:pt x="406" y="436"/>
                      <a:pt x="406" y="436"/>
                    </a:cubicBezTo>
                    <a:cubicBezTo>
                      <a:pt x="406" y="436"/>
                      <a:pt x="414" y="116"/>
                      <a:pt x="414" y="109"/>
                    </a:cubicBezTo>
                    <a:cubicBezTo>
                      <a:pt x="414" y="102"/>
                      <a:pt x="412" y="103"/>
                      <a:pt x="412" y="103"/>
                    </a:cubicBezTo>
                    <a:cubicBezTo>
                      <a:pt x="412" y="103"/>
                      <a:pt x="408" y="103"/>
                      <a:pt x="402" y="103"/>
                    </a:cubicBezTo>
                    <a:cubicBezTo>
                      <a:pt x="401" y="103"/>
                      <a:pt x="399" y="103"/>
                      <a:pt x="398" y="103"/>
                    </a:cubicBezTo>
                    <a:cubicBezTo>
                      <a:pt x="398" y="102"/>
                      <a:pt x="397" y="102"/>
                      <a:pt x="396" y="102"/>
                    </a:cubicBezTo>
                    <a:cubicBezTo>
                      <a:pt x="393" y="102"/>
                      <a:pt x="389" y="102"/>
                      <a:pt x="385" y="102"/>
                    </a:cubicBezTo>
                    <a:cubicBezTo>
                      <a:pt x="384" y="102"/>
                      <a:pt x="383" y="102"/>
                      <a:pt x="383" y="102"/>
                    </a:cubicBezTo>
                    <a:cubicBezTo>
                      <a:pt x="381" y="102"/>
                      <a:pt x="379" y="102"/>
                      <a:pt x="377" y="102"/>
                    </a:cubicBezTo>
                    <a:cubicBezTo>
                      <a:pt x="376" y="102"/>
                      <a:pt x="374" y="102"/>
                      <a:pt x="373" y="102"/>
                    </a:cubicBezTo>
                    <a:cubicBezTo>
                      <a:pt x="371" y="102"/>
                      <a:pt x="370" y="101"/>
                      <a:pt x="368" y="101"/>
                    </a:cubicBezTo>
                    <a:cubicBezTo>
                      <a:pt x="367" y="101"/>
                      <a:pt x="366" y="101"/>
                      <a:pt x="365" y="101"/>
                    </a:cubicBezTo>
                    <a:cubicBezTo>
                      <a:pt x="363" y="101"/>
                      <a:pt x="361" y="101"/>
                      <a:pt x="359" y="101"/>
                    </a:cubicBezTo>
                    <a:cubicBezTo>
                      <a:pt x="358" y="101"/>
                      <a:pt x="358" y="101"/>
                      <a:pt x="358" y="101"/>
                    </a:cubicBezTo>
                    <a:cubicBezTo>
                      <a:pt x="356" y="101"/>
                      <a:pt x="354" y="101"/>
                      <a:pt x="352" y="101"/>
                    </a:cubicBezTo>
                    <a:cubicBezTo>
                      <a:pt x="350" y="101"/>
                      <a:pt x="348" y="101"/>
                      <a:pt x="347" y="101"/>
                    </a:cubicBezTo>
                    <a:cubicBezTo>
                      <a:pt x="344" y="101"/>
                      <a:pt x="341" y="100"/>
                      <a:pt x="337" y="100"/>
                    </a:cubicBezTo>
                    <a:cubicBezTo>
                      <a:pt x="337" y="100"/>
                      <a:pt x="336" y="100"/>
                      <a:pt x="336" y="100"/>
                    </a:cubicBezTo>
                    <a:cubicBezTo>
                      <a:pt x="334" y="100"/>
                      <a:pt x="332" y="100"/>
                      <a:pt x="330" y="100"/>
                    </a:cubicBezTo>
                    <a:cubicBezTo>
                      <a:pt x="330" y="100"/>
                      <a:pt x="330" y="100"/>
                      <a:pt x="330" y="100"/>
                    </a:cubicBezTo>
                    <a:cubicBezTo>
                      <a:pt x="328" y="100"/>
                      <a:pt x="326" y="100"/>
                      <a:pt x="324" y="100"/>
                    </a:cubicBezTo>
                    <a:cubicBezTo>
                      <a:pt x="322" y="100"/>
                      <a:pt x="321" y="100"/>
                      <a:pt x="319" y="100"/>
                    </a:cubicBezTo>
                    <a:cubicBezTo>
                      <a:pt x="317" y="100"/>
                      <a:pt x="315" y="100"/>
                      <a:pt x="313" y="99"/>
                    </a:cubicBezTo>
                    <a:cubicBezTo>
                      <a:pt x="308" y="99"/>
                      <a:pt x="302" y="99"/>
                      <a:pt x="297" y="99"/>
                    </a:cubicBezTo>
                    <a:cubicBezTo>
                      <a:pt x="295" y="99"/>
                      <a:pt x="293" y="99"/>
                      <a:pt x="291" y="99"/>
                    </a:cubicBezTo>
                    <a:cubicBezTo>
                      <a:pt x="175" y="95"/>
                      <a:pt x="17" y="89"/>
                      <a:pt x="1" y="88"/>
                    </a:cubicBezTo>
                    <a:cubicBezTo>
                      <a:pt x="0" y="88"/>
                      <a:pt x="0" y="88"/>
                      <a:pt x="0" y="88"/>
                    </a:cubicBezTo>
                    <a:cubicBezTo>
                      <a:pt x="4" y="0"/>
                      <a:pt x="4" y="0"/>
                      <a:pt x="4" y="0"/>
                    </a:cubicBezTo>
                    <a:cubicBezTo>
                      <a:pt x="48" y="4"/>
                      <a:pt x="94" y="7"/>
                      <a:pt x="143" y="9"/>
                    </a:cubicBezTo>
                    <a:cubicBezTo>
                      <a:pt x="577" y="33"/>
                      <a:pt x="1152" y="22"/>
                      <a:pt x="1152" y="22"/>
                    </a:cubicBezTo>
                    <a:cubicBezTo>
                      <a:pt x="1158" y="21"/>
                      <a:pt x="1160" y="28"/>
                      <a:pt x="1161" y="32"/>
                    </a:cubicBezTo>
                    <a:cubicBezTo>
                      <a:pt x="1161" y="34"/>
                      <a:pt x="1161" y="34"/>
                      <a:pt x="1161" y="34"/>
                    </a:cubicBezTo>
                    <a:cubicBezTo>
                      <a:pt x="1161" y="39"/>
                      <a:pt x="1166" y="114"/>
                      <a:pt x="1166" y="114"/>
                    </a:cubicBezTo>
                    <a:cubicBezTo>
                      <a:pt x="1166" y="114"/>
                      <a:pt x="1189" y="259"/>
                      <a:pt x="1191" y="284"/>
                    </a:cubicBezTo>
                    <a:cubicBezTo>
                      <a:pt x="1193" y="310"/>
                      <a:pt x="1196" y="608"/>
                      <a:pt x="1196" y="608"/>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64" name="Google Shape;2664;g2d86b6d9a3b_0_236"/>
              <p:cNvSpPr/>
              <p:nvPr/>
            </p:nvSpPr>
            <p:spPr>
              <a:xfrm>
                <a:off x="1546" y="1750"/>
                <a:ext cx="695" cy="732"/>
              </a:xfrm>
              <a:custGeom>
                <a:avLst/>
                <a:gdLst/>
                <a:ahLst/>
                <a:cxnLst/>
                <a:rect l="l" t="t" r="r" b="b"/>
                <a:pathLst>
                  <a:path w="955" h="1006" extrusionOk="0">
                    <a:moveTo>
                      <a:pt x="955" y="77"/>
                    </a:moveTo>
                    <a:cubicBezTo>
                      <a:pt x="951" y="165"/>
                      <a:pt x="951" y="165"/>
                      <a:pt x="951" y="165"/>
                    </a:cubicBezTo>
                    <a:cubicBezTo>
                      <a:pt x="947" y="165"/>
                      <a:pt x="947" y="169"/>
                      <a:pt x="947" y="169"/>
                    </a:cubicBezTo>
                    <a:cubicBezTo>
                      <a:pt x="927" y="461"/>
                      <a:pt x="927" y="461"/>
                      <a:pt x="927" y="461"/>
                    </a:cubicBezTo>
                    <a:cubicBezTo>
                      <a:pt x="894" y="940"/>
                      <a:pt x="894" y="940"/>
                      <a:pt x="894" y="940"/>
                    </a:cubicBezTo>
                    <a:cubicBezTo>
                      <a:pt x="894" y="944"/>
                      <a:pt x="892" y="950"/>
                      <a:pt x="886" y="951"/>
                    </a:cubicBezTo>
                    <a:cubicBezTo>
                      <a:pt x="882" y="952"/>
                      <a:pt x="364" y="910"/>
                      <a:pt x="364" y="914"/>
                    </a:cubicBezTo>
                    <a:cubicBezTo>
                      <a:pt x="364" y="918"/>
                      <a:pt x="369" y="928"/>
                      <a:pt x="369" y="934"/>
                    </a:cubicBezTo>
                    <a:cubicBezTo>
                      <a:pt x="369" y="938"/>
                      <a:pt x="369" y="942"/>
                      <a:pt x="376" y="946"/>
                    </a:cubicBezTo>
                    <a:cubicBezTo>
                      <a:pt x="365" y="942"/>
                      <a:pt x="192" y="928"/>
                      <a:pt x="160" y="925"/>
                    </a:cubicBezTo>
                    <a:cubicBezTo>
                      <a:pt x="128" y="922"/>
                      <a:pt x="132" y="942"/>
                      <a:pt x="129" y="974"/>
                    </a:cubicBezTo>
                    <a:cubicBezTo>
                      <a:pt x="126" y="1006"/>
                      <a:pt x="101" y="994"/>
                      <a:pt x="101" y="994"/>
                    </a:cubicBezTo>
                    <a:cubicBezTo>
                      <a:pt x="0" y="985"/>
                      <a:pt x="0" y="985"/>
                      <a:pt x="0" y="985"/>
                    </a:cubicBezTo>
                    <a:cubicBezTo>
                      <a:pt x="125" y="0"/>
                      <a:pt x="125" y="0"/>
                      <a:pt x="125" y="0"/>
                    </a:cubicBezTo>
                    <a:cubicBezTo>
                      <a:pt x="192" y="17"/>
                      <a:pt x="955" y="77"/>
                      <a:pt x="955" y="77"/>
                    </a:cubicBezTo>
                    <a:close/>
                  </a:path>
                </a:pathLst>
              </a:custGeom>
              <a:solidFill>
                <a:schemeClr val="accent2"/>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cxnSp>
            <p:nvCxnSpPr>
              <p:cNvPr id="2665" name="Google Shape;2665;g2d86b6d9a3b_0_236"/>
              <p:cNvCxnSpPr/>
              <p:nvPr/>
            </p:nvCxnSpPr>
            <p:spPr>
              <a:xfrm>
                <a:off x="1819" y="2439"/>
                <a:ext cx="0" cy="0"/>
              </a:xfrm>
              <a:prstGeom prst="straightConnector1">
                <a:avLst/>
              </a:prstGeom>
              <a:solidFill>
                <a:srgbClr val="CDD0DA"/>
              </a:solidFill>
              <a:ln w="9525" cap="flat" cmpd="sng">
                <a:solidFill>
                  <a:schemeClr val="accent4"/>
                </a:solidFill>
                <a:prstDash val="solid"/>
                <a:round/>
                <a:headEnd type="none" w="sm" len="sm"/>
                <a:tailEnd type="none" w="sm" len="sm"/>
              </a:ln>
            </p:spPr>
          </p:cxnSp>
          <p:cxnSp>
            <p:nvCxnSpPr>
              <p:cNvPr id="2666" name="Google Shape;2666;g2d86b6d9a3b_0_236"/>
              <p:cNvCxnSpPr/>
              <p:nvPr/>
            </p:nvCxnSpPr>
            <p:spPr>
              <a:xfrm>
                <a:off x="1819" y="2439"/>
                <a:ext cx="0" cy="0"/>
              </a:xfrm>
              <a:prstGeom prst="straightConnector1">
                <a:avLst/>
              </a:prstGeom>
              <a:solidFill>
                <a:srgbClr val="CDD0DA"/>
              </a:solidFill>
              <a:ln w="9525" cap="flat" cmpd="sng">
                <a:solidFill>
                  <a:schemeClr val="accent4"/>
                </a:solidFill>
                <a:prstDash val="solid"/>
                <a:miter lim="800000"/>
                <a:headEnd type="none" w="sm" len="sm"/>
                <a:tailEnd type="none" w="sm" len="sm"/>
              </a:ln>
            </p:spPr>
          </p:cxnSp>
          <p:sp>
            <p:nvSpPr>
              <p:cNvPr id="2667" name="Google Shape;2667;g2d86b6d9a3b_0_236"/>
              <p:cNvSpPr/>
              <p:nvPr/>
            </p:nvSpPr>
            <p:spPr>
              <a:xfrm>
                <a:off x="3539" y="1755"/>
                <a:ext cx="845" cy="299"/>
              </a:xfrm>
              <a:custGeom>
                <a:avLst/>
                <a:gdLst/>
                <a:ahLst/>
                <a:cxnLst/>
                <a:rect l="l" t="t" r="r" b="b"/>
                <a:pathLst>
                  <a:path w="1161" h="411" extrusionOk="0">
                    <a:moveTo>
                      <a:pt x="1160" y="30"/>
                    </a:moveTo>
                    <a:cubicBezTo>
                      <a:pt x="1159" y="34"/>
                      <a:pt x="1152" y="45"/>
                      <a:pt x="1144" y="52"/>
                    </a:cubicBezTo>
                    <a:cubicBezTo>
                      <a:pt x="1136" y="60"/>
                      <a:pt x="1136" y="60"/>
                      <a:pt x="1132" y="68"/>
                    </a:cubicBezTo>
                    <a:cubicBezTo>
                      <a:pt x="1128" y="76"/>
                      <a:pt x="1128" y="92"/>
                      <a:pt x="1120" y="92"/>
                    </a:cubicBezTo>
                    <a:cubicBezTo>
                      <a:pt x="1111" y="91"/>
                      <a:pt x="1096" y="84"/>
                      <a:pt x="1088" y="90"/>
                    </a:cubicBezTo>
                    <a:cubicBezTo>
                      <a:pt x="1080" y="96"/>
                      <a:pt x="1070" y="112"/>
                      <a:pt x="1066" y="116"/>
                    </a:cubicBezTo>
                    <a:cubicBezTo>
                      <a:pt x="1063" y="120"/>
                      <a:pt x="1056" y="129"/>
                      <a:pt x="1048" y="124"/>
                    </a:cubicBezTo>
                    <a:cubicBezTo>
                      <a:pt x="1040" y="118"/>
                      <a:pt x="1034" y="122"/>
                      <a:pt x="1028" y="127"/>
                    </a:cubicBezTo>
                    <a:cubicBezTo>
                      <a:pt x="1021" y="132"/>
                      <a:pt x="1016" y="143"/>
                      <a:pt x="1008" y="155"/>
                    </a:cubicBezTo>
                    <a:cubicBezTo>
                      <a:pt x="1002" y="167"/>
                      <a:pt x="992" y="171"/>
                      <a:pt x="988" y="172"/>
                    </a:cubicBezTo>
                    <a:cubicBezTo>
                      <a:pt x="983" y="172"/>
                      <a:pt x="968" y="188"/>
                      <a:pt x="958" y="196"/>
                    </a:cubicBezTo>
                    <a:cubicBezTo>
                      <a:pt x="948" y="204"/>
                      <a:pt x="946" y="216"/>
                      <a:pt x="927" y="217"/>
                    </a:cubicBezTo>
                    <a:cubicBezTo>
                      <a:pt x="908" y="218"/>
                      <a:pt x="896" y="217"/>
                      <a:pt x="888" y="226"/>
                    </a:cubicBezTo>
                    <a:cubicBezTo>
                      <a:pt x="881" y="234"/>
                      <a:pt x="868" y="244"/>
                      <a:pt x="868" y="254"/>
                    </a:cubicBezTo>
                    <a:cubicBezTo>
                      <a:pt x="868" y="264"/>
                      <a:pt x="874" y="272"/>
                      <a:pt x="860" y="275"/>
                    </a:cubicBezTo>
                    <a:cubicBezTo>
                      <a:pt x="844" y="278"/>
                      <a:pt x="834" y="282"/>
                      <a:pt x="834" y="286"/>
                    </a:cubicBezTo>
                    <a:cubicBezTo>
                      <a:pt x="834" y="331"/>
                      <a:pt x="834" y="331"/>
                      <a:pt x="834" y="331"/>
                    </a:cubicBezTo>
                    <a:cubicBezTo>
                      <a:pt x="744" y="343"/>
                      <a:pt x="655" y="353"/>
                      <a:pt x="655" y="353"/>
                    </a:cubicBezTo>
                    <a:cubicBezTo>
                      <a:pt x="604" y="359"/>
                      <a:pt x="356" y="381"/>
                      <a:pt x="303" y="390"/>
                    </a:cubicBezTo>
                    <a:cubicBezTo>
                      <a:pt x="302" y="390"/>
                      <a:pt x="302" y="390"/>
                      <a:pt x="302" y="390"/>
                    </a:cubicBezTo>
                    <a:cubicBezTo>
                      <a:pt x="275" y="393"/>
                      <a:pt x="31" y="409"/>
                      <a:pt x="12" y="409"/>
                    </a:cubicBezTo>
                    <a:cubicBezTo>
                      <a:pt x="5" y="410"/>
                      <a:pt x="2" y="410"/>
                      <a:pt x="0" y="411"/>
                    </a:cubicBezTo>
                    <a:cubicBezTo>
                      <a:pt x="3" y="405"/>
                      <a:pt x="7" y="395"/>
                      <a:pt x="16" y="387"/>
                    </a:cubicBezTo>
                    <a:cubicBezTo>
                      <a:pt x="25" y="379"/>
                      <a:pt x="27" y="365"/>
                      <a:pt x="26" y="357"/>
                    </a:cubicBezTo>
                    <a:cubicBezTo>
                      <a:pt x="25" y="348"/>
                      <a:pt x="11" y="345"/>
                      <a:pt x="9" y="338"/>
                    </a:cubicBezTo>
                    <a:cubicBezTo>
                      <a:pt x="7" y="331"/>
                      <a:pt x="27" y="315"/>
                      <a:pt x="33" y="312"/>
                    </a:cubicBezTo>
                    <a:cubicBezTo>
                      <a:pt x="40" y="309"/>
                      <a:pt x="34" y="295"/>
                      <a:pt x="33" y="291"/>
                    </a:cubicBezTo>
                    <a:cubicBezTo>
                      <a:pt x="33" y="286"/>
                      <a:pt x="37" y="279"/>
                      <a:pt x="39" y="277"/>
                    </a:cubicBezTo>
                    <a:cubicBezTo>
                      <a:pt x="42" y="275"/>
                      <a:pt x="49" y="276"/>
                      <a:pt x="67" y="249"/>
                    </a:cubicBezTo>
                    <a:cubicBezTo>
                      <a:pt x="73" y="240"/>
                      <a:pt x="69" y="236"/>
                      <a:pt x="61" y="235"/>
                    </a:cubicBezTo>
                    <a:cubicBezTo>
                      <a:pt x="61" y="235"/>
                      <a:pt x="71" y="207"/>
                      <a:pt x="70" y="205"/>
                    </a:cubicBezTo>
                    <a:cubicBezTo>
                      <a:pt x="69" y="203"/>
                      <a:pt x="63" y="197"/>
                      <a:pt x="65" y="191"/>
                    </a:cubicBezTo>
                    <a:cubicBezTo>
                      <a:pt x="68" y="185"/>
                      <a:pt x="73" y="181"/>
                      <a:pt x="74" y="178"/>
                    </a:cubicBezTo>
                    <a:cubicBezTo>
                      <a:pt x="75" y="175"/>
                      <a:pt x="82" y="165"/>
                      <a:pt x="82" y="162"/>
                    </a:cubicBezTo>
                    <a:cubicBezTo>
                      <a:pt x="82" y="159"/>
                      <a:pt x="81" y="144"/>
                      <a:pt x="82" y="143"/>
                    </a:cubicBezTo>
                    <a:cubicBezTo>
                      <a:pt x="83" y="141"/>
                      <a:pt x="88" y="137"/>
                      <a:pt x="93" y="138"/>
                    </a:cubicBezTo>
                    <a:cubicBezTo>
                      <a:pt x="97" y="139"/>
                      <a:pt x="269" y="128"/>
                      <a:pt x="271" y="127"/>
                    </a:cubicBezTo>
                    <a:cubicBezTo>
                      <a:pt x="273" y="127"/>
                      <a:pt x="293" y="127"/>
                      <a:pt x="288" y="112"/>
                    </a:cubicBezTo>
                    <a:cubicBezTo>
                      <a:pt x="283" y="97"/>
                      <a:pt x="283" y="95"/>
                      <a:pt x="305" y="93"/>
                    </a:cubicBezTo>
                    <a:cubicBezTo>
                      <a:pt x="626" y="74"/>
                      <a:pt x="767" y="56"/>
                      <a:pt x="892" y="37"/>
                    </a:cubicBezTo>
                    <a:cubicBezTo>
                      <a:pt x="892" y="37"/>
                      <a:pt x="892" y="37"/>
                      <a:pt x="892" y="37"/>
                    </a:cubicBezTo>
                    <a:cubicBezTo>
                      <a:pt x="973" y="24"/>
                      <a:pt x="1047" y="12"/>
                      <a:pt x="1160" y="0"/>
                    </a:cubicBezTo>
                    <a:cubicBezTo>
                      <a:pt x="1160" y="0"/>
                      <a:pt x="1161" y="24"/>
                      <a:pt x="1160" y="30"/>
                    </a:cubicBezTo>
                    <a:close/>
                  </a:path>
                </a:pathLst>
              </a:custGeom>
              <a:solidFill>
                <a:srgbClr val="E8E8EB"/>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68" name="Google Shape;2668;g2d86b6d9a3b_0_236"/>
              <p:cNvSpPr/>
              <p:nvPr/>
            </p:nvSpPr>
            <p:spPr>
              <a:xfrm>
                <a:off x="2961" y="1346"/>
                <a:ext cx="674" cy="583"/>
              </a:xfrm>
              <a:custGeom>
                <a:avLst/>
                <a:gdLst/>
                <a:ahLst/>
                <a:cxnLst/>
                <a:rect l="l" t="t" r="r" b="b"/>
                <a:pathLst>
                  <a:path w="926" h="802" extrusionOk="0">
                    <a:moveTo>
                      <a:pt x="923" y="642"/>
                    </a:moveTo>
                    <a:cubicBezTo>
                      <a:pt x="921" y="672"/>
                      <a:pt x="926" y="683"/>
                      <a:pt x="910" y="687"/>
                    </a:cubicBezTo>
                    <a:cubicBezTo>
                      <a:pt x="894" y="691"/>
                      <a:pt x="876" y="696"/>
                      <a:pt x="876" y="705"/>
                    </a:cubicBezTo>
                    <a:cubicBezTo>
                      <a:pt x="875" y="706"/>
                      <a:pt x="876" y="721"/>
                      <a:pt x="876" y="724"/>
                    </a:cubicBezTo>
                    <a:cubicBezTo>
                      <a:pt x="876" y="727"/>
                      <a:pt x="869" y="737"/>
                      <a:pt x="868" y="740"/>
                    </a:cubicBezTo>
                    <a:cubicBezTo>
                      <a:pt x="867" y="743"/>
                      <a:pt x="862" y="747"/>
                      <a:pt x="859" y="753"/>
                    </a:cubicBezTo>
                    <a:cubicBezTo>
                      <a:pt x="857" y="759"/>
                      <a:pt x="863" y="765"/>
                      <a:pt x="864" y="767"/>
                    </a:cubicBezTo>
                    <a:cubicBezTo>
                      <a:pt x="865" y="769"/>
                      <a:pt x="855" y="797"/>
                      <a:pt x="855" y="797"/>
                    </a:cubicBezTo>
                    <a:cubicBezTo>
                      <a:pt x="839" y="794"/>
                      <a:pt x="805" y="801"/>
                      <a:pt x="784" y="801"/>
                    </a:cubicBezTo>
                    <a:cubicBezTo>
                      <a:pt x="752" y="802"/>
                      <a:pt x="772" y="778"/>
                      <a:pt x="785" y="769"/>
                    </a:cubicBezTo>
                    <a:cubicBezTo>
                      <a:pt x="799" y="759"/>
                      <a:pt x="801" y="746"/>
                      <a:pt x="799" y="733"/>
                    </a:cubicBezTo>
                    <a:cubicBezTo>
                      <a:pt x="797" y="721"/>
                      <a:pt x="782" y="714"/>
                      <a:pt x="776" y="713"/>
                    </a:cubicBezTo>
                    <a:cubicBezTo>
                      <a:pt x="770" y="713"/>
                      <a:pt x="693" y="720"/>
                      <a:pt x="672" y="721"/>
                    </a:cubicBezTo>
                    <a:cubicBezTo>
                      <a:pt x="651" y="722"/>
                      <a:pt x="188" y="739"/>
                      <a:pt x="179" y="739"/>
                    </a:cubicBezTo>
                    <a:cubicBezTo>
                      <a:pt x="171" y="739"/>
                      <a:pt x="171" y="747"/>
                      <a:pt x="171" y="747"/>
                    </a:cubicBezTo>
                    <a:cubicBezTo>
                      <a:pt x="171" y="747"/>
                      <a:pt x="166" y="672"/>
                      <a:pt x="166" y="667"/>
                    </a:cubicBezTo>
                    <a:cubicBezTo>
                      <a:pt x="166" y="667"/>
                      <a:pt x="166" y="667"/>
                      <a:pt x="166" y="665"/>
                    </a:cubicBezTo>
                    <a:cubicBezTo>
                      <a:pt x="165" y="642"/>
                      <a:pt x="159" y="403"/>
                      <a:pt x="159" y="376"/>
                    </a:cubicBezTo>
                    <a:cubicBezTo>
                      <a:pt x="159" y="288"/>
                      <a:pt x="159" y="288"/>
                      <a:pt x="159" y="288"/>
                    </a:cubicBezTo>
                    <a:cubicBezTo>
                      <a:pt x="159" y="288"/>
                      <a:pt x="158" y="280"/>
                      <a:pt x="150" y="276"/>
                    </a:cubicBezTo>
                    <a:cubicBezTo>
                      <a:pt x="143" y="271"/>
                      <a:pt x="121" y="255"/>
                      <a:pt x="121" y="250"/>
                    </a:cubicBezTo>
                    <a:cubicBezTo>
                      <a:pt x="121" y="245"/>
                      <a:pt x="117" y="234"/>
                      <a:pt x="113" y="230"/>
                    </a:cubicBezTo>
                    <a:cubicBezTo>
                      <a:pt x="109" y="227"/>
                      <a:pt x="94" y="216"/>
                      <a:pt x="95" y="203"/>
                    </a:cubicBezTo>
                    <a:cubicBezTo>
                      <a:pt x="97" y="190"/>
                      <a:pt x="100" y="186"/>
                      <a:pt x="104" y="182"/>
                    </a:cubicBezTo>
                    <a:cubicBezTo>
                      <a:pt x="109" y="179"/>
                      <a:pt x="120" y="173"/>
                      <a:pt x="118" y="163"/>
                    </a:cubicBezTo>
                    <a:cubicBezTo>
                      <a:pt x="115" y="152"/>
                      <a:pt x="105" y="151"/>
                      <a:pt x="97" y="150"/>
                    </a:cubicBezTo>
                    <a:cubicBezTo>
                      <a:pt x="89" y="149"/>
                      <a:pt x="72" y="137"/>
                      <a:pt x="66" y="133"/>
                    </a:cubicBezTo>
                    <a:cubicBezTo>
                      <a:pt x="60" y="128"/>
                      <a:pt x="52" y="129"/>
                      <a:pt x="52" y="129"/>
                    </a:cubicBezTo>
                    <a:cubicBezTo>
                      <a:pt x="52" y="129"/>
                      <a:pt x="51" y="129"/>
                      <a:pt x="49" y="129"/>
                    </a:cubicBezTo>
                    <a:cubicBezTo>
                      <a:pt x="49" y="109"/>
                      <a:pt x="38" y="89"/>
                      <a:pt x="29" y="79"/>
                    </a:cubicBezTo>
                    <a:cubicBezTo>
                      <a:pt x="20" y="68"/>
                      <a:pt x="4" y="40"/>
                      <a:pt x="2" y="35"/>
                    </a:cubicBezTo>
                    <a:cubicBezTo>
                      <a:pt x="0" y="31"/>
                      <a:pt x="1" y="28"/>
                      <a:pt x="2" y="23"/>
                    </a:cubicBezTo>
                    <a:cubicBezTo>
                      <a:pt x="2" y="23"/>
                      <a:pt x="2" y="23"/>
                      <a:pt x="2" y="23"/>
                    </a:cubicBezTo>
                    <a:cubicBezTo>
                      <a:pt x="2" y="23"/>
                      <a:pt x="355" y="11"/>
                      <a:pt x="409" y="10"/>
                    </a:cubicBezTo>
                    <a:cubicBezTo>
                      <a:pt x="462" y="9"/>
                      <a:pt x="505" y="5"/>
                      <a:pt x="505" y="5"/>
                    </a:cubicBezTo>
                    <a:cubicBezTo>
                      <a:pt x="505" y="5"/>
                      <a:pt x="520" y="0"/>
                      <a:pt x="541" y="17"/>
                    </a:cubicBezTo>
                    <a:cubicBezTo>
                      <a:pt x="563" y="33"/>
                      <a:pt x="568" y="42"/>
                      <a:pt x="568" y="42"/>
                    </a:cubicBezTo>
                    <a:cubicBezTo>
                      <a:pt x="568" y="42"/>
                      <a:pt x="568" y="42"/>
                      <a:pt x="568" y="43"/>
                    </a:cubicBezTo>
                    <a:cubicBezTo>
                      <a:pt x="568" y="44"/>
                      <a:pt x="568" y="47"/>
                      <a:pt x="568" y="53"/>
                    </a:cubicBezTo>
                    <a:cubicBezTo>
                      <a:pt x="567" y="61"/>
                      <a:pt x="565" y="77"/>
                      <a:pt x="568" y="99"/>
                    </a:cubicBezTo>
                    <a:cubicBezTo>
                      <a:pt x="572" y="120"/>
                      <a:pt x="583" y="148"/>
                      <a:pt x="619" y="181"/>
                    </a:cubicBezTo>
                    <a:cubicBezTo>
                      <a:pt x="655" y="213"/>
                      <a:pt x="657" y="212"/>
                      <a:pt x="668" y="226"/>
                    </a:cubicBezTo>
                    <a:cubicBezTo>
                      <a:pt x="679" y="240"/>
                      <a:pt x="681" y="250"/>
                      <a:pt x="683" y="265"/>
                    </a:cubicBezTo>
                    <a:cubicBezTo>
                      <a:pt x="684" y="281"/>
                      <a:pt x="697" y="294"/>
                      <a:pt x="711" y="290"/>
                    </a:cubicBezTo>
                    <a:cubicBezTo>
                      <a:pt x="725" y="286"/>
                      <a:pt x="731" y="283"/>
                      <a:pt x="738" y="286"/>
                    </a:cubicBezTo>
                    <a:cubicBezTo>
                      <a:pt x="745" y="289"/>
                      <a:pt x="773" y="302"/>
                      <a:pt x="763" y="328"/>
                    </a:cubicBezTo>
                    <a:cubicBezTo>
                      <a:pt x="752" y="354"/>
                      <a:pt x="723" y="389"/>
                      <a:pt x="739" y="408"/>
                    </a:cubicBezTo>
                    <a:cubicBezTo>
                      <a:pt x="755" y="427"/>
                      <a:pt x="793" y="458"/>
                      <a:pt x="808" y="463"/>
                    </a:cubicBezTo>
                    <a:cubicBezTo>
                      <a:pt x="823" y="469"/>
                      <a:pt x="852" y="483"/>
                      <a:pt x="859" y="495"/>
                    </a:cubicBezTo>
                    <a:cubicBezTo>
                      <a:pt x="867" y="507"/>
                      <a:pt x="867" y="518"/>
                      <a:pt x="867" y="523"/>
                    </a:cubicBezTo>
                    <a:cubicBezTo>
                      <a:pt x="867" y="529"/>
                      <a:pt x="875" y="551"/>
                      <a:pt x="869" y="565"/>
                    </a:cubicBezTo>
                    <a:cubicBezTo>
                      <a:pt x="863" y="580"/>
                      <a:pt x="869" y="586"/>
                      <a:pt x="877" y="592"/>
                    </a:cubicBezTo>
                    <a:cubicBezTo>
                      <a:pt x="885" y="598"/>
                      <a:pt x="896" y="610"/>
                      <a:pt x="905" y="610"/>
                    </a:cubicBezTo>
                    <a:cubicBezTo>
                      <a:pt x="909" y="610"/>
                      <a:pt x="914" y="610"/>
                      <a:pt x="917" y="614"/>
                    </a:cubicBezTo>
                    <a:cubicBezTo>
                      <a:pt x="917" y="614"/>
                      <a:pt x="917" y="614"/>
                      <a:pt x="917" y="614"/>
                    </a:cubicBezTo>
                    <a:cubicBezTo>
                      <a:pt x="922" y="618"/>
                      <a:pt x="924" y="626"/>
                      <a:pt x="923" y="642"/>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69" name="Google Shape;2669;g2d86b6d9a3b_0_236"/>
              <p:cNvSpPr/>
              <p:nvPr/>
            </p:nvSpPr>
            <p:spPr>
              <a:xfrm>
                <a:off x="951" y="1673"/>
                <a:ext cx="686" cy="794"/>
              </a:xfrm>
              <a:custGeom>
                <a:avLst/>
                <a:gdLst/>
                <a:ahLst/>
                <a:cxnLst/>
                <a:rect l="l" t="t" r="r" b="b"/>
                <a:pathLst>
                  <a:path w="943" h="1091" extrusionOk="0">
                    <a:moveTo>
                      <a:pt x="943" y="106"/>
                    </a:moveTo>
                    <a:cubicBezTo>
                      <a:pt x="818" y="1091"/>
                      <a:pt x="818" y="1091"/>
                      <a:pt x="818" y="1091"/>
                    </a:cubicBezTo>
                    <a:cubicBezTo>
                      <a:pt x="553" y="1060"/>
                      <a:pt x="553" y="1060"/>
                      <a:pt x="553" y="1060"/>
                    </a:cubicBezTo>
                    <a:cubicBezTo>
                      <a:pt x="553" y="1060"/>
                      <a:pt x="528" y="1054"/>
                      <a:pt x="518" y="1047"/>
                    </a:cubicBezTo>
                    <a:cubicBezTo>
                      <a:pt x="508" y="1040"/>
                      <a:pt x="20" y="763"/>
                      <a:pt x="20" y="763"/>
                    </a:cubicBezTo>
                    <a:cubicBezTo>
                      <a:pt x="20" y="763"/>
                      <a:pt x="0" y="738"/>
                      <a:pt x="31" y="729"/>
                    </a:cubicBezTo>
                    <a:cubicBezTo>
                      <a:pt x="34" y="728"/>
                      <a:pt x="37" y="727"/>
                      <a:pt x="40" y="726"/>
                    </a:cubicBezTo>
                    <a:cubicBezTo>
                      <a:pt x="65" y="718"/>
                      <a:pt x="75" y="705"/>
                      <a:pt x="75" y="696"/>
                    </a:cubicBezTo>
                    <a:cubicBezTo>
                      <a:pt x="74" y="686"/>
                      <a:pt x="68" y="677"/>
                      <a:pt x="58" y="670"/>
                    </a:cubicBezTo>
                    <a:cubicBezTo>
                      <a:pt x="46" y="663"/>
                      <a:pt x="48" y="644"/>
                      <a:pt x="48" y="637"/>
                    </a:cubicBezTo>
                    <a:cubicBezTo>
                      <a:pt x="50" y="630"/>
                      <a:pt x="52" y="613"/>
                      <a:pt x="64" y="603"/>
                    </a:cubicBezTo>
                    <a:cubicBezTo>
                      <a:pt x="76" y="593"/>
                      <a:pt x="90" y="572"/>
                      <a:pt x="94" y="554"/>
                    </a:cubicBezTo>
                    <a:cubicBezTo>
                      <a:pt x="98" y="536"/>
                      <a:pt x="94" y="524"/>
                      <a:pt x="106" y="513"/>
                    </a:cubicBezTo>
                    <a:cubicBezTo>
                      <a:pt x="118" y="502"/>
                      <a:pt x="142" y="489"/>
                      <a:pt x="152" y="478"/>
                    </a:cubicBezTo>
                    <a:cubicBezTo>
                      <a:pt x="162" y="468"/>
                      <a:pt x="167" y="468"/>
                      <a:pt x="158" y="454"/>
                    </a:cubicBezTo>
                    <a:cubicBezTo>
                      <a:pt x="150" y="441"/>
                      <a:pt x="136" y="408"/>
                      <a:pt x="136" y="404"/>
                    </a:cubicBezTo>
                    <a:cubicBezTo>
                      <a:pt x="136" y="400"/>
                      <a:pt x="122" y="362"/>
                      <a:pt x="118" y="358"/>
                    </a:cubicBezTo>
                    <a:cubicBezTo>
                      <a:pt x="116" y="356"/>
                      <a:pt x="116" y="344"/>
                      <a:pt x="118" y="331"/>
                    </a:cubicBezTo>
                    <a:cubicBezTo>
                      <a:pt x="119" y="318"/>
                      <a:pt x="122" y="304"/>
                      <a:pt x="126" y="299"/>
                    </a:cubicBezTo>
                    <a:cubicBezTo>
                      <a:pt x="136" y="289"/>
                      <a:pt x="134" y="236"/>
                      <a:pt x="134" y="214"/>
                    </a:cubicBezTo>
                    <a:cubicBezTo>
                      <a:pt x="134" y="191"/>
                      <a:pt x="132" y="148"/>
                      <a:pt x="144" y="142"/>
                    </a:cubicBezTo>
                    <a:cubicBezTo>
                      <a:pt x="157" y="134"/>
                      <a:pt x="180" y="132"/>
                      <a:pt x="188" y="142"/>
                    </a:cubicBezTo>
                    <a:cubicBezTo>
                      <a:pt x="196" y="151"/>
                      <a:pt x="202" y="166"/>
                      <a:pt x="210" y="164"/>
                    </a:cubicBezTo>
                    <a:cubicBezTo>
                      <a:pt x="218" y="164"/>
                      <a:pt x="230" y="162"/>
                      <a:pt x="236" y="140"/>
                    </a:cubicBezTo>
                    <a:cubicBezTo>
                      <a:pt x="241" y="117"/>
                      <a:pt x="256" y="47"/>
                      <a:pt x="258" y="32"/>
                    </a:cubicBezTo>
                    <a:cubicBezTo>
                      <a:pt x="260" y="17"/>
                      <a:pt x="262" y="0"/>
                      <a:pt x="262" y="0"/>
                    </a:cubicBezTo>
                    <a:cubicBezTo>
                      <a:pt x="262" y="0"/>
                      <a:pt x="751" y="83"/>
                      <a:pt x="943" y="106"/>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70" name="Google Shape;2670;g2d86b6d9a3b_0_236"/>
              <p:cNvSpPr/>
              <p:nvPr/>
            </p:nvSpPr>
            <p:spPr>
              <a:xfrm>
                <a:off x="3423" y="2038"/>
                <a:ext cx="357" cy="627"/>
              </a:xfrm>
              <a:custGeom>
                <a:avLst/>
                <a:gdLst/>
                <a:ahLst/>
                <a:cxnLst/>
                <a:rect l="l" t="t" r="r" b="b"/>
                <a:pathLst>
                  <a:path w="493" h="862" extrusionOk="0">
                    <a:moveTo>
                      <a:pt x="485" y="819"/>
                    </a:moveTo>
                    <a:cubicBezTo>
                      <a:pt x="476" y="819"/>
                      <a:pt x="465" y="812"/>
                      <a:pt x="465" y="812"/>
                    </a:cubicBezTo>
                    <a:cubicBezTo>
                      <a:pt x="465" y="812"/>
                      <a:pt x="463" y="807"/>
                      <a:pt x="459" y="812"/>
                    </a:cubicBezTo>
                    <a:cubicBezTo>
                      <a:pt x="454" y="818"/>
                      <a:pt x="447" y="826"/>
                      <a:pt x="440" y="819"/>
                    </a:cubicBezTo>
                    <a:cubicBezTo>
                      <a:pt x="433" y="813"/>
                      <a:pt x="430" y="807"/>
                      <a:pt x="421" y="810"/>
                    </a:cubicBezTo>
                    <a:cubicBezTo>
                      <a:pt x="413" y="813"/>
                      <a:pt x="385" y="820"/>
                      <a:pt x="371" y="826"/>
                    </a:cubicBezTo>
                    <a:cubicBezTo>
                      <a:pt x="357" y="832"/>
                      <a:pt x="349" y="849"/>
                      <a:pt x="345" y="849"/>
                    </a:cubicBezTo>
                    <a:cubicBezTo>
                      <a:pt x="340" y="850"/>
                      <a:pt x="329" y="862"/>
                      <a:pt x="321" y="857"/>
                    </a:cubicBezTo>
                    <a:cubicBezTo>
                      <a:pt x="321" y="857"/>
                      <a:pt x="320" y="856"/>
                      <a:pt x="319" y="855"/>
                    </a:cubicBezTo>
                    <a:cubicBezTo>
                      <a:pt x="319" y="855"/>
                      <a:pt x="319" y="854"/>
                      <a:pt x="318" y="854"/>
                    </a:cubicBezTo>
                    <a:cubicBezTo>
                      <a:pt x="318" y="854"/>
                      <a:pt x="318" y="854"/>
                      <a:pt x="318" y="854"/>
                    </a:cubicBezTo>
                    <a:cubicBezTo>
                      <a:pt x="312" y="843"/>
                      <a:pt x="307" y="818"/>
                      <a:pt x="293" y="806"/>
                    </a:cubicBezTo>
                    <a:cubicBezTo>
                      <a:pt x="279" y="793"/>
                      <a:pt x="268" y="787"/>
                      <a:pt x="274" y="768"/>
                    </a:cubicBezTo>
                    <a:cubicBezTo>
                      <a:pt x="280" y="749"/>
                      <a:pt x="294" y="727"/>
                      <a:pt x="287" y="721"/>
                    </a:cubicBezTo>
                    <a:cubicBezTo>
                      <a:pt x="281" y="715"/>
                      <a:pt x="266" y="722"/>
                      <a:pt x="257" y="721"/>
                    </a:cubicBezTo>
                    <a:cubicBezTo>
                      <a:pt x="247" y="721"/>
                      <a:pt x="195" y="726"/>
                      <a:pt x="180" y="726"/>
                    </a:cubicBezTo>
                    <a:cubicBezTo>
                      <a:pt x="165" y="726"/>
                      <a:pt x="59" y="737"/>
                      <a:pt x="45" y="736"/>
                    </a:cubicBezTo>
                    <a:cubicBezTo>
                      <a:pt x="32" y="735"/>
                      <a:pt x="5" y="743"/>
                      <a:pt x="5" y="735"/>
                    </a:cubicBezTo>
                    <a:cubicBezTo>
                      <a:pt x="6" y="728"/>
                      <a:pt x="4" y="723"/>
                      <a:pt x="5" y="715"/>
                    </a:cubicBezTo>
                    <a:cubicBezTo>
                      <a:pt x="7" y="707"/>
                      <a:pt x="10" y="699"/>
                      <a:pt x="5" y="697"/>
                    </a:cubicBezTo>
                    <a:cubicBezTo>
                      <a:pt x="0" y="695"/>
                      <a:pt x="5" y="693"/>
                      <a:pt x="11" y="687"/>
                    </a:cubicBezTo>
                    <a:cubicBezTo>
                      <a:pt x="17" y="680"/>
                      <a:pt x="19" y="671"/>
                      <a:pt x="19" y="663"/>
                    </a:cubicBezTo>
                    <a:cubicBezTo>
                      <a:pt x="19" y="656"/>
                      <a:pt x="22" y="633"/>
                      <a:pt x="25" y="623"/>
                    </a:cubicBezTo>
                    <a:cubicBezTo>
                      <a:pt x="27" y="614"/>
                      <a:pt x="37" y="591"/>
                      <a:pt x="40" y="585"/>
                    </a:cubicBezTo>
                    <a:cubicBezTo>
                      <a:pt x="43" y="578"/>
                      <a:pt x="63" y="567"/>
                      <a:pt x="67" y="557"/>
                    </a:cubicBezTo>
                    <a:cubicBezTo>
                      <a:pt x="71" y="548"/>
                      <a:pt x="80" y="541"/>
                      <a:pt x="77" y="535"/>
                    </a:cubicBezTo>
                    <a:cubicBezTo>
                      <a:pt x="75" y="529"/>
                      <a:pt x="67" y="535"/>
                      <a:pt x="67" y="526"/>
                    </a:cubicBezTo>
                    <a:cubicBezTo>
                      <a:pt x="67" y="517"/>
                      <a:pt x="69" y="514"/>
                      <a:pt x="76" y="511"/>
                    </a:cubicBezTo>
                    <a:cubicBezTo>
                      <a:pt x="83" y="507"/>
                      <a:pt x="110" y="501"/>
                      <a:pt x="95" y="493"/>
                    </a:cubicBezTo>
                    <a:cubicBezTo>
                      <a:pt x="81" y="485"/>
                      <a:pt x="73" y="477"/>
                      <a:pt x="73" y="467"/>
                    </a:cubicBezTo>
                    <a:cubicBezTo>
                      <a:pt x="73" y="457"/>
                      <a:pt x="69" y="451"/>
                      <a:pt x="65" y="449"/>
                    </a:cubicBezTo>
                    <a:cubicBezTo>
                      <a:pt x="61" y="448"/>
                      <a:pt x="57" y="439"/>
                      <a:pt x="59" y="433"/>
                    </a:cubicBezTo>
                    <a:cubicBezTo>
                      <a:pt x="62" y="428"/>
                      <a:pt x="56" y="427"/>
                      <a:pt x="56" y="417"/>
                    </a:cubicBezTo>
                    <a:cubicBezTo>
                      <a:pt x="56" y="407"/>
                      <a:pt x="67" y="403"/>
                      <a:pt x="65" y="397"/>
                    </a:cubicBezTo>
                    <a:cubicBezTo>
                      <a:pt x="62" y="391"/>
                      <a:pt x="48" y="392"/>
                      <a:pt x="47" y="387"/>
                    </a:cubicBezTo>
                    <a:cubicBezTo>
                      <a:pt x="46" y="385"/>
                      <a:pt x="46" y="384"/>
                      <a:pt x="46" y="384"/>
                    </a:cubicBezTo>
                    <a:cubicBezTo>
                      <a:pt x="46" y="383"/>
                      <a:pt x="47" y="382"/>
                      <a:pt x="49" y="374"/>
                    </a:cubicBezTo>
                    <a:cubicBezTo>
                      <a:pt x="51" y="362"/>
                      <a:pt x="55" y="361"/>
                      <a:pt x="59" y="353"/>
                    </a:cubicBezTo>
                    <a:cubicBezTo>
                      <a:pt x="63" y="345"/>
                      <a:pt x="59" y="327"/>
                      <a:pt x="51" y="314"/>
                    </a:cubicBezTo>
                    <a:cubicBezTo>
                      <a:pt x="43" y="301"/>
                      <a:pt x="33" y="285"/>
                      <a:pt x="35" y="274"/>
                    </a:cubicBezTo>
                    <a:cubicBezTo>
                      <a:pt x="37" y="263"/>
                      <a:pt x="54" y="251"/>
                      <a:pt x="55" y="243"/>
                    </a:cubicBezTo>
                    <a:cubicBezTo>
                      <a:pt x="57" y="235"/>
                      <a:pt x="56" y="229"/>
                      <a:pt x="57" y="221"/>
                    </a:cubicBezTo>
                    <a:cubicBezTo>
                      <a:pt x="59" y="212"/>
                      <a:pt x="54" y="208"/>
                      <a:pt x="65" y="202"/>
                    </a:cubicBezTo>
                    <a:cubicBezTo>
                      <a:pt x="77" y="196"/>
                      <a:pt x="79" y="198"/>
                      <a:pt x="80" y="186"/>
                    </a:cubicBezTo>
                    <a:cubicBezTo>
                      <a:pt x="81" y="174"/>
                      <a:pt x="76" y="162"/>
                      <a:pt x="91" y="147"/>
                    </a:cubicBezTo>
                    <a:cubicBezTo>
                      <a:pt x="107" y="133"/>
                      <a:pt x="114" y="120"/>
                      <a:pt x="115" y="106"/>
                    </a:cubicBezTo>
                    <a:cubicBezTo>
                      <a:pt x="115" y="92"/>
                      <a:pt x="115" y="84"/>
                      <a:pt x="126" y="71"/>
                    </a:cubicBezTo>
                    <a:cubicBezTo>
                      <a:pt x="137" y="57"/>
                      <a:pt x="148" y="51"/>
                      <a:pt x="149" y="47"/>
                    </a:cubicBezTo>
                    <a:cubicBezTo>
                      <a:pt x="151" y="44"/>
                      <a:pt x="155" y="50"/>
                      <a:pt x="156" y="37"/>
                    </a:cubicBezTo>
                    <a:cubicBezTo>
                      <a:pt x="157" y="28"/>
                      <a:pt x="155" y="23"/>
                      <a:pt x="160" y="21"/>
                    </a:cubicBezTo>
                    <a:cubicBezTo>
                      <a:pt x="162" y="20"/>
                      <a:pt x="165" y="20"/>
                      <a:pt x="172" y="19"/>
                    </a:cubicBezTo>
                    <a:cubicBezTo>
                      <a:pt x="191" y="19"/>
                      <a:pt x="435" y="3"/>
                      <a:pt x="462" y="0"/>
                    </a:cubicBezTo>
                    <a:cubicBezTo>
                      <a:pt x="461" y="0"/>
                      <a:pt x="461" y="0"/>
                      <a:pt x="460" y="1"/>
                    </a:cubicBezTo>
                    <a:cubicBezTo>
                      <a:pt x="460" y="1"/>
                      <a:pt x="459" y="1"/>
                      <a:pt x="458" y="1"/>
                    </a:cubicBezTo>
                    <a:cubicBezTo>
                      <a:pt x="456" y="1"/>
                      <a:pt x="455" y="2"/>
                      <a:pt x="454" y="2"/>
                    </a:cubicBezTo>
                    <a:cubicBezTo>
                      <a:pt x="454" y="2"/>
                      <a:pt x="454" y="2"/>
                      <a:pt x="453" y="2"/>
                    </a:cubicBezTo>
                    <a:cubicBezTo>
                      <a:pt x="453" y="2"/>
                      <a:pt x="453" y="2"/>
                      <a:pt x="453" y="2"/>
                    </a:cubicBezTo>
                    <a:cubicBezTo>
                      <a:pt x="453" y="2"/>
                      <a:pt x="453" y="2"/>
                      <a:pt x="453" y="3"/>
                    </a:cubicBezTo>
                    <a:cubicBezTo>
                      <a:pt x="453" y="3"/>
                      <a:pt x="452" y="3"/>
                      <a:pt x="452" y="3"/>
                    </a:cubicBezTo>
                    <a:cubicBezTo>
                      <a:pt x="452" y="8"/>
                      <a:pt x="453" y="10"/>
                      <a:pt x="460" y="13"/>
                    </a:cubicBezTo>
                    <a:cubicBezTo>
                      <a:pt x="468" y="16"/>
                      <a:pt x="467" y="23"/>
                      <a:pt x="467" y="23"/>
                    </a:cubicBezTo>
                    <a:cubicBezTo>
                      <a:pt x="467" y="23"/>
                      <a:pt x="465" y="195"/>
                      <a:pt x="465" y="240"/>
                    </a:cubicBezTo>
                    <a:cubicBezTo>
                      <a:pt x="465" y="285"/>
                      <a:pt x="459" y="563"/>
                      <a:pt x="461" y="581"/>
                    </a:cubicBezTo>
                    <a:cubicBezTo>
                      <a:pt x="462" y="598"/>
                      <a:pt x="487" y="747"/>
                      <a:pt x="488" y="761"/>
                    </a:cubicBezTo>
                    <a:cubicBezTo>
                      <a:pt x="489" y="772"/>
                      <a:pt x="491" y="797"/>
                      <a:pt x="492" y="806"/>
                    </a:cubicBezTo>
                    <a:cubicBezTo>
                      <a:pt x="492" y="806"/>
                      <a:pt x="492" y="806"/>
                      <a:pt x="492" y="808"/>
                    </a:cubicBezTo>
                    <a:cubicBezTo>
                      <a:pt x="493" y="812"/>
                      <a:pt x="492" y="819"/>
                      <a:pt x="485" y="819"/>
                    </a:cubicBezTo>
                    <a:close/>
                  </a:path>
                </a:pathLst>
              </a:custGeom>
              <a:solidFill>
                <a:srgbClr val="E8E8EB"/>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71" name="Google Shape;2671;g2d86b6d9a3b_0_236"/>
              <p:cNvSpPr/>
              <p:nvPr/>
            </p:nvSpPr>
            <p:spPr>
              <a:xfrm>
                <a:off x="4016" y="1975"/>
                <a:ext cx="552" cy="572"/>
              </a:xfrm>
              <a:custGeom>
                <a:avLst/>
                <a:gdLst/>
                <a:ahLst/>
                <a:cxnLst/>
                <a:rect l="l" t="t" r="r" b="b"/>
                <a:pathLst>
                  <a:path w="759" h="786" extrusionOk="0">
                    <a:moveTo>
                      <a:pt x="749" y="480"/>
                    </a:moveTo>
                    <a:cubicBezTo>
                      <a:pt x="747" y="485"/>
                      <a:pt x="744" y="486"/>
                      <a:pt x="744" y="490"/>
                    </a:cubicBezTo>
                    <a:cubicBezTo>
                      <a:pt x="744" y="495"/>
                      <a:pt x="731" y="497"/>
                      <a:pt x="725" y="497"/>
                    </a:cubicBezTo>
                    <a:cubicBezTo>
                      <a:pt x="718" y="497"/>
                      <a:pt x="720" y="498"/>
                      <a:pt x="720" y="504"/>
                    </a:cubicBezTo>
                    <a:cubicBezTo>
                      <a:pt x="721" y="511"/>
                      <a:pt x="728" y="516"/>
                      <a:pt x="723" y="521"/>
                    </a:cubicBezTo>
                    <a:cubicBezTo>
                      <a:pt x="719" y="526"/>
                      <a:pt x="715" y="528"/>
                      <a:pt x="718" y="534"/>
                    </a:cubicBezTo>
                    <a:cubicBezTo>
                      <a:pt x="722" y="539"/>
                      <a:pt x="724" y="543"/>
                      <a:pt x="723" y="545"/>
                    </a:cubicBezTo>
                    <a:cubicBezTo>
                      <a:pt x="722" y="547"/>
                      <a:pt x="714" y="552"/>
                      <a:pt x="713" y="554"/>
                    </a:cubicBezTo>
                    <a:cubicBezTo>
                      <a:pt x="712" y="556"/>
                      <a:pt x="701" y="559"/>
                      <a:pt x="704" y="562"/>
                    </a:cubicBezTo>
                    <a:cubicBezTo>
                      <a:pt x="707" y="566"/>
                      <a:pt x="716" y="570"/>
                      <a:pt x="716" y="574"/>
                    </a:cubicBezTo>
                    <a:cubicBezTo>
                      <a:pt x="716" y="578"/>
                      <a:pt x="713" y="587"/>
                      <a:pt x="710" y="592"/>
                    </a:cubicBezTo>
                    <a:cubicBezTo>
                      <a:pt x="707" y="596"/>
                      <a:pt x="703" y="592"/>
                      <a:pt x="701" y="595"/>
                    </a:cubicBezTo>
                    <a:cubicBezTo>
                      <a:pt x="699" y="598"/>
                      <a:pt x="711" y="602"/>
                      <a:pt x="710" y="606"/>
                    </a:cubicBezTo>
                    <a:cubicBezTo>
                      <a:pt x="708" y="610"/>
                      <a:pt x="706" y="624"/>
                      <a:pt x="702" y="628"/>
                    </a:cubicBezTo>
                    <a:cubicBezTo>
                      <a:pt x="699" y="631"/>
                      <a:pt x="697" y="645"/>
                      <a:pt x="697" y="645"/>
                    </a:cubicBezTo>
                    <a:cubicBezTo>
                      <a:pt x="697" y="645"/>
                      <a:pt x="698" y="656"/>
                      <a:pt x="697" y="661"/>
                    </a:cubicBezTo>
                    <a:cubicBezTo>
                      <a:pt x="695" y="666"/>
                      <a:pt x="696" y="678"/>
                      <a:pt x="694" y="679"/>
                    </a:cubicBezTo>
                    <a:cubicBezTo>
                      <a:pt x="692" y="680"/>
                      <a:pt x="692" y="688"/>
                      <a:pt x="694" y="689"/>
                    </a:cubicBezTo>
                    <a:cubicBezTo>
                      <a:pt x="696" y="690"/>
                      <a:pt x="697" y="709"/>
                      <a:pt x="697" y="709"/>
                    </a:cubicBezTo>
                    <a:cubicBezTo>
                      <a:pt x="695" y="709"/>
                      <a:pt x="693" y="710"/>
                      <a:pt x="693" y="710"/>
                    </a:cubicBezTo>
                    <a:cubicBezTo>
                      <a:pt x="693" y="710"/>
                      <a:pt x="670" y="713"/>
                      <a:pt x="660" y="708"/>
                    </a:cubicBezTo>
                    <a:cubicBezTo>
                      <a:pt x="650" y="702"/>
                      <a:pt x="629" y="704"/>
                      <a:pt x="622" y="708"/>
                    </a:cubicBezTo>
                    <a:cubicBezTo>
                      <a:pt x="616" y="712"/>
                      <a:pt x="618" y="730"/>
                      <a:pt x="620" y="734"/>
                    </a:cubicBezTo>
                    <a:cubicBezTo>
                      <a:pt x="622" y="738"/>
                      <a:pt x="626" y="759"/>
                      <a:pt x="626" y="770"/>
                    </a:cubicBezTo>
                    <a:cubicBezTo>
                      <a:pt x="626" y="780"/>
                      <a:pt x="617" y="783"/>
                      <a:pt x="610" y="784"/>
                    </a:cubicBezTo>
                    <a:cubicBezTo>
                      <a:pt x="602" y="786"/>
                      <a:pt x="601" y="776"/>
                      <a:pt x="594" y="764"/>
                    </a:cubicBezTo>
                    <a:cubicBezTo>
                      <a:pt x="588" y="751"/>
                      <a:pt x="573" y="756"/>
                      <a:pt x="573" y="756"/>
                    </a:cubicBezTo>
                    <a:cubicBezTo>
                      <a:pt x="206" y="780"/>
                      <a:pt x="206" y="780"/>
                      <a:pt x="206" y="780"/>
                    </a:cubicBezTo>
                    <a:cubicBezTo>
                      <a:pt x="201" y="781"/>
                      <a:pt x="196" y="778"/>
                      <a:pt x="193" y="773"/>
                    </a:cubicBezTo>
                    <a:cubicBezTo>
                      <a:pt x="176" y="742"/>
                      <a:pt x="176" y="742"/>
                      <a:pt x="176" y="742"/>
                    </a:cubicBezTo>
                    <a:cubicBezTo>
                      <a:pt x="174" y="740"/>
                      <a:pt x="173" y="739"/>
                      <a:pt x="171" y="737"/>
                    </a:cubicBezTo>
                    <a:cubicBezTo>
                      <a:pt x="171" y="737"/>
                      <a:pt x="171" y="726"/>
                      <a:pt x="171" y="725"/>
                    </a:cubicBezTo>
                    <a:cubicBezTo>
                      <a:pt x="171" y="723"/>
                      <a:pt x="169" y="714"/>
                      <a:pt x="162" y="709"/>
                    </a:cubicBezTo>
                    <a:cubicBezTo>
                      <a:pt x="155" y="704"/>
                      <a:pt x="151" y="689"/>
                      <a:pt x="152" y="675"/>
                    </a:cubicBezTo>
                    <a:cubicBezTo>
                      <a:pt x="153" y="662"/>
                      <a:pt x="156" y="637"/>
                      <a:pt x="152" y="631"/>
                    </a:cubicBezTo>
                    <a:cubicBezTo>
                      <a:pt x="147" y="626"/>
                      <a:pt x="133" y="607"/>
                      <a:pt x="135" y="581"/>
                    </a:cubicBezTo>
                    <a:cubicBezTo>
                      <a:pt x="139" y="555"/>
                      <a:pt x="133" y="545"/>
                      <a:pt x="143" y="535"/>
                    </a:cubicBezTo>
                    <a:cubicBezTo>
                      <a:pt x="153" y="525"/>
                      <a:pt x="155" y="518"/>
                      <a:pt x="155" y="513"/>
                    </a:cubicBezTo>
                    <a:cubicBezTo>
                      <a:pt x="155" y="509"/>
                      <a:pt x="142" y="493"/>
                      <a:pt x="135" y="477"/>
                    </a:cubicBezTo>
                    <a:cubicBezTo>
                      <a:pt x="129" y="459"/>
                      <a:pt x="117" y="431"/>
                      <a:pt x="113" y="423"/>
                    </a:cubicBezTo>
                    <a:cubicBezTo>
                      <a:pt x="109" y="413"/>
                      <a:pt x="73" y="297"/>
                      <a:pt x="73" y="297"/>
                    </a:cubicBezTo>
                    <a:cubicBezTo>
                      <a:pt x="73" y="297"/>
                      <a:pt x="1" y="54"/>
                      <a:pt x="0" y="50"/>
                    </a:cubicBezTo>
                    <a:cubicBezTo>
                      <a:pt x="0" y="50"/>
                      <a:pt x="89" y="40"/>
                      <a:pt x="179" y="28"/>
                    </a:cubicBezTo>
                    <a:cubicBezTo>
                      <a:pt x="261" y="18"/>
                      <a:pt x="344" y="6"/>
                      <a:pt x="364" y="0"/>
                    </a:cubicBezTo>
                    <a:cubicBezTo>
                      <a:pt x="355" y="7"/>
                      <a:pt x="348" y="13"/>
                      <a:pt x="344" y="16"/>
                    </a:cubicBezTo>
                    <a:cubicBezTo>
                      <a:pt x="334" y="23"/>
                      <a:pt x="328" y="40"/>
                      <a:pt x="328" y="54"/>
                    </a:cubicBezTo>
                    <a:cubicBezTo>
                      <a:pt x="328" y="67"/>
                      <a:pt x="344" y="72"/>
                      <a:pt x="361" y="82"/>
                    </a:cubicBezTo>
                    <a:cubicBezTo>
                      <a:pt x="378" y="91"/>
                      <a:pt x="386" y="89"/>
                      <a:pt x="396" y="91"/>
                    </a:cubicBezTo>
                    <a:cubicBezTo>
                      <a:pt x="405" y="93"/>
                      <a:pt x="412" y="112"/>
                      <a:pt x="418" y="124"/>
                    </a:cubicBezTo>
                    <a:cubicBezTo>
                      <a:pt x="425" y="135"/>
                      <a:pt x="450" y="162"/>
                      <a:pt x="469" y="174"/>
                    </a:cubicBezTo>
                    <a:cubicBezTo>
                      <a:pt x="488" y="186"/>
                      <a:pt x="509" y="211"/>
                      <a:pt x="520" y="218"/>
                    </a:cubicBezTo>
                    <a:cubicBezTo>
                      <a:pt x="530" y="226"/>
                      <a:pt x="543" y="237"/>
                      <a:pt x="551" y="243"/>
                    </a:cubicBezTo>
                    <a:cubicBezTo>
                      <a:pt x="559" y="249"/>
                      <a:pt x="559" y="252"/>
                      <a:pt x="563" y="257"/>
                    </a:cubicBezTo>
                    <a:cubicBezTo>
                      <a:pt x="567" y="262"/>
                      <a:pt x="584" y="282"/>
                      <a:pt x="595" y="290"/>
                    </a:cubicBezTo>
                    <a:cubicBezTo>
                      <a:pt x="606" y="297"/>
                      <a:pt x="628" y="317"/>
                      <a:pt x="638" y="328"/>
                    </a:cubicBezTo>
                    <a:cubicBezTo>
                      <a:pt x="648" y="338"/>
                      <a:pt x="651" y="346"/>
                      <a:pt x="651" y="354"/>
                    </a:cubicBezTo>
                    <a:cubicBezTo>
                      <a:pt x="651" y="361"/>
                      <a:pt x="662" y="382"/>
                      <a:pt x="666" y="384"/>
                    </a:cubicBezTo>
                    <a:cubicBezTo>
                      <a:pt x="670" y="386"/>
                      <a:pt x="687" y="394"/>
                      <a:pt x="696" y="404"/>
                    </a:cubicBezTo>
                    <a:cubicBezTo>
                      <a:pt x="704" y="414"/>
                      <a:pt x="705" y="431"/>
                      <a:pt x="709" y="449"/>
                    </a:cubicBezTo>
                    <a:cubicBezTo>
                      <a:pt x="713" y="467"/>
                      <a:pt x="739" y="464"/>
                      <a:pt x="749" y="464"/>
                    </a:cubicBezTo>
                    <a:cubicBezTo>
                      <a:pt x="759" y="465"/>
                      <a:pt x="751" y="474"/>
                      <a:pt x="749" y="480"/>
                    </a:cubicBezTo>
                    <a:close/>
                  </a:path>
                </a:pathLst>
              </a:custGeom>
              <a:solidFill>
                <a:srgbClr val="E8E8EB"/>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72" name="Google Shape;2672;g2d86b6d9a3b_0_236"/>
              <p:cNvSpPr/>
              <p:nvPr/>
            </p:nvSpPr>
            <p:spPr>
              <a:xfrm>
                <a:off x="4254" y="1926"/>
                <a:ext cx="505" cy="388"/>
              </a:xfrm>
              <a:custGeom>
                <a:avLst/>
                <a:gdLst/>
                <a:ahLst/>
                <a:cxnLst/>
                <a:rect l="l" t="t" r="r" b="b"/>
                <a:pathLst>
                  <a:path w="694" h="534" extrusionOk="0">
                    <a:moveTo>
                      <a:pt x="691" y="167"/>
                    </a:moveTo>
                    <a:cubicBezTo>
                      <a:pt x="688" y="169"/>
                      <a:pt x="664" y="185"/>
                      <a:pt x="662" y="192"/>
                    </a:cubicBezTo>
                    <a:cubicBezTo>
                      <a:pt x="661" y="199"/>
                      <a:pt x="645" y="215"/>
                      <a:pt x="644" y="220"/>
                    </a:cubicBezTo>
                    <a:cubicBezTo>
                      <a:pt x="642" y="225"/>
                      <a:pt x="641" y="233"/>
                      <a:pt x="637" y="237"/>
                    </a:cubicBezTo>
                    <a:cubicBezTo>
                      <a:pt x="633" y="241"/>
                      <a:pt x="632" y="256"/>
                      <a:pt x="630" y="264"/>
                    </a:cubicBezTo>
                    <a:cubicBezTo>
                      <a:pt x="629" y="272"/>
                      <a:pt x="628" y="285"/>
                      <a:pt x="628" y="291"/>
                    </a:cubicBezTo>
                    <a:cubicBezTo>
                      <a:pt x="627" y="297"/>
                      <a:pt x="622" y="304"/>
                      <a:pt x="619" y="306"/>
                    </a:cubicBezTo>
                    <a:cubicBezTo>
                      <a:pt x="616" y="308"/>
                      <a:pt x="615" y="313"/>
                      <a:pt x="612" y="318"/>
                    </a:cubicBezTo>
                    <a:cubicBezTo>
                      <a:pt x="610" y="323"/>
                      <a:pt x="614" y="331"/>
                      <a:pt x="602" y="331"/>
                    </a:cubicBezTo>
                    <a:cubicBezTo>
                      <a:pt x="589" y="331"/>
                      <a:pt x="579" y="331"/>
                      <a:pt x="579" y="336"/>
                    </a:cubicBezTo>
                    <a:cubicBezTo>
                      <a:pt x="579" y="341"/>
                      <a:pt x="586" y="350"/>
                      <a:pt x="580" y="354"/>
                    </a:cubicBezTo>
                    <a:cubicBezTo>
                      <a:pt x="574" y="358"/>
                      <a:pt x="560" y="377"/>
                      <a:pt x="555" y="379"/>
                    </a:cubicBezTo>
                    <a:cubicBezTo>
                      <a:pt x="550" y="381"/>
                      <a:pt x="542" y="379"/>
                      <a:pt x="542" y="379"/>
                    </a:cubicBezTo>
                    <a:cubicBezTo>
                      <a:pt x="542" y="379"/>
                      <a:pt x="540" y="386"/>
                      <a:pt x="540" y="389"/>
                    </a:cubicBezTo>
                    <a:cubicBezTo>
                      <a:pt x="541" y="392"/>
                      <a:pt x="550" y="395"/>
                      <a:pt x="545" y="400"/>
                    </a:cubicBezTo>
                    <a:cubicBezTo>
                      <a:pt x="540" y="405"/>
                      <a:pt x="525" y="412"/>
                      <a:pt x="519" y="419"/>
                    </a:cubicBezTo>
                    <a:cubicBezTo>
                      <a:pt x="513" y="425"/>
                      <a:pt x="500" y="435"/>
                      <a:pt x="498" y="435"/>
                    </a:cubicBezTo>
                    <a:cubicBezTo>
                      <a:pt x="496" y="435"/>
                      <a:pt x="472" y="440"/>
                      <a:pt x="469" y="440"/>
                    </a:cubicBezTo>
                    <a:cubicBezTo>
                      <a:pt x="466" y="440"/>
                      <a:pt x="446" y="442"/>
                      <a:pt x="446" y="445"/>
                    </a:cubicBezTo>
                    <a:cubicBezTo>
                      <a:pt x="446" y="449"/>
                      <a:pt x="449" y="452"/>
                      <a:pt x="451" y="452"/>
                    </a:cubicBezTo>
                    <a:cubicBezTo>
                      <a:pt x="453" y="452"/>
                      <a:pt x="472" y="450"/>
                      <a:pt x="472" y="457"/>
                    </a:cubicBezTo>
                    <a:cubicBezTo>
                      <a:pt x="473" y="465"/>
                      <a:pt x="475" y="477"/>
                      <a:pt x="472" y="479"/>
                    </a:cubicBezTo>
                    <a:cubicBezTo>
                      <a:pt x="470" y="480"/>
                      <a:pt x="458" y="487"/>
                      <a:pt x="455" y="485"/>
                    </a:cubicBezTo>
                    <a:cubicBezTo>
                      <a:pt x="452" y="483"/>
                      <a:pt x="444" y="471"/>
                      <a:pt x="438" y="473"/>
                    </a:cubicBezTo>
                    <a:cubicBezTo>
                      <a:pt x="432" y="475"/>
                      <a:pt x="429" y="475"/>
                      <a:pt x="429" y="478"/>
                    </a:cubicBezTo>
                    <a:cubicBezTo>
                      <a:pt x="429" y="481"/>
                      <a:pt x="432" y="482"/>
                      <a:pt x="436" y="487"/>
                    </a:cubicBezTo>
                    <a:cubicBezTo>
                      <a:pt x="440" y="491"/>
                      <a:pt x="446" y="497"/>
                      <a:pt x="443" y="503"/>
                    </a:cubicBezTo>
                    <a:cubicBezTo>
                      <a:pt x="443" y="503"/>
                      <a:pt x="429" y="517"/>
                      <a:pt x="427" y="519"/>
                    </a:cubicBezTo>
                    <a:cubicBezTo>
                      <a:pt x="424" y="521"/>
                      <a:pt x="421" y="530"/>
                      <a:pt x="421" y="531"/>
                    </a:cubicBezTo>
                    <a:cubicBezTo>
                      <a:pt x="411" y="531"/>
                      <a:pt x="385" y="534"/>
                      <a:pt x="381" y="516"/>
                    </a:cubicBezTo>
                    <a:cubicBezTo>
                      <a:pt x="377" y="498"/>
                      <a:pt x="376" y="481"/>
                      <a:pt x="368" y="471"/>
                    </a:cubicBezTo>
                    <a:cubicBezTo>
                      <a:pt x="359" y="461"/>
                      <a:pt x="342" y="453"/>
                      <a:pt x="338" y="451"/>
                    </a:cubicBezTo>
                    <a:cubicBezTo>
                      <a:pt x="334" y="449"/>
                      <a:pt x="323" y="428"/>
                      <a:pt x="323" y="421"/>
                    </a:cubicBezTo>
                    <a:cubicBezTo>
                      <a:pt x="323" y="413"/>
                      <a:pt x="320" y="405"/>
                      <a:pt x="310" y="395"/>
                    </a:cubicBezTo>
                    <a:cubicBezTo>
                      <a:pt x="300" y="384"/>
                      <a:pt x="278" y="364"/>
                      <a:pt x="267" y="357"/>
                    </a:cubicBezTo>
                    <a:cubicBezTo>
                      <a:pt x="256" y="349"/>
                      <a:pt x="239" y="329"/>
                      <a:pt x="235" y="324"/>
                    </a:cubicBezTo>
                    <a:cubicBezTo>
                      <a:pt x="231" y="319"/>
                      <a:pt x="231" y="316"/>
                      <a:pt x="223" y="310"/>
                    </a:cubicBezTo>
                    <a:cubicBezTo>
                      <a:pt x="215" y="304"/>
                      <a:pt x="202" y="293"/>
                      <a:pt x="192" y="285"/>
                    </a:cubicBezTo>
                    <a:cubicBezTo>
                      <a:pt x="181" y="278"/>
                      <a:pt x="160" y="253"/>
                      <a:pt x="141" y="241"/>
                    </a:cubicBezTo>
                    <a:cubicBezTo>
                      <a:pt x="122" y="229"/>
                      <a:pt x="97" y="202"/>
                      <a:pt x="90" y="191"/>
                    </a:cubicBezTo>
                    <a:cubicBezTo>
                      <a:pt x="84" y="179"/>
                      <a:pt x="77" y="160"/>
                      <a:pt x="68" y="158"/>
                    </a:cubicBezTo>
                    <a:cubicBezTo>
                      <a:pt x="58" y="156"/>
                      <a:pt x="50" y="158"/>
                      <a:pt x="33" y="149"/>
                    </a:cubicBezTo>
                    <a:cubicBezTo>
                      <a:pt x="16" y="139"/>
                      <a:pt x="0" y="134"/>
                      <a:pt x="0" y="121"/>
                    </a:cubicBezTo>
                    <a:cubicBezTo>
                      <a:pt x="0" y="107"/>
                      <a:pt x="6" y="90"/>
                      <a:pt x="16" y="83"/>
                    </a:cubicBezTo>
                    <a:cubicBezTo>
                      <a:pt x="20" y="80"/>
                      <a:pt x="27" y="74"/>
                      <a:pt x="36" y="67"/>
                    </a:cubicBezTo>
                    <a:cubicBezTo>
                      <a:pt x="53" y="54"/>
                      <a:pt x="74" y="38"/>
                      <a:pt x="84" y="33"/>
                    </a:cubicBezTo>
                    <a:cubicBezTo>
                      <a:pt x="101" y="27"/>
                      <a:pt x="148" y="14"/>
                      <a:pt x="174" y="11"/>
                    </a:cubicBezTo>
                    <a:cubicBezTo>
                      <a:pt x="201" y="7"/>
                      <a:pt x="252" y="0"/>
                      <a:pt x="273" y="2"/>
                    </a:cubicBezTo>
                    <a:cubicBezTo>
                      <a:pt x="294" y="4"/>
                      <a:pt x="347" y="8"/>
                      <a:pt x="350" y="25"/>
                    </a:cubicBezTo>
                    <a:cubicBezTo>
                      <a:pt x="352" y="43"/>
                      <a:pt x="354" y="48"/>
                      <a:pt x="372" y="46"/>
                    </a:cubicBezTo>
                    <a:cubicBezTo>
                      <a:pt x="391" y="44"/>
                      <a:pt x="428" y="35"/>
                      <a:pt x="440" y="35"/>
                    </a:cubicBezTo>
                    <a:cubicBezTo>
                      <a:pt x="451" y="34"/>
                      <a:pt x="504" y="21"/>
                      <a:pt x="515" y="27"/>
                    </a:cubicBezTo>
                    <a:cubicBezTo>
                      <a:pt x="526" y="32"/>
                      <a:pt x="636" y="109"/>
                      <a:pt x="648" y="121"/>
                    </a:cubicBezTo>
                    <a:cubicBezTo>
                      <a:pt x="660" y="133"/>
                      <a:pt x="687" y="151"/>
                      <a:pt x="691" y="155"/>
                    </a:cubicBezTo>
                    <a:cubicBezTo>
                      <a:pt x="691" y="156"/>
                      <a:pt x="691" y="156"/>
                      <a:pt x="691" y="156"/>
                    </a:cubicBezTo>
                    <a:cubicBezTo>
                      <a:pt x="691" y="158"/>
                      <a:pt x="694" y="164"/>
                      <a:pt x="691" y="167"/>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73" name="Google Shape;2673;g2d86b6d9a3b_0_236"/>
              <p:cNvSpPr/>
              <p:nvPr/>
            </p:nvSpPr>
            <p:spPr>
              <a:xfrm>
                <a:off x="4964" y="1656"/>
                <a:ext cx="42" cy="65"/>
              </a:xfrm>
              <a:custGeom>
                <a:avLst/>
                <a:gdLst/>
                <a:ahLst/>
                <a:cxnLst/>
                <a:rect l="l" t="t" r="r" b="b"/>
                <a:pathLst>
                  <a:path w="59" h="89" extrusionOk="0">
                    <a:moveTo>
                      <a:pt x="56" y="89"/>
                    </a:moveTo>
                    <a:cubicBezTo>
                      <a:pt x="54" y="89"/>
                      <a:pt x="53" y="89"/>
                      <a:pt x="53" y="88"/>
                    </a:cubicBezTo>
                    <a:cubicBezTo>
                      <a:pt x="52" y="86"/>
                      <a:pt x="48" y="83"/>
                      <a:pt x="46" y="80"/>
                    </a:cubicBezTo>
                    <a:cubicBezTo>
                      <a:pt x="40" y="74"/>
                      <a:pt x="38" y="72"/>
                      <a:pt x="37" y="70"/>
                    </a:cubicBezTo>
                    <a:cubicBezTo>
                      <a:pt x="37" y="67"/>
                      <a:pt x="30" y="56"/>
                      <a:pt x="27" y="53"/>
                    </a:cubicBezTo>
                    <a:cubicBezTo>
                      <a:pt x="23" y="49"/>
                      <a:pt x="6" y="16"/>
                      <a:pt x="0" y="6"/>
                    </a:cubicBezTo>
                    <a:cubicBezTo>
                      <a:pt x="0" y="4"/>
                      <a:pt x="0" y="2"/>
                      <a:pt x="2" y="1"/>
                    </a:cubicBezTo>
                    <a:cubicBezTo>
                      <a:pt x="4" y="0"/>
                      <a:pt x="6" y="1"/>
                      <a:pt x="6" y="2"/>
                    </a:cubicBezTo>
                    <a:cubicBezTo>
                      <a:pt x="15" y="20"/>
                      <a:pt x="29" y="45"/>
                      <a:pt x="32" y="48"/>
                    </a:cubicBezTo>
                    <a:cubicBezTo>
                      <a:pt x="35" y="51"/>
                      <a:pt x="43" y="64"/>
                      <a:pt x="44" y="68"/>
                    </a:cubicBezTo>
                    <a:cubicBezTo>
                      <a:pt x="45" y="69"/>
                      <a:pt x="48" y="73"/>
                      <a:pt x="51" y="75"/>
                    </a:cubicBezTo>
                    <a:cubicBezTo>
                      <a:pt x="55" y="80"/>
                      <a:pt x="57" y="82"/>
                      <a:pt x="59" y="84"/>
                    </a:cubicBezTo>
                    <a:cubicBezTo>
                      <a:pt x="59" y="86"/>
                      <a:pt x="59" y="88"/>
                      <a:pt x="57" y="89"/>
                    </a:cubicBezTo>
                    <a:cubicBezTo>
                      <a:pt x="57" y="89"/>
                      <a:pt x="56" y="89"/>
                      <a:pt x="56" y="89"/>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74" name="Google Shape;2674;g2d86b6d9a3b_0_236"/>
              <p:cNvSpPr/>
              <p:nvPr/>
            </p:nvSpPr>
            <p:spPr>
              <a:xfrm>
                <a:off x="5020" y="1742"/>
                <a:ext cx="16" cy="68"/>
              </a:xfrm>
              <a:custGeom>
                <a:avLst/>
                <a:gdLst/>
                <a:ahLst/>
                <a:cxnLst/>
                <a:rect l="l" t="t" r="r" b="b"/>
                <a:pathLst>
                  <a:path w="22" h="93" extrusionOk="0">
                    <a:moveTo>
                      <a:pt x="5" y="93"/>
                    </a:moveTo>
                    <a:cubicBezTo>
                      <a:pt x="4" y="93"/>
                      <a:pt x="2" y="92"/>
                      <a:pt x="2" y="91"/>
                    </a:cubicBezTo>
                    <a:cubicBezTo>
                      <a:pt x="0" y="89"/>
                      <a:pt x="1" y="87"/>
                      <a:pt x="3" y="86"/>
                    </a:cubicBezTo>
                    <a:cubicBezTo>
                      <a:pt x="7" y="82"/>
                      <a:pt x="13" y="66"/>
                      <a:pt x="14" y="52"/>
                    </a:cubicBezTo>
                    <a:cubicBezTo>
                      <a:pt x="14" y="45"/>
                      <a:pt x="10" y="32"/>
                      <a:pt x="6" y="22"/>
                    </a:cubicBezTo>
                    <a:cubicBezTo>
                      <a:pt x="4" y="15"/>
                      <a:pt x="1" y="9"/>
                      <a:pt x="1" y="5"/>
                    </a:cubicBezTo>
                    <a:cubicBezTo>
                      <a:pt x="1" y="3"/>
                      <a:pt x="2" y="1"/>
                      <a:pt x="4" y="1"/>
                    </a:cubicBezTo>
                    <a:cubicBezTo>
                      <a:pt x="6" y="0"/>
                      <a:pt x="8" y="2"/>
                      <a:pt x="9" y="4"/>
                    </a:cubicBezTo>
                    <a:cubicBezTo>
                      <a:pt x="9" y="7"/>
                      <a:pt x="11" y="13"/>
                      <a:pt x="13" y="19"/>
                    </a:cubicBezTo>
                    <a:cubicBezTo>
                      <a:pt x="18" y="31"/>
                      <a:pt x="22" y="44"/>
                      <a:pt x="22" y="53"/>
                    </a:cubicBezTo>
                    <a:cubicBezTo>
                      <a:pt x="21" y="66"/>
                      <a:pt x="15" y="86"/>
                      <a:pt x="7" y="92"/>
                    </a:cubicBezTo>
                    <a:cubicBezTo>
                      <a:pt x="6" y="92"/>
                      <a:pt x="6" y="93"/>
                      <a:pt x="5" y="93"/>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75" name="Google Shape;2675;g2d86b6d9a3b_0_236"/>
              <p:cNvSpPr/>
              <p:nvPr/>
            </p:nvSpPr>
            <p:spPr>
              <a:xfrm>
                <a:off x="4985" y="1816"/>
                <a:ext cx="21" cy="22"/>
              </a:xfrm>
              <a:custGeom>
                <a:avLst/>
                <a:gdLst/>
                <a:ahLst/>
                <a:cxnLst/>
                <a:rect l="l" t="t" r="r" b="b"/>
                <a:pathLst>
                  <a:path w="29" h="31" extrusionOk="0">
                    <a:moveTo>
                      <a:pt x="4" y="31"/>
                    </a:moveTo>
                    <a:cubicBezTo>
                      <a:pt x="3" y="31"/>
                      <a:pt x="2" y="31"/>
                      <a:pt x="1" y="30"/>
                    </a:cubicBezTo>
                    <a:cubicBezTo>
                      <a:pt x="0" y="28"/>
                      <a:pt x="0" y="26"/>
                      <a:pt x="2" y="25"/>
                    </a:cubicBezTo>
                    <a:cubicBezTo>
                      <a:pt x="7" y="21"/>
                      <a:pt x="16" y="10"/>
                      <a:pt x="23" y="2"/>
                    </a:cubicBezTo>
                    <a:cubicBezTo>
                      <a:pt x="24" y="0"/>
                      <a:pt x="26" y="0"/>
                      <a:pt x="28" y="1"/>
                    </a:cubicBezTo>
                    <a:cubicBezTo>
                      <a:pt x="29" y="2"/>
                      <a:pt x="29" y="4"/>
                      <a:pt x="28" y="6"/>
                    </a:cubicBezTo>
                    <a:cubicBezTo>
                      <a:pt x="22" y="14"/>
                      <a:pt x="12" y="26"/>
                      <a:pt x="6" y="31"/>
                    </a:cubicBezTo>
                    <a:cubicBezTo>
                      <a:pt x="6" y="31"/>
                      <a:pt x="5" y="31"/>
                      <a:pt x="4" y="31"/>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76" name="Google Shape;2676;g2d86b6d9a3b_0_236"/>
              <p:cNvSpPr/>
              <p:nvPr/>
            </p:nvSpPr>
            <p:spPr>
              <a:xfrm>
                <a:off x="4146" y="1648"/>
                <a:ext cx="858" cy="394"/>
              </a:xfrm>
              <a:custGeom>
                <a:avLst/>
                <a:gdLst/>
                <a:ahLst/>
                <a:cxnLst/>
                <a:rect l="l" t="t" r="r" b="b"/>
                <a:pathLst>
                  <a:path w="1180" h="542" extrusionOk="0">
                    <a:moveTo>
                      <a:pt x="1172" y="149"/>
                    </a:moveTo>
                    <a:cubicBezTo>
                      <a:pt x="1171" y="161"/>
                      <a:pt x="1166" y="165"/>
                      <a:pt x="1159" y="167"/>
                    </a:cubicBezTo>
                    <a:cubicBezTo>
                      <a:pt x="1152" y="167"/>
                      <a:pt x="1154" y="166"/>
                      <a:pt x="1152" y="177"/>
                    </a:cubicBezTo>
                    <a:cubicBezTo>
                      <a:pt x="1149" y="189"/>
                      <a:pt x="1144" y="195"/>
                      <a:pt x="1133" y="213"/>
                    </a:cubicBezTo>
                    <a:cubicBezTo>
                      <a:pt x="1122" y="231"/>
                      <a:pt x="1088" y="215"/>
                      <a:pt x="1080" y="217"/>
                    </a:cubicBezTo>
                    <a:cubicBezTo>
                      <a:pt x="1072" y="217"/>
                      <a:pt x="1074" y="210"/>
                      <a:pt x="1065" y="207"/>
                    </a:cubicBezTo>
                    <a:cubicBezTo>
                      <a:pt x="1056" y="205"/>
                      <a:pt x="1060" y="213"/>
                      <a:pt x="1056" y="217"/>
                    </a:cubicBezTo>
                    <a:cubicBezTo>
                      <a:pt x="1052" y="219"/>
                      <a:pt x="1038" y="219"/>
                      <a:pt x="1030" y="219"/>
                    </a:cubicBezTo>
                    <a:cubicBezTo>
                      <a:pt x="1024" y="219"/>
                      <a:pt x="1028" y="223"/>
                      <a:pt x="1030" y="225"/>
                    </a:cubicBezTo>
                    <a:cubicBezTo>
                      <a:pt x="1032" y="228"/>
                      <a:pt x="1050" y="231"/>
                      <a:pt x="1054" y="233"/>
                    </a:cubicBezTo>
                    <a:cubicBezTo>
                      <a:pt x="1058" y="235"/>
                      <a:pt x="1076" y="237"/>
                      <a:pt x="1086" y="239"/>
                    </a:cubicBezTo>
                    <a:cubicBezTo>
                      <a:pt x="1095" y="241"/>
                      <a:pt x="1086" y="245"/>
                      <a:pt x="1082" y="250"/>
                    </a:cubicBezTo>
                    <a:cubicBezTo>
                      <a:pt x="1078" y="255"/>
                      <a:pt x="1078" y="265"/>
                      <a:pt x="1074" y="276"/>
                    </a:cubicBezTo>
                    <a:cubicBezTo>
                      <a:pt x="1071" y="287"/>
                      <a:pt x="1063" y="289"/>
                      <a:pt x="1056" y="292"/>
                    </a:cubicBezTo>
                    <a:cubicBezTo>
                      <a:pt x="1050" y="295"/>
                      <a:pt x="1044" y="295"/>
                      <a:pt x="1034" y="290"/>
                    </a:cubicBezTo>
                    <a:cubicBezTo>
                      <a:pt x="1026" y="285"/>
                      <a:pt x="1028" y="293"/>
                      <a:pt x="1028" y="297"/>
                    </a:cubicBezTo>
                    <a:cubicBezTo>
                      <a:pt x="1028" y="300"/>
                      <a:pt x="1047" y="306"/>
                      <a:pt x="1066" y="305"/>
                    </a:cubicBezTo>
                    <a:cubicBezTo>
                      <a:pt x="1086" y="305"/>
                      <a:pt x="1094" y="281"/>
                      <a:pt x="1098" y="275"/>
                    </a:cubicBezTo>
                    <a:cubicBezTo>
                      <a:pt x="1101" y="267"/>
                      <a:pt x="1103" y="278"/>
                      <a:pt x="1104" y="287"/>
                    </a:cubicBezTo>
                    <a:cubicBezTo>
                      <a:pt x="1104" y="295"/>
                      <a:pt x="1108" y="291"/>
                      <a:pt x="1110" y="285"/>
                    </a:cubicBezTo>
                    <a:cubicBezTo>
                      <a:pt x="1112" y="281"/>
                      <a:pt x="1125" y="281"/>
                      <a:pt x="1124" y="285"/>
                    </a:cubicBezTo>
                    <a:cubicBezTo>
                      <a:pt x="1124" y="290"/>
                      <a:pt x="1127" y="305"/>
                      <a:pt x="1124" y="311"/>
                    </a:cubicBezTo>
                    <a:cubicBezTo>
                      <a:pt x="1122" y="318"/>
                      <a:pt x="1118" y="336"/>
                      <a:pt x="1112" y="337"/>
                    </a:cubicBezTo>
                    <a:cubicBezTo>
                      <a:pt x="1108" y="339"/>
                      <a:pt x="1102" y="336"/>
                      <a:pt x="1100" y="333"/>
                    </a:cubicBezTo>
                    <a:cubicBezTo>
                      <a:pt x="1098" y="331"/>
                      <a:pt x="1080" y="333"/>
                      <a:pt x="1078" y="333"/>
                    </a:cubicBezTo>
                    <a:cubicBezTo>
                      <a:pt x="1074" y="333"/>
                      <a:pt x="1068" y="339"/>
                      <a:pt x="1067" y="342"/>
                    </a:cubicBezTo>
                    <a:cubicBezTo>
                      <a:pt x="1066" y="345"/>
                      <a:pt x="1056" y="351"/>
                      <a:pt x="1052" y="355"/>
                    </a:cubicBezTo>
                    <a:cubicBezTo>
                      <a:pt x="1048" y="359"/>
                      <a:pt x="1028" y="357"/>
                      <a:pt x="1024" y="353"/>
                    </a:cubicBezTo>
                    <a:cubicBezTo>
                      <a:pt x="1018" y="351"/>
                      <a:pt x="1016" y="352"/>
                      <a:pt x="1016" y="353"/>
                    </a:cubicBezTo>
                    <a:cubicBezTo>
                      <a:pt x="1016" y="355"/>
                      <a:pt x="1010" y="369"/>
                      <a:pt x="1007" y="375"/>
                    </a:cubicBezTo>
                    <a:cubicBezTo>
                      <a:pt x="1004" y="381"/>
                      <a:pt x="998" y="385"/>
                      <a:pt x="992" y="385"/>
                    </a:cubicBezTo>
                    <a:cubicBezTo>
                      <a:pt x="986" y="384"/>
                      <a:pt x="982" y="381"/>
                      <a:pt x="980" y="385"/>
                    </a:cubicBezTo>
                    <a:cubicBezTo>
                      <a:pt x="978" y="388"/>
                      <a:pt x="986" y="398"/>
                      <a:pt x="986" y="402"/>
                    </a:cubicBezTo>
                    <a:cubicBezTo>
                      <a:pt x="986" y="406"/>
                      <a:pt x="967" y="418"/>
                      <a:pt x="952" y="435"/>
                    </a:cubicBezTo>
                    <a:cubicBezTo>
                      <a:pt x="938" y="452"/>
                      <a:pt x="933" y="476"/>
                      <a:pt x="931" y="488"/>
                    </a:cubicBezTo>
                    <a:cubicBezTo>
                      <a:pt x="929" y="500"/>
                      <a:pt x="928" y="499"/>
                      <a:pt x="926" y="512"/>
                    </a:cubicBezTo>
                    <a:cubicBezTo>
                      <a:pt x="924" y="525"/>
                      <a:pt x="902" y="525"/>
                      <a:pt x="892" y="527"/>
                    </a:cubicBezTo>
                    <a:cubicBezTo>
                      <a:pt x="883" y="529"/>
                      <a:pt x="872" y="529"/>
                      <a:pt x="864" y="535"/>
                    </a:cubicBezTo>
                    <a:cubicBezTo>
                      <a:pt x="856" y="542"/>
                      <a:pt x="840" y="538"/>
                      <a:pt x="840" y="538"/>
                    </a:cubicBezTo>
                    <a:cubicBezTo>
                      <a:pt x="836" y="534"/>
                      <a:pt x="809" y="516"/>
                      <a:pt x="797" y="504"/>
                    </a:cubicBezTo>
                    <a:cubicBezTo>
                      <a:pt x="785" y="492"/>
                      <a:pt x="675" y="415"/>
                      <a:pt x="664" y="410"/>
                    </a:cubicBezTo>
                    <a:cubicBezTo>
                      <a:pt x="653" y="404"/>
                      <a:pt x="600" y="417"/>
                      <a:pt x="589" y="418"/>
                    </a:cubicBezTo>
                    <a:cubicBezTo>
                      <a:pt x="577" y="418"/>
                      <a:pt x="540" y="427"/>
                      <a:pt x="521" y="429"/>
                    </a:cubicBezTo>
                    <a:cubicBezTo>
                      <a:pt x="503" y="431"/>
                      <a:pt x="501" y="426"/>
                      <a:pt x="499" y="408"/>
                    </a:cubicBezTo>
                    <a:cubicBezTo>
                      <a:pt x="496" y="391"/>
                      <a:pt x="443" y="387"/>
                      <a:pt x="422" y="385"/>
                    </a:cubicBezTo>
                    <a:cubicBezTo>
                      <a:pt x="401" y="383"/>
                      <a:pt x="350" y="390"/>
                      <a:pt x="323" y="394"/>
                    </a:cubicBezTo>
                    <a:cubicBezTo>
                      <a:pt x="297" y="397"/>
                      <a:pt x="250" y="410"/>
                      <a:pt x="233" y="416"/>
                    </a:cubicBezTo>
                    <a:cubicBezTo>
                      <a:pt x="223" y="421"/>
                      <a:pt x="202" y="437"/>
                      <a:pt x="185" y="450"/>
                    </a:cubicBezTo>
                    <a:cubicBezTo>
                      <a:pt x="165" y="456"/>
                      <a:pt x="82" y="468"/>
                      <a:pt x="0" y="478"/>
                    </a:cubicBezTo>
                    <a:cubicBezTo>
                      <a:pt x="0" y="433"/>
                      <a:pt x="0" y="433"/>
                      <a:pt x="0" y="433"/>
                    </a:cubicBezTo>
                    <a:cubicBezTo>
                      <a:pt x="0" y="429"/>
                      <a:pt x="10" y="425"/>
                      <a:pt x="26" y="422"/>
                    </a:cubicBezTo>
                    <a:cubicBezTo>
                      <a:pt x="40" y="419"/>
                      <a:pt x="34" y="411"/>
                      <a:pt x="34" y="401"/>
                    </a:cubicBezTo>
                    <a:cubicBezTo>
                      <a:pt x="34" y="391"/>
                      <a:pt x="47" y="381"/>
                      <a:pt x="54" y="373"/>
                    </a:cubicBezTo>
                    <a:cubicBezTo>
                      <a:pt x="62" y="364"/>
                      <a:pt x="74" y="365"/>
                      <a:pt x="93" y="364"/>
                    </a:cubicBezTo>
                    <a:cubicBezTo>
                      <a:pt x="112" y="363"/>
                      <a:pt x="114" y="351"/>
                      <a:pt x="124" y="343"/>
                    </a:cubicBezTo>
                    <a:cubicBezTo>
                      <a:pt x="134" y="335"/>
                      <a:pt x="149" y="319"/>
                      <a:pt x="154" y="319"/>
                    </a:cubicBezTo>
                    <a:cubicBezTo>
                      <a:pt x="158" y="318"/>
                      <a:pt x="168" y="314"/>
                      <a:pt x="174" y="302"/>
                    </a:cubicBezTo>
                    <a:cubicBezTo>
                      <a:pt x="182" y="290"/>
                      <a:pt x="187" y="279"/>
                      <a:pt x="194" y="274"/>
                    </a:cubicBezTo>
                    <a:cubicBezTo>
                      <a:pt x="200" y="269"/>
                      <a:pt x="206" y="265"/>
                      <a:pt x="214" y="271"/>
                    </a:cubicBezTo>
                    <a:cubicBezTo>
                      <a:pt x="222" y="276"/>
                      <a:pt x="229" y="267"/>
                      <a:pt x="232" y="263"/>
                    </a:cubicBezTo>
                    <a:cubicBezTo>
                      <a:pt x="236" y="259"/>
                      <a:pt x="246" y="243"/>
                      <a:pt x="254" y="237"/>
                    </a:cubicBezTo>
                    <a:cubicBezTo>
                      <a:pt x="262" y="231"/>
                      <a:pt x="277" y="238"/>
                      <a:pt x="286" y="239"/>
                    </a:cubicBezTo>
                    <a:cubicBezTo>
                      <a:pt x="294" y="239"/>
                      <a:pt x="294" y="223"/>
                      <a:pt x="298" y="215"/>
                    </a:cubicBezTo>
                    <a:cubicBezTo>
                      <a:pt x="302" y="207"/>
                      <a:pt x="302" y="207"/>
                      <a:pt x="310" y="199"/>
                    </a:cubicBezTo>
                    <a:cubicBezTo>
                      <a:pt x="318" y="192"/>
                      <a:pt x="325" y="181"/>
                      <a:pt x="326" y="177"/>
                    </a:cubicBezTo>
                    <a:cubicBezTo>
                      <a:pt x="327" y="171"/>
                      <a:pt x="326" y="147"/>
                      <a:pt x="326" y="147"/>
                    </a:cubicBezTo>
                    <a:cubicBezTo>
                      <a:pt x="326" y="147"/>
                      <a:pt x="367" y="141"/>
                      <a:pt x="409" y="137"/>
                    </a:cubicBezTo>
                    <a:cubicBezTo>
                      <a:pt x="450" y="133"/>
                      <a:pt x="559" y="115"/>
                      <a:pt x="559" y="115"/>
                    </a:cubicBezTo>
                    <a:cubicBezTo>
                      <a:pt x="559" y="115"/>
                      <a:pt x="880" y="55"/>
                      <a:pt x="913" y="47"/>
                    </a:cubicBezTo>
                    <a:cubicBezTo>
                      <a:pt x="946" y="39"/>
                      <a:pt x="1117" y="0"/>
                      <a:pt x="1118" y="2"/>
                    </a:cubicBezTo>
                    <a:cubicBezTo>
                      <a:pt x="1119" y="4"/>
                      <a:pt x="1105" y="9"/>
                      <a:pt x="1105" y="13"/>
                    </a:cubicBezTo>
                    <a:cubicBezTo>
                      <a:pt x="1105" y="16"/>
                      <a:pt x="1110" y="23"/>
                      <a:pt x="1115" y="27"/>
                    </a:cubicBezTo>
                    <a:cubicBezTo>
                      <a:pt x="1120" y="31"/>
                      <a:pt x="1130" y="43"/>
                      <a:pt x="1134" y="49"/>
                    </a:cubicBezTo>
                    <a:cubicBezTo>
                      <a:pt x="1137" y="55"/>
                      <a:pt x="1136" y="63"/>
                      <a:pt x="1130" y="67"/>
                    </a:cubicBezTo>
                    <a:cubicBezTo>
                      <a:pt x="1124" y="72"/>
                      <a:pt x="1123" y="67"/>
                      <a:pt x="1118" y="67"/>
                    </a:cubicBezTo>
                    <a:cubicBezTo>
                      <a:pt x="1112" y="65"/>
                      <a:pt x="1107" y="63"/>
                      <a:pt x="1107" y="67"/>
                    </a:cubicBezTo>
                    <a:cubicBezTo>
                      <a:pt x="1107" y="71"/>
                      <a:pt x="1107" y="75"/>
                      <a:pt x="1105" y="81"/>
                    </a:cubicBezTo>
                    <a:cubicBezTo>
                      <a:pt x="1103" y="87"/>
                      <a:pt x="1097" y="81"/>
                      <a:pt x="1092" y="81"/>
                    </a:cubicBezTo>
                    <a:cubicBezTo>
                      <a:pt x="1087" y="81"/>
                      <a:pt x="1077" y="91"/>
                      <a:pt x="1068" y="98"/>
                    </a:cubicBezTo>
                    <a:cubicBezTo>
                      <a:pt x="1059" y="105"/>
                      <a:pt x="1044" y="109"/>
                      <a:pt x="1039" y="111"/>
                    </a:cubicBezTo>
                    <a:cubicBezTo>
                      <a:pt x="1034" y="112"/>
                      <a:pt x="1028" y="115"/>
                      <a:pt x="1030" y="120"/>
                    </a:cubicBezTo>
                    <a:cubicBezTo>
                      <a:pt x="1034" y="125"/>
                      <a:pt x="1044" y="131"/>
                      <a:pt x="1048" y="131"/>
                    </a:cubicBezTo>
                    <a:cubicBezTo>
                      <a:pt x="1054" y="131"/>
                      <a:pt x="1076" y="120"/>
                      <a:pt x="1080" y="119"/>
                    </a:cubicBezTo>
                    <a:cubicBezTo>
                      <a:pt x="1086" y="119"/>
                      <a:pt x="1092" y="111"/>
                      <a:pt x="1098" y="108"/>
                    </a:cubicBezTo>
                    <a:cubicBezTo>
                      <a:pt x="1106" y="105"/>
                      <a:pt x="1119" y="111"/>
                      <a:pt x="1120" y="115"/>
                    </a:cubicBezTo>
                    <a:cubicBezTo>
                      <a:pt x="1122" y="121"/>
                      <a:pt x="1120" y="143"/>
                      <a:pt x="1122" y="151"/>
                    </a:cubicBezTo>
                    <a:cubicBezTo>
                      <a:pt x="1124" y="160"/>
                      <a:pt x="1131" y="155"/>
                      <a:pt x="1133" y="154"/>
                    </a:cubicBezTo>
                    <a:cubicBezTo>
                      <a:pt x="1135" y="153"/>
                      <a:pt x="1134" y="127"/>
                      <a:pt x="1135" y="123"/>
                    </a:cubicBezTo>
                    <a:cubicBezTo>
                      <a:pt x="1136" y="119"/>
                      <a:pt x="1148" y="110"/>
                      <a:pt x="1148" y="106"/>
                    </a:cubicBezTo>
                    <a:cubicBezTo>
                      <a:pt x="1150" y="102"/>
                      <a:pt x="1164" y="111"/>
                      <a:pt x="1172" y="117"/>
                    </a:cubicBezTo>
                    <a:cubicBezTo>
                      <a:pt x="1180" y="121"/>
                      <a:pt x="1173" y="139"/>
                      <a:pt x="1172" y="149"/>
                    </a:cubicBezTo>
                    <a:close/>
                  </a:path>
                </a:pathLst>
              </a:custGeom>
              <a:solidFill>
                <a:schemeClr val="accent2"/>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77" name="Google Shape;2677;g2d86b6d9a3b_0_236"/>
              <p:cNvSpPr/>
              <p:nvPr/>
            </p:nvSpPr>
            <p:spPr>
              <a:xfrm>
                <a:off x="4146" y="199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78" name="Google Shape;2678;g2d86b6d9a3b_0_236"/>
              <p:cNvSpPr/>
              <p:nvPr/>
            </p:nvSpPr>
            <p:spPr>
              <a:xfrm>
                <a:off x="4146" y="199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79" name="Google Shape;2679;g2d86b6d9a3b_0_236"/>
              <p:cNvSpPr/>
              <p:nvPr/>
            </p:nvSpPr>
            <p:spPr>
              <a:xfrm>
                <a:off x="238" y="827"/>
                <a:ext cx="834" cy="1374"/>
              </a:xfrm>
              <a:custGeom>
                <a:avLst/>
                <a:gdLst/>
                <a:ahLst/>
                <a:cxnLst/>
                <a:rect l="l" t="t" r="r" b="b"/>
                <a:pathLst>
                  <a:path w="1147" h="1888" extrusionOk="0">
                    <a:moveTo>
                      <a:pt x="1132" y="1640"/>
                    </a:moveTo>
                    <a:cubicBezTo>
                      <a:pt x="1122" y="1651"/>
                      <a:pt x="1098" y="1664"/>
                      <a:pt x="1086" y="1675"/>
                    </a:cubicBezTo>
                    <a:cubicBezTo>
                      <a:pt x="1074" y="1686"/>
                      <a:pt x="1078" y="1698"/>
                      <a:pt x="1074" y="1716"/>
                    </a:cubicBezTo>
                    <a:cubicBezTo>
                      <a:pt x="1070" y="1734"/>
                      <a:pt x="1056" y="1755"/>
                      <a:pt x="1044" y="1765"/>
                    </a:cubicBezTo>
                    <a:cubicBezTo>
                      <a:pt x="1032" y="1775"/>
                      <a:pt x="1030" y="1792"/>
                      <a:pt x="1028" y="1799"/>
                    </a:cubicBezTo>
                    <a:cubicBezTo>
                      <a:pt x="1028" y="1806"/>
                      <a:pt x="1026" y="1825"/>
                      <a:pt x="1038" y="1832"/>
                    </a:cubicBezTo>
                    <a:cubicBezTo>
                      <a:pt x="1048" y="1839"/>
                      <a:pt x="1054" y="1848"/>
                      <a:pt x="1055" y="1858"/>
                    </a:cubicBezTo>
                    <a:cubicBezTo>
                      <a:pt x="1055" y="1867"/>
                      <a:pt x="1045" y="1880"/>
                      <a:pt x="1020" y="1888"/>
                    </a:cubicBezTo>
                    <a:cubicBezTo>
                      <a:pt x="1020" y="1888"/>
                      <a:pt x="808" y="1862"/>
                      <a:pt x="756" y="1860"/>
                    </a:cubicBezTo>
                    <a:cubicBezTo>
                      <a:pt x="705" y="1858"/>
                      <a:pt x="669" y="1852"/>
                      <a:pt x="669" y="1852"/>
                    </a:cubicBezTo>
                    <a:cubicBezTo>
                      <a:pt x="669" y="1852"/>
                      <a:pt x="654" y="1852"/>
                      <a:pt x="654" y="1820"/>
                    </a:cubicBezTo>
                    <a:cubicBezTo>
                      <a:pt x="653" y="1790"/>
                      <a:pt x="664" y="1742"/>
                      <a:pt x="654" y="1724"/>
                    </a:cubicBezTo>
                    <a:cubicBezTo>
                      <a:pt x="642" y="1706"/>
                      <a:pt x="591" y="1636"/>
                      <a:pt x="580" y="1626"/>
                    </a:cubicBezTo>
                    <a:cubicBezTo>
                      <a:pt x="569" y="1614"/>
                      <a:pt x="562" y="1598"/>
                      <a:pt x="556" y="1602"/>
                    </a:cubicBezTo>
                    <a:cubicBezTo>
                      <a:pt x="549" y="1606"/>
                      <a:pt x="527" y="1613"/>
                      <a:pt x="527" y="1602"/>
                    </a:cubicBezTo>
                    <a:cubicBezTo>
                      <a:pt x="527" y="1590"/>
                      <a:pt x="534" y="1562"/>
                      <a:pt x="527" y="1556"/>
                    </a:cubicBezTo>
                    <a:cubicBezTo>
                      <a:pt x="520" y="1550"/>
                      <a:pt x="501" y="1541"/>
                      <a:pt x="488" y="1539"/>
                    </a:cubicBezTo>
                    <a:cubicBezTo>
                      <a:pt x="476" y="1537"/>
                      <a:pt x="428" y="1518"/>
                      <a:pt x="426" y="1500"/>
                    </a:cubicBezTo>
                    <a:cubicBezTo>
                      <a:pt x="424" y="1483"/>
                      <a:pt x="435" y="1483"/>
                      <a:pt x="414" y="1469"/>
                    </a:cubicBezTo>
                    <a:cubicBezTo>
                      <a:pt x="394" y="1455"/>
                      <a:pt x="361" y="1440"/>
                      <a:pt x="333" y="1428"/>
                    </a:cubicBezTo>
                    <a:cubicBezTo>
                      <a:pt x="305" y="1418"/>
                      <a:pt x="272" y="1415"/>
                      <a:pt x="268" y="1404"/>
                    </a:cubicBezTo>
                    <a:cubicBezTo>
                      <a:pt x="262" y="1394"/>
                      <a:pt x="250" y="1386"/>
                      <a:pt x="252" y="1371"/>
                    </a:cubicBezTo>
                    <a:cubicBezTo>
                      <a:pt x="254" y="1356"/>
                      <a:pt x="260" y="1346"/>
                      <a:pt x="265" y="1334"/>
                    </a:cubicBezTo>
                    <a:cubicBezTo>
                      <a:pt x="270" y="1322"/>
                      <a:pt x="285" y="1312"/>
                      <a:pt x="275" y="1298"/>
                    </a:cubicBezTo>
                    <a:cubicBezTo>
                      <a:pt x="265" y="1285"/>
                      <a:pt x="248" y="1274"/>
                      <a:pt x="248" y="1267"/>
                    </a:cubicBezTo>
                    <a:cubicBezTo>
                      <a:pt x="248" y="1260"/>
                      <a:pt x="248" y="1254"/>
                      <a:pt x="252" y="1250"/>
                    </a:cubicBezTo>
                    <a:cubicBezTo>
                      <a:pt x="256" y="1246"/>
                      <a:pt x="266" y="1240"/>
                      <a:pt x="256" y="1232"/>
                    </a:cubicBezTo>
                    <a:cubicBezTo>
                      <a:pt x="246" y="1224"/>
                      <a:pt x="223" y="1201"/>
                      <a:pt x="215" y="1178"/>
                    </a:cubicBezTo>
                    <a:cubicBezTo>
                      <a:pt x="207" y="1155"/>
                      <a:pt x="192" y="1130"/>
                      <a:pt x="186" y="1108"/>
                    </a:cubicBezTo>
                    <a:cubicBezTo>
                      <a:pt x="180" y="1086"/>
                      <a:pt x="172" y="1062"/>
                      <a:pt x="164" y="1058"/>
                    </a:cubicBezTo>
                    <a:cubicBezTo>
                      <a:pt x="158" y="1054"/>
                      <a:pt x="156" y="1035"/>
                      <a:pt x="158" y="1015"/>
                    </a:cubicBezTo>
                    <a:cubicBezTo>
                      <a:pt x="160" y="995"/>
                      <a:pt x="176" y="990"/>
                      <a:pt x="180" y="984"/>
                    </a:cubicBezTo>
                    <a:cubicBezTo>
                      <a:pt x="185" y="978"/>
                      <a:pt x="202" y="961"/>
                      <a:pt x="192" y="949"/>
                    </a:cubicBezTo>
                    <a:cubicBezTo>
                      <a:pt x="183" y="937"/>
                      <a:pt x="170" y="932"/>
                      <a:pt x="161" y="927"/>
                    </a:cubicBezTo>
                    <a:cubicBezTo>
                      <a:pt x="152" y="922"/>
                      <a:pt x="129" y="883"/>
                      <a:pt x="130" y="868"/>
                    </a:cubicBezTo>
                    <a:cubicBezTo>
                      <a:pt x="130" y="854"/>
                      <a:pt x="130" y="807"/>
                      <a:pt x="132" y="796"/>
                    </a:cubicBezTo>
                    <a:cubicBezTo>
                      <a:pt x="134" y="786"/>
                      <a:pt x="136" y="787"/>
                      <a:pt x="146" y="800"/>
                    </a:cubicBezTo>
                    <a:cubicBezTo>
                      <a:pt x="154" y="812"/>
                      <a:pt x="168" y="842"/>
                      <a:pt x="174" y="835"/>
                    </a:cubicBezTo>
                    <a:cubicBezTo>
                      <a:pt x="180" y="828"/>
                      <a:pt x="190" y="822"/>
                      <a:pt x="182" y="808"/>
                    </a:cubicBezTo>
                    <a:cubicBezTo>
                      <a:pt x="174" y="794"/>
                      <a:pt x="174" y="788"/>
                      <a:pt x="170" y="774"/>
                    </a:cubicBezTo>
                    <a:cubicBezTo>
                      <a:pt x="165" y="760"/>
                      <a:pt x="162" y="754"/>
                      <a:pt x="168" y="748"/>
                    </a:cubicBezTo>
                    <a:cubicBezTo>
                      <a:pt x="174" y="742"/>
                      <a:pt x="194" y="742"/>
                      <a:pt x="188" y="732"/>
                    </a:cubicBezTo>
                    <a:cubicBezTo>
                      <a:pt x="182" y="721"/>
                      <a:pt x="177" y="712"/>
                      <a:pt x="171" y="712"/>
                    </a:cubicBezTo>
                    <a:cubicBezTo>
                      <a:pt x="165" y="712"/>
                      <a:pt x="158" y="714"/>
                      <a:pt x="158" y="727"/>
                    </a:cubicBezTo>
                    <a:cubicBezTo>
                      <a:pt x="158" y="740"/>
                      <a:pt x="152" y="754"/>
                      <a:pt x="152" y="754"/>
                    </a:cubicBezTo>
                    <a:cubicBezTo>
                      <a:pt x="152" y="754"/>
                      <a:pt x="142" y="770"/>
                      <a:pt x="134" y="760"/>
                    </a:cubicBezTo>
                    <a:cubicBezTo>
                      <a:pt x="126" y="750"/>
                      <a:pt x="116" y="718"/>
                      <a:pt x="108" y="717"/>
                    </a:cubicBezTo>
                    <a:cubicBezTo>
                      <a:pt x="100" y="716"/>
                      <a:pt x="85" y="716"/>
                      <a:pt x="92" y="702"/>
                    </a:cubicBezTo>
                    <a:cubicBezTo>
                      <a:pt x="100" y="688"/>
                      <a:pt x="110" y="682"/>
                      <a:pt x="106" y="674"/>
                    </a:cubicBezTo>
                    <a:cubicBezTo>
                      <a:pt x="102" y="666"/>
                      <a:pt x="92" y="650"/>
                      <a:pt x="88" y="638"/>
                    </a:cubicBezTo>
                    <a:cubicBezTo>
                      <a:pt x="83" y="625"/>
                      <a:pt x="72" y="616"/>
                      <a:pt x="70" y="600"/>
                    </a:cubicBezTo>
                    <a:cubicBezTo>
                      <a:pt x="68" y="585"/>
                      <a:pt x="60" y="576"/>
                      <a:pt x="56" y="569"/>
                    </a:cubicBezTo>
                    <a:cubicBezTo>
                      <a:pt x="52" y="562"/>
                      <a:pt x="35" y="529"/>
                      <a:pt x="42" y="516"/>
                    </a:cubicBezTo>
                    <a:cubicBezTo>
                      <a:pt x="48" y="502"/>
                      <a:pt x="48" y="483"/>
                      <a:pt x="50" y="470"/>
                    </a:cubicBezTo>
                    <a:cubicBezTo>
                      <a:pt x="51" y="456"/>
                      <a:pt x="60" y="456"/>
                      <a:pt x="62" y="432"/>
                    </a:cubicBezTo>
                    <a:cubicBezTo>
                      <a:pt x="63" y="408"/>
                      <a:pt x="60" y="380"/>
                      <a:pt x="59" y="365"/>
                    </a:cubicBezTo>
                    <a:cubicBezTo>
                      <a:pt x="58" y="350"/>
                      <a:pt x="48" y="334"/>
                      <a:pt x="40" y="316"/>
                    </a:cubicBezTo>
                    <a:cubicBezTo>
                      <a:pt x="32" y="298"/>
                      <a:pt x="0" y="272"/>
                      <a:pt x="29" y="245"/>
                    </a:cubicBezTo>
                    <a:cubicBezTo>
                      <a:pt x="58" y="218"/>
                      <a:pt x="82" y="193"/>
                      <a:pt x="87" y="170"/>
                    </a:cubicBezTo>
                    <a:cubicBezTo>
                      <a:pt x="92" y="147"/>
                      <a:pt x="106" y="123"/>
                      <a:pt x="110" y="92"/>
                    </a:cubicBezTo>
                    <a:cubicBezTo>
                      <a:pt x="114" y="60"/>
                      <a:pt x="114" y="25"/>
                      <a:pt x="115" y="16"/>
                    </a:cubicBezTo>
                    <a:cubicBezTo>
                      <a:pt x="116" y="6"/>
                      <a:pt x="118" y="0"/>
                      <a:pt x="118" y="0"/>
                    </a:cubicBezTo>
                    <a:cubicBezTo>
                      <a:pt x="645" y="141"/>
                      <a:pt x="645" y="141"/>
                      <a:pt x="645" y="141"/>
                    </a:cubicBezTo>
                    <a:cubicBezTo>
                      <a:pt x="519" y="641"/>
                      <a:pt x="519" y="641"/>
                      <a:pt x="519" y="641"/>
                    </a:cubicBezTo>
                    <a:cubicBezTo>
                      <a:pt x="519" y="641"/>
                      <a:pt x="516" y="648"/>
                      <a:pt x="524" y="659"/>
                    </a:cubicBezTo>
                    <a:cubicBezTo>
                      <a:pt x="531" y="668"/>
                      <a:pt x="1098" y="1493"/>
                      <a:pt x="1098" y="1493"/>
                    </a:cubicBezTo>
                    <a:cubicBezTo>
                      <a:pt x="1098" y="1493"/>
                      <a:pt x="1098" y="1493"/>
                      <a:pt x="1098" y="1493"/>
                    </a:cubicBezTo>
                    <a:cubicBezTo>
                      <a:pt x="1096" y="1506"/>
                      <a:pt x="1096" y="1518"/>
                      <a:pt x="1098" y="1520"/>
                    </a:cubicBezTo>
                    <a:cubicBezTo>
                      <a:pt x="1102" y="1524"/>
                      <a:pt x="1116" y="1562"/>
                      <a:pt x="1116" y="1566"/>
                    </a:cubicBezTo>
                    <a:cubicBezTo>
                      <a:pt x="1116" y="1570"/>
                      <a:pt x="1130" y="1603"/>
                      <a:pt x="1138" y="1616"/>
                    </a:cubicBezTo>
                    <a:cubicBezTo>
                      <a:pt x="1147" y="1630"/>
                      <a:pt x="1142" y="1630"/>
                      <a:pt x="1132" y="1640"/>
                    </a:cubicBezTo>
                    <a:close/>
                  </a:path>
                </a:pathLst>
              </a:custGeom>
              <a:solidFill>
                <a:srgbClr val="2CA6D1"/>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80" name="Google Shape;2680;g2d86b6d9a3b_0_236"/>
              <p:cNvSpPr/>
              <p:nvPr/>
            </p:nvSpPr>
            <p:spPr>
              <a:xfrm>
                <a:off x="580" y="2072"/>
                <a:ext cx="24" cy="38"/>
              </a:xfrm>
              <a:custGeom>
                <a:avLst/>
                <a:gdLst/>
                <a:ahLst/>
                <a:cxnLst/>
                <a:rect l="l" t="t" r="r" b="b"/>
                <a:pathLst>
                  <a:path w="34" h="52" extrusionOk="0">
                    <a:moveTo>
                      <a:pt x="29" y="44"/>
                    </a:moveTo>
                    <a:cubicBezTo>
                      <a:pt x="29" y="44"/>
                      <a:pt x="20" y="30"/>
                      <a:pt x="16" y="22"/>
                    </a:cubicBezTo>
                    <a:cubicBezTo>
                      <a:pt x="12" y="15"/>
                      <a:pt x="3" y="0"/>
                      <a:pt x="2" y="10"/>
                    </a:cubicBezTo>
                    <a:cubicBezTo>
                      <a:pt x="0" y="19"/>
                      <a:pt x="4" y="34"/>
                      <a:pt x="8" y="40"/>
                    </a:cubicBezTo>
                    <a:cubicBezTo>
                      <a:pt x="12" y="47"/>
                      <a:pt x="34" y="52"/>
                      <a:pt x="29" y="44"/>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81" name="Google Shape;2681;g2d86b6d9a3b_0_236"/>
              <p:cNvSpPr/>
              <p:nvPr/>
            </p:nvSpPr>
            <p:spPr>
              <a:xfrm>
                <a:off x="593" y="2014"/>
                <a:ext cx="33" cy="32"/>
              </a:xfrm>
              <a:custGeom>
                <a:avLst/>
                <a:gdLst/>
                <a:ahLst/>
                <a:cxnLst/>
                <a:rect l="l" t="t" r="r" b="b"/>
                <a:pathLst>
                  <a:path w="46" h="45" extrusionOk="0">
                    <a:moveTo>
                      <a:pt x="40" y="34"/>
                    </a:moveTo>
                    <a:cubicBezTo>
                      <a:pt x="38" y="32"/>
                      <a:pt x="29" y="22"/>
                      <a:pt x="23" y="17"/>
                    </a:cubicBezTo>
                    <a:cubicBezTo>
                      <a:pt x="17" y="11"/>
                      <a:pt x="5" y="0"/>
                      <a:pt x="2" y="8"/>
                    </a:cubicBezTo>
                    <a:cubicBezTo>
                      <a:pt x="0" y="15"/>
                      <a:pt x="4" y="25"/>
                      <a:pt x="13" y="31"/>
                    </a:cubicBezTo>
                    <a:cubicBezTo>
                      <a:pt x="21" y="38"/>
                      <a:pt x="32" y="42"/>
                      <a:pt x="35" y="43"/>
                    </a:cubicBezTo>
                    <a:cubicBezTo>
                      <a:pt x="42" y="45"/>
                      <a:pt x="46" y="41"/>
                      <a:pt x="40" y="34"/>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82" name="Google Shape;2682;g2d86b6d9a3b_0_236"/>
              <p:cNvSpPr/>
              <p:nvPr/>
            </p:nvSpPr>
            <p:spPr>
              <a:xfrm>
                <a:off x="492" y="2025"/>
                <a:ext cx="0" cy="0"/>
              </a:xfrm>
              <a:prstGeom prst="ellipse">
                <a:avLst/>
              </a:pr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83" name="Google Shape;2683;g2d86b6d9a3b_0_236"/>
              <p:cNvSpPr/>
              <p:nvPr/>
            </p:nvSpPr>
            <p:spPr>
              <a:xfrm>
                <a:off x="444" y="1917"/>
                <a:ext cx="0" cy="0"/>
              </a:xfrm>
              <a:prstGeom prst="ellipse">
                <a:avLst/>
              </a:pr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84" name="Google Shape;2684;g2d86b6d9a3b_0_236"/>
              <p:cNvSpPr/>
              <p:nvPr/>
            </p:nvSpPr>
            <p:spPr>
              <a:xfrm>
                <a:off x="478" y="1917"/>
                <a:ext cx="43" cy="18"/>
              </a:xfrm>
              <a:custGeom>
                <a:avLst/>
                <a:gdLst/>
                <a:ahLst/>
                <a:cxnLst/>
                <a:rect l="l" t="t" r="r" b="b"/>
                <a:pathLst>
                  <a:path w="59" h="25" extrusionOk="0">
                    <a:moveTo>
                      <a:pt x="54" y="17"/>
                    </a:moveTo>
                    <a:cubicBezTo>
                      <a:pt x="43" y="15"/>
                      <a:pt x="35" y="13"/>
                      <a:pt x="30" y="11"/>
                    </a:cubicBezTo>
                    <a:cubicBezTo>
                      <a:pt x="26" y="8"/>
                      <a:pt x="22" y="4"/>
                      <a:pt x="16" y="2"/>
                    </a:cubicBezTo>
                    <a:cubicBezTo>
                      <a:pt x="9" y="0"/>
                      <a:pt x="0" y="1"/>
                      <a:pt x="4" y="10"/>
                    </a:cubicBezTo>
                    <a:cubicBezTo>
                      <a:pt x="7" y="19"/>
                      <a:pt x="11" y="25"/>
                      <a:pt x="19" y="24"/>
                    </a:cubicBezTo>
                    <a:cubicBezTo>
                      <a:pt x="27" y="24"/>
                      <a:pt x="42" y="22"/>
                      <a:pt x="45" y="22"/>
                    </a:cubicBezTo>
                    <a:cubicBezTo>
                      <a:pt x="49" y="21"/>
                      <a:pt x="59" y="18"/>
                      <a:pt x="54" y="17"/>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85" name="Google Shape;2685;g2d86b6d9a3b_0_236"/>
              <p:cNvSpPr/>
              <p:nvPr/>
            </p:nvSpPr>
            <p:spPr>
              <a:xfrm>
                <a:off x="3992" y="1057"/>
                <a:ext cx="420" cy="485"/>
              </a:xfrm>
              <a:custGeom>
                <a:avLst/>
                <a:gdLst/>
                <a:ahLst/>
                <a:cxnLst/>
                <a:rect l="l" t="t" r="r" b="b"/>
                <a:pathLst>
                  <a:path w="578" h="666" extrusionOk="0">
                    <a:moveTo>
                      <a:pt x="574" y="228"/>
                    </a:moveTo>
                    <a:cubicBezTo>
                      <a:pt x="574" y="229"/>
                      <a:pt x="574" y="230"/>
                      <a:pt x="573" y="230"/>
                    </a:cubicBezTo>
                    <a:cubicBezTo>
                      <a:pt x="567" y="226"/>
                      <a:pt x="565" y="231"/>
                      <a:pt x="563" y="234"/>
                    </a:cubicBezTo>
                    <a:cubicBezTo>
                      <a:pt x="562" y="236"/>
                      <a:pt x="561" y="254"/>
                      <a:pt x="569" y="278"/>
                    </a:cubicBezTo>
                    <a:cubicBezTo>
                      <a:pt x="578" y="301"/>
                      <a:pt x="569" y="298"/>
                      <a:pt x="569" y="322"/>
                    </a:cubicBezTo>
                    <a:cubicBezTo>
                      <a:pt x="569" y="346"/>
                      <a:pt x="565" y="365"/>
                      <a:pt x="563" y="386"/>
                    </a:cubicBezTo>
                    <a:cubicBezTo>
                      <a:pt x="561" y="407"/>
                      <a:pt x="563" y="406"/>
                      <a:pt x="545" y="422"/>
                    </a:cubicBezTo>
                    <a:cubicBezTo>
                      <a:pt x="527" y="438"/>
                      <a:pt x="512" y="469"/>
                      <a:pt x="501" y="466"/>
                    </a:cubicBezTo>
                    <a:cubicBezTo>
                      <a:pt x="491" y="464"/>
                      <a:pt x="483" y="474"/>
                      <a:pt x="482" y="482"/>
                    </a:cubicBezTo>
                    <a:cubicBezTo>
                      <a:pt x="481" y="489"/>
                      <a:pt x="473" y="488"/>
                      <a:pt x="464" y="498"/>
                    </a:cubicBezTo>
                    <a:cubicBezTo>
                      <a:pt x="456" y="508"/>
                      <a:pt x="455" y="528"/>
                      <a:pt x="459" y="539"/>
                    </a:cubicBezTo>
                    <a:cubicBezTo>
                      <a:pt x="464" y="550"/>
                      <a:pt x="453" y="557"/>
                      <a:pt x="446" y="560"/>
                    </a:cubicBezTo>
                    <a:cubicBezTo>
                      <a:pt x="439" y="562"/>
                      <a:pt x="425" y="545"/>
                      <a:pt x="418" y="546"/>
                    </a:cubicBezTo>
                    <a:cubicBezTo>
                      <a:pt x="411" y="548"/>
                      <a:pt x="405" y="586"/>
                      <a:pt x="410" y="593"/>
                    </a:cubicBezTo>
                    <a:cubicBezTo>
                      <a:pt x="415" y="600"/>
                      <a:pt x="414" y="623"/>
                      <a:pt x="410" y="628"/>
                    </a:cubicBezTo>
                    <a:cubicBezTo>
                      <a:pt x="406" y="632"/>
                      <a:pt x="405" y="642"/>
                      <a:pt x="388" y="657"/>
                    </a:cubicBezTo>
                    <a:cubicBezTo>
                      <a:pt x="377" y="666"/>
                      <a:pt x="371" y="663"/>
                      <a:pt x="368" y="660"/>
                    </a:cubicBezTo>
                    <a:cubicBezTo>
                      <a:pt x="368" y="659"/>
                      <a:pt x="368" y="659"/>
                      <a:pt x="368" y="659"/>
                    </a:cubicBezTo>
                    <a:cubicBezTo>
                      <a:pt x="368" y="659"/>
                      <a:pt x="368" y="659"/>
                      <a:pt x="367" y="659"/>
                    </a:cubicBezTo>
                    <a:cubicBezTo>
                      <a:pt x="367" y="659"/>
                      <a:pt x="367" y="659"/>
                      <a:pt x="367" y="659"/>
                    </a:cubicBezTo>
                    <a:cubicBezTo>
                      <a:pt x="367" y="658"/>
                      <a:pt x="367" y="658"/>
                      <a:pt x="367" y="658"/>
                    </a:cubicBezTo>
                    <a:cubicBezTo>
                      <a:pt x="367" y="658"/>
                      <a:pt x="367" y="658"/>
                      <a:pt x="367" y="658"/>
                    </a:cubicBezTo>
                    <a:cubicBezTo>
                      <a:pt x="367" y="657"/>
                      <a:pt x="367" y="657"/>
                      <a:pt x="367" y="657"/>
                    </a:cubicBezTo>
                    <a:cubicBezTo>
                      <a:pt x="367" y="657"/>
                      <a:pt x="366" y="657"/>
                      <a:pt x="366" y="657"/>
                    </a:cubicBezTo>
                    <a:cubicBezTo>
                      <a:pt x="366" y="657"/>
                      <a:pt x="366" y="657"/>
                      <a:pt x="366" y="657"/>
                    </a:cubicBezTo>
                    <a:cubicBezTo>
                      <a:pt x="366" y="657"/>
                      <a:pt x="366" y="657"/>
                      <a:pt x="366" y="657"/>
                    </a:cubicBezTo>
                    <a:cubicBezTo>
                      <a:pt x="361" y="648"/>
                      <a:pt x="352" y="642"/>
                      <a:pt x="346" y="640"/>
                    </a:cubicBezTo>
                    <a:cubicBezTo>
                      <a:pt x="336" y="637"/>
                      <a:pt x="328" y="630"/>
                      <a:pt x="320" y="615"/>
                    </a:cubicBezTo>
                    <a:cubicBezTo>
                      <a:pt x="312" y="600"/>
                      <a:pt x="289" y="631"/>
                      <a:pt x="275" y="637"/>
                    </a:cubicBezTo>
                    <a:cubicBezTo>
                      <a:pt x="261" y="644"/>
                      <a:pt x="260" y="638"/>
                      <a:pt x="252" y="634"/>
                    </a:cubicBezTo>
                    <a:cubicBezTo>
                      <a:pt x="243" y="630"/>
                      <a:pt x="238" y="631"/>
                      <a:pt x="229" y="635"/>
                    </a:cubicBezTo>
                    <a:cubicBezTo>
                      <a:pt x="220" y="639"/>
                      <a:pt x="208" y="645"/>
                      <a:pt x="201" y="636"/>
                    </a:cubicBezTo>
                    <a:cubicBezTo>
                      <a:pt x="194" y="627"/>
                      <a:pt x="175" y="627"/>
                      <a:pt x="162" y="627"/>
                    </a:cubicBezTo>
                    <a:cubicBezTo>
                      <a:pt x="150" y="629"/>
                      <a:pt x="154" y="629"/>
                      <a:pt x="138" y="611"/>
                    </a:cubicBezTo>
                    <a:cubicBezTo>
                      <a:pt x="120" y="593"/>
                      <a:pt x="110" y="583"/>
                      <a:pt x="96" y="579"/>
                    </a:cubicBezTo>
                    <a:cubicBezTo>
                      <a:pt x="82" y="575"/>
                      <a:pt x="62" y="577"/>
                      <a:pt x="54" y="579"/>
                    </a:cubicBezTo>
                    <a:cubicBezTo>
                      <a:pt x="50" y="580"/>
                      <a:pt x="49" y="585"/>
                      <a:pt x="50" y="591"/>
                    </a:cubicBezTo>
                    <a:cubicBezTo>
                      <a:pt x="47" y="575"/>
                      <a:pt x="1" y="143"/>
                      <a:pt x="0" y="131"/>
                    </a:cubicBezTo>
                    <a:cubicBezTo>
                      <a:pt x="0" y="131"/>
                      <a:pt x="142" y="105"/>
                      <a:pt x="165" y="100"/>
                    </a:cubicBezTo>
                    <a:cubicBezTo>
                      <a:pt x="165" y="100"/>
                      <a:pt x="165" y="100"/>
                      <a:pt x="165" y="100"/>
                    </a:cubicBezTo>
                    <a:cubicBezTo>
                      <a:pt x="189" y="96"/>
                      <a:pt x="213" y="110"/>
                      <a:pt x="225" y="115"/>
                    </a:cubicBezTo>
                    <a:cubicBezTo>
                      <a:pt x="237" y="120"/>
                      <a:pt x="237" y="126"/>
                      <a:pt x="237" y="132"/>
                    </a:cubicBezTo>
                    <a:cubicBezTo>
                      <a:pt x="237" y="137"/>
                      <a:pt x="243" y="138"/>
                      <a:pt x="254" y="135"/>
                    </a:cubicBezTo>
                    <a:cubicBezTo>
                      <a:pt x="265" y="132"/>
                      <a:pt x="286" y="132"/>
                      <a:pt x="317" y="135"/>
                    </a:cubicBezTo>
                    <a:cubicBezTo>
                      <a:pt x="347" y="138"/>
                      <a:pt x="328" y="130"/>
                      <a:pt x="349" y="113"/>
                    </a:cubicBezTo>
                    <a:cubicBezTo>
                      <a:pt x="371" y="96"/>
                      <a:pt x="381" y="103"/>
                      <a:pt x="402" y="99"/>
                    </a:cubicBezTo>
                    <a:cubicBezTo>
                      <a:pt x="423" y="95"/>
                      <a:pt x="434" y="60"/>
                      <a:pt x="446" y="50"/>
                    </a:cubicBezTo>
                    <a:cubicBezTo>
                      <a:pt x="458" y="40"/>
                      <a:pt x="537" y="0"/>
                      <a:pt x="537" y="0"/>
                    </a:cubicBezTo>
                    <a:cubicBezTo>
                      <a:pt x="537" y="0"/>
                      <a:pt x="574" y="205"/>
                      <a:pt x="574" y="228"/>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86" name="Google Shape;2686;g2d86b6d9a3b_0_236"/>
              <p:cNvSpPr/>
              <p:nvPr/>
            </p:nvSpPr>
            <p:spPr>
              <a:xfrm>
                <a:off x="4258" y="1535"/>
                <a:ext cx="1" cy="1"/>
              </a:xfrm>
              <a:custGeom>
                <a:avLst/>
                <a:gdLst/>
                <a:ahLst/>
                <a:cxnLst/>
                <a:rect l="l" t="t" r="r" b="b"/>
                <a:pathLst>
                  <a:path w="2" h="2" extrusionOk="0">
                    <a:moveTo>
                      <a:pt x="2" y="2"/>
                    </a:moveTo>
                    <a:cubicBezTo>
                      <a:pt x="1" y="1"/>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87" name="Google Shape;2687;g2d86b6d9a3b_0_236"/>
              <p:cNvSpPr/>
              <p:nvPr/>
            </p:nvSpPr>
            <p:spPr>
              <a:xfrm>
                <a:off x="4258" y="1535"/>
                <a:ext cx="1" cy="1"/>
              </a:xfrm>
              <a:custGeom>
                <a:avLst/>
                <a:gdLst/>
                <a:ahLst/>
                <a:cxnLst/>
                <a:rect l="l" t="t" r="r" b="b"/>
                <a:pathLst>
                  <a:path w="2" h="2" extrusionOk="0">
                    <a:moveTo>
                      <a:pt x="2" y="2"/>
                    </a:moveTo>
                    <a:cubicBezTo>
                      <a:pt x="1" y="1"/>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88" name="Google Shape;2688;g2d86b6d9a3b_0_236"/>
              <p:cNvSpPr/>
              <p:nvPr/>
            </p:nvSpPr>
            <p:spPr>
              <a:xfrm>
                <a:off x="4188" y="1335"/>
                <a:ext cx="785" cy="447"/>
              </a:xfrm>
              <a:custGeom>
                <a:avLst/>
                <a:gdLst/>
                <a:ahLst/>
                <a:cxnLst/>
                <a:rect l="l" t="t" r="r" b="b"/>
                <a:pathLst>
                  <a:path w="1079" h="614" extrusionOk="0">
                    <a:moveTo>
                      <a:pt x="1060" y="432"/>
                    </a:moveTo>
                    <a:cubicBezTo>
                      <a:pt x="1059" y="430"/>
                      <a:pt x="888" y="469"/>
                      <a:pt x="855" y="477"/>
                    </a:cubicBezTo>
                    <a:cubicBezTo>
                      <a:pt x="822" y="485"/>
                      <a:pt x="501" y="545"/>
                      <a:pt x="501" y="545"/>
                    </a:cubicBezTo>
                    <a:cubicBezTo>
                      <a:pt x="501" y="545"/>
                      <a:pt x="392" y="563"/>
                      <a:pt x="351" y="567"/>
                    </a:cubicBezTo>
                    <a:cubicBezTo>
                      <a:pt x="309" y="571"/>
                      <a:pt x="268" y="577"/>
                      <a:pt x="268" y="577"/>
                    </a:cubicBezTo>
                    <a:cubicBezTo>
                      <a:pt x="155" y="589"/>
                      <a:pt x="81" y="601"/>
                      <a:pt x="0" y="614"/>
                    </a:cubicBezTo>
                    <a:cubicBezTo>
                      <a:pt x="23" y="605"/>
                      <a:pt x="70" y="569"/>
                      <a:pt x="84" y="557"/>
                    </a:cubicBezTo>
                    <a:cubicBezTo>
                      <a:pt x="99" y="545"/>
                      <a:pt x="108" y="526"/>
                      <a:pt x="112" y="519"/>
                    </a:cubicBezTo>
                    <a:cubicBezTo>
                      <a:pt x="116" y="511"/>
                      <a:pt x="124" y="495"/>
                      <a:pt x="132" y="487"/>
                    </a:cubicBezTo>
                    <a:cubicBezTo>
                      <a:pt x="141" y="479"/>
                      <a:pt x="180" y="445"/>
                      <a:pt x="191" y="432"/>
                    </a:cubicBezTo>
                    <a:cubicBezTo>
                      <a:pt x="195" y="427"/>
                      <a:pt x="195" y="423"/>
                      <a:pt x="193" y="419"/>
                    </a:cubicBezTo>
                    <a:cubicBezTo>
                      <a:pt x="194" y="420"/>
                      <a:pt x="201" y="429"/>
                      <a:pt x="210" y="437"/>
                    </a:cubicBezTo>
                    <a:cubicBezTo>
                      <a:pt x="218" y="445"/>
                      <a:pt x="242" y="475"/>
                      <a:pt x="264" y="463"/>
                    </a:cubicBezTo>
                    <a:cubicBezTo>
                      <a:pt x="285" y="451"/>
                      <a:pt x="292" y="441"/>
                      <a:pt x="311" y="445"/>
                    </a:cubicBezTo>
                    <a:cubicBezTo>
                      <a:pt x="330" y="449"/>
                      <a:pt x="353" y="431"/>
                      <a:pt x="364" y="421"/>
                    </a:cubicBezTo>
                    <a:cubicBezTo>
                      <a:pt x="374" y="413"/>
                      <a:pt x="382" y="403"/>
                      <a:pt x="395" y="403"/>
                    </a:cubicBezTo>
                    <a:cubicBezTo>
                      <a:pt x="408" y="401"/>
                      <a:pt x="435" y="388"/>
                      <a:pt x="435" y="362"/>
                    </a:cubicBezTo>
                    <a:cubicBezTo>
                      <a:pt x="435" y="336"/>
                      <a:pt x="440" y="309"/>
                      <a:pt x="450" y="297"/>
                    </a:cubicBezTo>
                    <a:cubicBezTo>
                      <a:pt x="460" y="285"/>
                      <a:pt x="464" y="263"/>
                      <a:pt x="470" y="242"/>
                    </a:cubicBezTo>
                    <a:cubicBezTo>
                      <a:pt x="477" y="221"/>
                      <a:pt x="478" y="176"/>
                      <a:pt x="492" y="185"/>
                    </a:cubicBezTo>
                    <a:cubicBezTo>
                      <a:pt x="506" y="193"/>
                      <a:pt x="524" y="207"/>
                      <a:pt x="536" y="194"/>
                    </a:cubicBezTo>
                    <a:cubicBezTo>
                      <a:pt x="548" y="181"/>
                      <a:pt x="543" y="170"/>
                      <a:pt x="547" y="159"/>
                    </a:cubicBezTo>
                    <a:cubicBezTo>
                      <a:pt x="551" y="148"/>
                      <a:pt x="552" y="135"/>
                      <a:pt x="560" y="131"/>
                    </a:cubicBezTo>
                    <a:cubicBezTo>
                      <a:pt x="568" y="127"/>
                      <a:pt x="587" y="116"/>
                      <a:pt x="598" y="105"/>
                    </a:cubicBezTo>
                    <a:cubicBezTo>
                      <a:pt x="608" y="95"/>
                      <a:pt x="626" y="70"/>
                      <a:pt x="626" y="53"/>
                    </a:cubicBezTo>
                    <a:cubicBezTo>
                      <a:pt x="626" y="42"/>
                      <a:pt x="625" y="24"/>
                      <a:pt x="630" y="13"/>
                    </a:cubicBezTo>
                    <a:cubicBezTo>
                      <a:pt x="633" y="6"/>
                      <a:pt x="640" y="3"/>
                      <a:pt x="654" y="11"/>
                    </a:cubicBezTo>
                    <a:cubicBezTo>
                      <a:pt x="688" y="31"/>
                      <a:pt x="707" y="41"/>
                      <a:pt x="708" y="25"/>
                    </a:cubicBezTo>
                    <a:cubicBezTo>
                      <a:pt x="709" y="20"/>
                      <a:pt x="712" y="15"/>
                      <a:pt x="716" y="11"/>
                    </a:cubicBezTo>
                    <a:cubicBezTo>
                      <a:pt x="724" y="2"/>
                      <a:pt x="739" y="0"/>
                      <a:pt x="747" y="15"/>
                    </a:cubicBezTo>
                    <a:cubicBezTo>
                      <a:pt x="759" y="37"/>
                      <a:pt x="785" y="44"/>
                      <a:pt x="792" y="52"/>
                    </a:cubicBezTo>
                    <a:cubicBezTo>
                      <a:pt x="799" y="60"/>
                      <a:pt x="832" y="91"/>
                      <a:pt x="814" y="108"/>
                    </a:cubicBezTo>
                    <a:cubicBezTo>
                      <a:pt x="796" y="125"/>
                      <a:pt x="789" y="149"/>
                      <a:pt x="804" y="157"/>
                    </a:cubicBezTo>
                    <a:cubicBezTo>
                      <a:pt x="818" y="163"/>
                      <a:pt x="840" y="149"/>
                      <a:pt x="843" y="149"/>
                    </a:cubicBezTo>
                    <a:cubicBezTo>
                      <a:pt x="846" y="149"/>
                      <a:pt x="850" y="167"/>
                      <a:pt x="852" y="173"/>
                    </a:cubicBezTo>
                    <a:cubicBezTo>
                      <a:pt x="852" y="181"/>
                      <a:pt x="890" y="171"/>
                      <a:pt x="910" y="182"/>
                    </a:cubicBezTo>
                    <a:cubicBezTo>
                      <a:pt x="920" y="188"/>
                      <a:pt x="926" y="193"/>
                      <a:pt x="931" y="197"/>
                    </a:cubicBezTo>
                    <a:cubicBezTo>
                      <a:pt x="936" y="200"/>
                      <a:pt x="941" y="203"/>
                      <a:pt x="948" y="205"/>
                    </a:cubicBezTo>
                    <a:cubicBezTo>
                      <a:pt x="964" y="209"/>
                      <a:pt x="970" y="227"/>
                      <a:pt x="964" y="235"/>
                    </a:cubicBezTo>
                    <a:cubicBezTo>
                      <a:pt x="957" y="243"/>
                      <a:pt x="966" y="263"/>
                      <a:pt x="956" y="261"/>
                    </a:cubicBezTo>
                    <a:cubicBezTo>
                      <a:pt x="945" y="257"/>
                      <a:pt x="924" y="245"/>
                      <a:pt x="916" y="241"/>
                    </a:cubicBezTo>
                    <a:cubicBezTo>
                      <a:pt x="906" y="238"/>
                      <a:pt x="903" y="247"/>
                      <a:pt x="926" y="258"/>
                    </a:cubicBezTo>
                    <a:cubicBezTo>
                      <a:pt x="948" y="269"/>
                      <a:pt x="969" y="271"/>
                      <a:pt x="974" y="279"/>
                    </a:cubicBezTo>
                    <a:cubicBezTo>
                      <a:pt x="978" y="284"/>
                      <a:pt x="982" y="299"/>
                      <a:pt x="982" y="305"/>
                    </a:cubicBezTo>
                    <a:cubicBezTo>
                      <a:pt x="982" y="308"/>
                      <a:pt x="981" y="309"/>
                      <a:pt x="980" y="307"/>
                    </a:cubicBezTo>
                    <a:cubicBezTo>
                      <a:pt x="973" y="302"/>
                      <a:pt x="958" y="296"/>
                      <a:pt x="957" y="301"/>
                    </a:cubicBezTo>
                    <a:cubicBezTo>
                      <a:pt x="956" y="307"/>
                      <a:pt x="972" y="319"/>
                      <a:pt x="968" y="320"/>
                    </a:cubicBezTo>
                    <a:cubicBezTo>
                      <a:pt x="964" y="321"/>
                      <a:pt x="959" y="321"/>
                      <a:pt x="959" y="325"/>
                    </a:cubicBezTo>
                    <a:cubicBezTo>
                      <a:pt x="959" y="330"/>
                      <a:pt x="966" y="329"/>
                      <a:pt x="972" y="333"/>
                    </a:cubicBezTo>
                    <a:cubicBezTo>
                      <a:pt x="977" y="337"/>
                      <a:pt x="995" y="337"/>
                      <a:pt x="990" y="352"/>
                    </a:cubicBezTo>
                    <a:cubicBezTo>
                      <a:pt x="984" y="367"/>
                      <a:pt x="985" y="384"/>
                      <a:pt x="968" y="373"/>
                    </a:cubicBezTo>
                    <a:cubicBezTo>
                      <a:pt x="951" y="361"/>
                      <a:pt x="938" y="349"/>
                      <a:pt x="932" y="349"/>
                    </a:cubicBezTo>
                    <a:cubicBezTo>
                      <a:pt x="926" y="347"/>
                      <a:pt x="931" y="356"/>
                      <a:pt x="938" y="361"/>
                    </a:cubicBezTo>
                    <a:cubicBezTo>
                      <a:pt x="944" y="366"/>
                      <a:pt x="950" y="375"/>
                      <a:pt x="962" y="383"/>
                    </a:cubicBezTo>
                    <a:cubicBezTo>
                      <a:pt x="973" y="391"/>
                      <a:pt x="984" y="389"/>
                      <a:pt x="988" y="386"/>
                    </a:cubicBezTo>
                    <a:cubicBezTo>
                      <a:pt x="992" y="383"/>
                      <a:pt x="985" y="377"/>
                      <a:pt x="997" y="376"/>
                    </a:cubicBezTo>
                    <a:cubicBezTo>
                      <a:pt x="1009" y="375"/>
                      <a:pt x="1036" y="361"/>
                      <a:pt x="1040" y="376"/>
                    </a:cubicBezTo>
                    <a:cubicBezTo>
                      <a:pt x="1046" y="391"/>
                      <a:pt x="1079" y="429"/>
                      <a:pt x="1060" y="432"/>
                    </a:cubicBezTo>
                    <a:close/>
                  </a:path>
                </a:pathLst>
              </a:custGeom>
              <a:solidFill>
                <a:schemeClr val="accent4"/>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89" name="Google Shape;2689;g2d86b6d9a3b_0_236"/>
              <p:cNvSpPr/>
              <p:nvPr/>
            </p:nvSpPr>
            <p:spPr>
              <a:xfrm>
                <a:off x="4925" y="1477"/>
                <a:ext cx="39" cy="109"/>
              </a:xfrm>
              <a:custGeom>
                <a:avLst/>
                <a:gdLst/>
                <a:ahLst/>
                <a:cxnLst/>
                <a:rect l="l" t="t" r="r" b="b"/>
                <a:pathLst>
                  <a:path w="54" h="150" extrusionOk="0">
                    <a:moveTo>
                      <a:pt x="54" y="0"/>
                    </a:moveTo>
                    <a:cubicBezTo>
                      <a:pt x="54" y="3"/>
                      <a:pt x="53" y="5"/>
                      <a:pt x="53" y="9"/>
                    </a:cubicBezTo>
                    <a:cubicBezTo>
                      <a:pt x="51" y="16"/>
                      <a:pt x="49" y="52"/>
                      <a:pt x="44" y="64"/>
                    </a:cubicBezTo>
                    <a:cubicBezTo>
                      <a:pt x="39" y="76"/>
                      <a:pt x="35" y="68"/>
                      <a:pt x="30" y="74"/>
                    </a:cubicBezTo>
                    <a:cubicBezTo>
                      <a:pt x="25" y="82"/>
                      <a:pt x="26" y="102"/>
                      <a:pt x="25" y="126"/>
                    </a:cubicBezTo>
                    <a:cubicBezTo>
                      <a:pt x="24" y="150"/>
                      <a:pt x="8" y="133"/>
                      <a:pt x="3" y="123"/>
                    </a:cubicBezTo>
                    <a:cubicBezTo>
                      <a:pt x="1" y="120"/>
                      <a:pt x="0" y="116"/>
                      <a:pt x="0" y="111"/>
                    </a:cubicBezTo>
                    <a:cubicBezTo>
                      <a:pt x="0" y="97"/>
                      <a:pt x="4" y="77"/>
                      <a:pt x="5" y="60"/>
                    </a:cubicBezTo>
                    <a:cubicBezTo>
                      <a:pt x="7" y="36"/>
                      <a:pt x="15" y="20"/>
                      <a:pt x="17" y="18"/>
                    </a:cubicBezTo>
                    <a:cubicBezTo>
                      <a:pt x="20" y="15"/>
                      <a:pt x="26" y="10"/>
                      <a:pt x="25" y="0"/>
                    </a:cubicBezTo>
                    <a:lnTo>
                      <a:pt x="54" y="0"/>
                    </a:lnTo>
                    <a:close/>
                  </a:path>
                </a:pathLst>
              </a:custGeom>
              <a:solidFill>
                <a:srgbClr val="E8E8EB"/>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90" name="Google Shape;2690;g2d86b6d9a3b_0_236"/>
              <p:cNvSpPr/>
              <p:nvPr/>
            </p:nvSpPr>
            <p:spPr>
              <a:xfrm>
                <a:off x="4259" y="1221"/>
                <a:ext cx="450" cy="459"/>
              </a:xfrm>
              <a:custGeom>
                <a:avLst/>
                <a:gdLst/>
                <a:ahLst/>
                <a:cxnLst/>
                <a:rect l="l" t="t" r="r" b="b"/>
                <a:pathLst>
                  <a:path w="618" h="631" extrusionOk="0">
                    <a:moveTo>
                      <a:pt x="618" y="167"/>
                    </a:moveTo>
                    <a:cubicBezTo>
                      <a:pt x="614" y="171"/>
                      <a:pt x="611" y="176"/>
                      <a:pt x="610" y="181"/>
                    </a:cubicBezTo>
                    <a:cubicBezTo>
                      <a:pt x="609" y="197"/>
                      <a:pt x="590" y="187"/>
                      <a:pt x="556" y="167"/>
                    </a:cubicBezTo>
                    <a:cubicBezTo>
                      <a:pt x="542" y="159"/>
                      <a:pt x="535" y="162"/>
                      <a:pt x="532" y="169"/>
                    </a:cubicBezTo>
                    <a:cubicBezTo>
                      <a:pt x="527" y="180"/>
                      <a:pt x="528" y="198"/>
                      <a:pt x="528" y="209"/>
                    </a:cubicBezTo>
                    <a:cubicBezTo>
                      <a:pt x="528" y="226"/>
                      <a:pt x="510" y="251"/>
                      <a:pt x="500" y="261"/>
                    </a:cubicBezTo>
                    <a:cubicBezTo>
                      <a:pt x="489" y="272"/>
                      <a:pt x="470" y="283"/>
                      <a:pt x="462" y="287"/>
                    </a:cubicBezTo>
                    <a:cubicBezTo>
                      <a:pt x="454" y="291"/>
                      <a:pt x="453" y="304"/>
                      <a:pt x="449" y="315"/>
                    </a:cubicBezTo>
                    <a:cubicBezTo>
                      <a:pt x="445" y="326"/>
                      <a:pt x="450" y="337"/>
                      <a:pt x="438" y="350"/>
                    </a:cubicBezTo>
                    <a:cubicBezTo>
                      <a:pt x="426" y="363"/>
                      <a:pt x="408" y="349"/>
                      <a:pt x="394" y="341"/>
                    </a:cubicBezTo>
                    <a:cubicBezTo>
                      <a:pt x="380" y="332"/>
                      <a:pt x="379" y="377"/>
                      <a:pt x="372" y="398"/>
                    </a:cubicBezTo>
                    <a:cubicBezTo>
                      <a:pt x="366" y="419"/>
                      <a:pt x="362" y="441"/>
                      <a:pt x="352" y="453"/>
                    </a:cubicBezTo>
                    <a:cubicBezTo>
                      <a:pt x="342" y="465"/>
                      <a:pt x="337" y="492"/>
                      <a:pt x="337" y="518"/>
                    </a:cubicBezTo>
                    <a:cubicBezTo>
                      <a:pt x="337" y="544"/>
                      <a:pt x="310" y="557"/>
                      <a:pt x="297" y="559"/>
                    </a:cubicBezTo>
                    <a:cubicBezTo>
                      <a:pt x="284" y="559"/>
                      <a:pt x="276" y="569"/>
                      <a:pt x="266" y="577"/>
                    </a:cubicBezTo>
                    <a:cubicBezTo>
                      <a:pt x="255" y="587"/>
                      <a:pt x="232" y="605"/>
                      <a:pt x="213" y="601"/>
                    </a:cubicBezTo>
                    <a:cubicBezTo>
                      <a:pt x="194" y="597"/>
                      <a:pt x="187" y="607"/>
                      <a:pt x="166" y="619"/>
                    </a:cubicBezTo>
                    <a:cubicBezTo>
                      <a:pt x="144" y="631"/>
                      <a:pt x="120" y="601"/>
                      <a:pt x="112" y="593"/>
                    </a:cubicBezTo>
                    <a:cubicBezTo>
                      <a:pt x="103" y="585"/>
                      <a:pt x="96" y="576"/>
                      <a:pt x="95" y="575"/>
                    </a:cubicBezTo>
                    <a:cubicBezTo>
                      <a:pt x="95" y="575"/>
                      <a:pt x="95" y="575"/>
                      <a:pt x="95" y="575"/>
                    </a:cubicBezTo>
                    <a:cubicBezTo>
                      <a:pt x="91" y="569"/>
                      <a:pt x="82" y="565"/>
                      <a:pt x="78" y="563"/>
                    </a:cubicBezTo>
                    <a:cubicBezTo>
                      <a:pt x="72" y="559"/>
                      <a:pt x="40" y="529"/>
                      <a:pt x="20" y="507"/>
                    </a:cubicBezTo>
                    <a:cubicBezTo>
                      <a:pt x="2" y="483"/>
                      <a:pt x="4" y="461"/>
                      <a:pt x="4" y="446"/>
                    </a:cubicBezTo>
                    <a:cubicBezTo>
                      <a:pt x="3" y="442"/>
                      <a:pt x="2" y="437"/>
                      <a:pt x="0" y="434"/>
                    </a:cubicBezTo>
                    <a:cubicBezTo>
                      <a:pt x="3" y="437"/>
                      <a:pt x="9" y="440"/>
                      <a:pt x="20" y="431"/>
                    </a:cubicBezTo>
                    <a:cubicBezTo>
                      <a:pt x="37" y="416"/>
                      <a:pt x="38" y="406"/>
                      <a:pt x="42" y="402"/>
                    </a:cubicBezTo>
                    <a:cubicBezTo>
                      <a:pt x="46" y="397"/>
                      <a:pt x="47" y="374"/>
                      <a:pt x="42" y="367"/>
                    </a:cubicBezTo>
                    <a:cubicBezTo>
                      <a:pt x="37" y="360"/>
                      <a:pt x="43" y="322"/>
                      <a:pt x="50" y="320"/>
                    </a:cubicBezTo>
                    <a:cubicBezTo>
                      <a:pt x="57" y="319"/>
                      <a:pt x="71" y="336"/>
                      <a:pt x="78" y="334"/>
                    </a:cubicBezTo>
                    <a:cubicBezTo>
                      <a:pt x="85" y="331"/>
                      <a:pt x="96" y="324"/>
                      <a:pt x="91" y="313"/>
                    </a:cubicBezTo>
                    <a:cubicBezTo>
                      <a:pt x="87" y="302"/>
                      <a:pt x="88" y="282"/>
                      <a:pt x="96" y="272"/>
                    </a:cubicBezTo>
                    <a:cubicBezTo>
                      <a:pt x="105" y="262"/>
                      <a:pt x="113" y="263"/>
                      <a:pt x="114" y="256"/>
                    </a:cubicBezTo>
                    <a:cubicBezTo>
                      <a:pt x="115" y="248"/>
                      <a:pt x="123" y="238"/>
                      <a:pt x="133" y="240"/>
                    </a:cubicBezTo>
                    <a:cubicBezTo>
                      <a:pt x="144" y="243"/>
                      <a:pt x="159" y="212"/>
                      <a:pt x="177" y="196"/>
                    </a:cubicBezTo>
                    <a:cubicBezTo>
                      <a:pt x="195" y="180"/>
                      <a:pt x="193" y="181"/>
                      <a:pt x="195" y="160"/>
                    </a:cubicBezTo>
                    <a:cubicBezTo>
                      <a:pt x="197" y="139"/>
                      <a:pt x="201" y="120"/>
                      <a:pt x="201" y="96"/>
                    </a:cubicBezTo>
                    <a:cubicBezTo>
                      <a:pt x="201" y="72"/>
                      <a:pt x="210" y="75"/>
                      <a:pt x="201" y="52"/>
                    </a:cubicBezTo>
                    <a:cubicBezTo>
                      <a:pt x="193" y="28"/>
                      <a:pt x="194" y="10"/>
                      <a:pt x="195" y="8"/>
                    </a:cubicBezTo>
                    <a:cubicBezTo>
                      <a:pt x="197" y="5"/>
                      <a:pt x="199" y="0"/>
                      <a:pt x="205" y="4"/>
                    </a:cubicBezTo>
                    <a:cubicBezTo>
                      <a:pt x="206" y="4"/>
                      <a:pt x="206" y="3"/>
                      <a:pt x="206" y="2"/>
                    </a:cubicBezTo>
                    <a:cubicBezTo>
                      <a:pt x="236" y="160"/>
                      <a:pt x="236" y="160"/>
                      <a:pt x="236" y="160"/>
                    </a:cubicBezTo>
                    <a:cubicBezTo>
                      <a:pt x="375" y="140"/>
                      <a:pt x="375" y="140"/>
                      <a:pt x="375" y="140"/>
                    </a:cubicBezTo>
                    <a:cubicBezTo>
                      <a:pt x="386" y="224"/>
                      <a:pt x="386" y="224"/>
                      <a:pt x="386" y="224"/>
                    </a:cubicBezTo>
                    <a:cubicBezTo>
                      <a:pt x="386" y="224"/>
                      <a:pt x="390" y="237"/>
                      <a:pt x="402" y="218"/>
                    </a:cubicBezTo>
                    <a:cubicBezTo>
                      <a:pt x="412" y="199"/>
                      <a:pt x="428" y="177"/>
                      <a:pt x="431" y="175"/>
                    </a:cubicBezTo>
                    <a:cubicBezTo>
                      <a:pt x="434" y="173"/>
                      <a:pt x="440" y="177"/>
                      <a:pt x="448" y="172"/>
                    </a:cubicBezTo>
                    <a:cubicBezTo>
                      <a:pt x="456" y="167"/>
                      <a:pt x="460" y="161"/>
                      <a:pt x="462" y="152"/>
                    </a:cubicBezTo>
                    <a:cubicBezTo>
                      <a:pt x="464" y="145"/>
                      <a:pt x="468" y="137"/>
                      <a:pt x="471" y="136"/>
                    </a:cubicBezTo>
                    <a:cubicBezTo>
                      <a:pt x="471" y="136"/>
                      <a:pt x="471" y="136"/>
                      <a:pt x="471" y="136"/>
                    </a:cubicBezTo>
                    <a:cubicBezTo>
                      <a:pt x="472" y="136"/>
                      <a:pt x="473" y="137"/>
                      <a:pt x="473" y="138"/>
                    </a:cubicBezTo>
                    <a:cubicBezTo>
                      <a:pt x="474" y="142"/>
                      <a:pt x="484" y="150"/>
                      <a:pt x="493" y="150"/>
                    </a:cubicBezTo>
                    <a:cubicBezTo>
                      <a:pt x="498" y="150"/>
                      <a:pt x="502" y="148"/>
                      <a:pt x="506" y="143"/>
                    </a:cubicBezTo>
                    <a:cubicBezTo>
                      <a:pt x="518" y="129"/>
                      <a:pt x="536" y="119"/>
                      <a:pt x="538" y="119"/>
                    </a:cubicBezTo>
                    <a:cubicBezTo>
                      <a:pt x="538" y="119"/>
                      <a:pt x="538" y="119"/>
                      <a:pt x="538" y="119"/>
                    </a:cubicBezTo>
                    <a:cubicBezTo>
                      <a:pt x="541" y="118"/>
                      <a:pt x="561" y="117"/>
                      <a:pt x="564" y="119"/>
                    </a:cubicBezTo>
                    <a:cubicBezTo>
                      <a:pt x="568" y="120"/>
                      <a:pt x="599" y="114"/>
                      <a:pt x="618" y="167"/>
                    </a:cubicBezTo>
                    <a:close/>
                  </a:path>
                </a:pathLst>
              </a:custGeom>
              <a:solidFill>
                <a:srgbClr val="E8E8EB"/>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91" name="Google Shape;2691;g2d86b6d9a3b_0_236"/>
              <p:cNvSpPr/>
              <p:nvPr/>
            </p:nvSpPr>
            <p:spPr>
              <a:xfrm>
                <a:off x="2873" y="977"/>
                <a:ext cx="621" cy="399"/>
              </a:xfrm>
              <a:custGeom>
                <a:avLst/>
                <a:gdLst/>
                <a:ahLst/>
                <a:cxnLst/>
                <a:rect l="l" t="t" r="r" b="b"/>
                <a:pathLst>
                  <a:path w="853" h="549" extrusionOk="0">
                    <a:moveTo>
                      <a:pt x="847" y="252"/>
                    </a:moveTo>
                    <a:cubicBezTo>
                      <a:pt x="842" y="270"/>
                      <a:pt x="834" y="293"/>
                      <a:pt x="827" y="298"/>
                    </a:cubicBezTo>
                    <a:cubicBezTo>
                      <a:pt x="819" y="303"/>
                      <a:pt x="818" y="319"/>
                      <a:pt x="818" y="327"/>
                    </a:cubicBezTo>
                    <a:cubicBezTo>
                      <a:pt x="818" y="335"/>
                      <a:pt x="815" y="339"/>
                      <a:pt x="801" y="344"/>
                    </a:cubicBezTo>
                    <a:cubicBezTo>
                      <a:pt x="786" y="349"/>
                      <a:pt x="736" y="354"/>
                      <a:pt x="734" y="377"/>
                    </a:cubicBezTo>
                    <a:cubicBezTo>
                      <a:pt x="732" y="401"/>
                      <a:pt x="751" y="417"/>
                      <a:pt x="751" y="429"/>
                    </a:cubicBezTo>
                    <a:cubicBezTo>
                      <a:pt x="751" y="441"/>
                      <a:pt x="745" y="447"/>
                      <a:pt x="743" y="451"/>
                    </a:cubicBezTo>
                    <a:cubicBezTo>
                      <a:pt x="740" y="455"/>
                      <a:pt x="735" y="469"/>
                      <a:pt x="733" y="481"/>
                    </a:cubicBezTo>
                    <a:cubicBezTo>
                      <a:pt x="730" y="494"/>
                      <a:pt x="727" y="500"/>
                      <a:pt x="717" y="505"/>
                    </a:cubicBezTo>
                    <a:cubicBezTo>
                      <a:pt x="707" y="509"/>
                      <a:pt x="693" y="507"/>
                      <a:pt x="695" y="521"/>
                    </a:cubicBezTo>
                    <a:cubicBezTo>
                      <a:pt x="698" y="535"/>
                      <a:pt x="703" y="543"/>
                      <a:pt x="690" y="549"/>
                    </a:cubicBezTo>
                    <a:cubicBezTo>
                      <a:pt x="690" y="548"/>
                      <a:pt x="690" y="548"/>
                      <a:pt x="690" y="548"/>
                    </a:cubicBezTo>
                    <a:cubicBezTo>
                      <a:pt x="690" y="548"/>
                      <a:pt x="685" y="539"/>
                      <a:pt x="663" y="523"/>
                    </a:cubicBezTo>
                    <a:cubicBezTo>
                      <a:pt x="642" y="506"/>
                      <a:pt x="627" y="511"/>
                      <a:pt x="627" y="511"/>
                    </a:cubicBezTo>
                    <a:cubicBezTo>
                      <a:pt x="627" y="511"/>
                      <a:pt x="584" y="515"/>
                      <a:pt x="531" y="516"/>
                    </a:cubicBezTo>
                    <a:cubicBezTo>
                      <a:pt x="477" y="517"/>
                      <a:pt x="124" y="529"/>
                      <a:pt x="124" y="529"/>
                    </a:cubicBezTo>
                    <a:cubicBezTo>
                      <a:pt x="124" y="529"/>
                      <a:pt x="124" y="529"/>
                      <a:pt x="124" y="529"/>
                    </a:cubicBezTo>
                    <a:cubicBezTo>
                      <a:pt x="124" y="528"/>
                      <a:pt x="124" y="527"/>
                      <a:pt x="124" y="525"/>
                    </a:cubicBezTo>
                    <a:cubicBezTo>
                      <a:pt x="123" y="519"/>
                      <a:pt x="114" y="517"/>
                      <a:pt x="114" y="496"/>
                    </a:cubicBezTo>
                    <a:cubicBezTo>
                      <a:pt x="114" y="474"/>
                      <a:pt x="101" y="412"/>
                      <a:pt x="101" y="397"/>
                    </a:cubicBezTo>
                    <a:cubicBezTo>
                      <a:pt x="100" y="382"/>
                      <a:pt x="89" y="373"/>
                      <a:pt x="84" y="367"/>
                    </a:cubicBezTo>
                    <a:cubicBezTo>
                      <a:pt x="79" y="361"/>
                      <a:pt x="80" y="343"/>
                      <a:pt x="80" y="336"/>
                    </a:cubicBezTo>
                    <a:cubicBezTo>
                      <a:pt x="80" y="328"/>
                      <a:pt x="79" y="316"/>
                      <a:pt x="73" y="307"/>
                    </a:cubicBezTo>
                    <a:cubicBezTo>
                      <a:pt x="67" y="298"/>
                      <a:pt x="64" y="284"/>
                      <a:pt x="54" y="263"/>
                    </a:cubicBezTo>
                    <a:cubicBezTo>
                      <a:pt x="45" y="242"/>
                      <a:pt x="39" y="218"/>
                      <a:pt x="39" y="210"/>
                    </a:cubicBezTo>
                    <a:cubicBezTo>
                      <a:pt x="39" y="209"/>
                      <a:pt x="38" y="208"/>
                      <a:pt x="38" y="207"/>
                    </a:cubicBezTo>
                    <a:cubicBezTo>
                      <a:pt x="38" y="207"/>
                      <a:pt x="38" y="207"/>
                      <a:pt x="38" y="207"/>
                    </a:cubicBezTo>
                    <a:cubicBezTo>
                      <a:pt x="38" y="207"/>
                      <a:pt x="38" y="207"/>
                      <a:pt x="38" y="207"/>
                    </a:cubicBezTo>
                    <a:cubicBezTo>
                      <a:pt x="37" y="205"/>
                      <a:pt x="36" y="203"/>
                      <a:pt x="35" y="202"/>
                    </a:cubicBezTo>
                    <a:cubicBezTo>
                      <a:pt x="35" y="202"/>
                      <a:pt x="35" y="202"/>
                      <a:pt x="35" y="202"/>
                    </a:cubicBezTo>
                    <a:cubicBezTo>
                      <a:pt x="31" y="194"/>
                      <a:pt x="22" y="179"/>
                      <a:pt x="21" y="177"/>
                    </a:cubicBezTo>
                    <a:cubicBezTo>
                      <a:pt x="19" y="173"/>
                      <a:pt x="0" y="159"/>
                      <a:pt x="13" y="139"/>
                    </a:cubicBezTo>
                    <a:cubicBezTo>
                      <a:pt x="25" y="118"/>
                      <a:pt x="27" y="99"/>
                      <a:pt x="27" y="99"/>
                    </a:cubicBezTo>
                    <a:cubicBezTo>
                      <a:pt x="27" y="99"/>
                      <a:pt x="34" y="83"/>
                      <a:pt x="23" y="71"/>
                    </a:cubicBezTo>
                    <a:cubicBezTo>
                      <a:pt x="13" y="58"/>
                      <a:pt x="13" y="46"/>
                      <a:pt x="13" y="39"/>
                    </a:cubicBezTo>
                    <a:cubicBezTo>
                      <a:pt x="14" y="31"/>
                      <a:pt x="18" y="26"/>
                      <a:pt x="23" y="22"/>
                    </a:cubicBezTo>
                    <a:cubicBezTo>
                      <a:pt x="23" y="22"/>
                      <a:pt x="23" y="21"/>
                      <a:pt x="24" y="21"/>
                    </a:cubicBezTo>
                    <a:cubicBezTo>
                      <a:pt x="24" y="21"/>
                      <a:pt x="24" y="21"/>
                      <a:pt x="24" y="21"/>
                    </a:cubicBezTo>
                    <a:cubicBezTo>
                      <a:pt x="24" y="21"/>
                      <a:pt x="303" y="18"/>
                      <a:pt x="361" y="16"/>
                    </a:cubicBezTo>
                    <a:cubicBezTo>
                      <a:pt x="361" y="16"/>
                      <a:pt x="669" y="2"/>
                      <a:pt x="671" y="2"/>
                    </a:cubicBezTo>
                    <a:cubicBezTo>
                      <a:pt x="673" y="2"/>
                      <a:pt x="683" y="0"/>
                      <a:pt x="688" y="4"/>
                    </a:cubicBezTo>
                    <a:cubicBezTo>
                      <a:pt x="690" y="6"/>
                      <a:pt x="691" y="7"/>
                      <a:pt x="691" y="10"/>
                    </a:cubicBezTo>
                    <a:cubicBezTo>
                      <a:pt x="694" y="21"/>
                      <a:pt x="697" y="23"/>
                      <a:pt x="699" y="25"/>
                    </a:cubicBezTo>
                    <a:cubicBezTo>
                      <a:pt x="701" y="26"/>
                      <a:pt x="717" y="41"/>
                      <a:pt x="707" y="52"/>
                    </a:cubicBezTo>
                    <a:cubicBezTo>
                      <a:pt x="697" y="63"/>
                      <a:pt x="699" y="87"/>
                      <a:pt x="710" y="107"/>
                    </a:cubicBezTo>
                    <a:cubicBezTo>
                      <a:pt x="721" y="126"/>
                      <a:pt x="723" y="138"/>
                      <a:pt x="737" y="141"/>
                    </a:cubicBezTo>
                    <a:cubicBezTo>
                      <a:pt x="752" y="145"/>
                      <a:pt x="765" y="141"/>
                      <a:pt x="770" y="156"/>
                    </a:cubicBezTo>
                    <a:cubicBezTo>
                      <a:pt x="771" y="161"/>
                      <a:pt x="773" y="165"/>
                      <a:pt x="775" y="169"/>
                    </a:cubicBezTo>
                    <a:cubicBezTo>
                      <a:pt x="780" y="177"/>
                      <a:pt x="786" y="183"/>
                      <a:pt x="794" y="193"/>
                    </a:cubicBezTo>
                    <a:cubicBezTo>
                      <a:pt x="806" y="208"/>
                      <a:pt x="853" y="234"/>
                      <a:pt x="847" y="252"/>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92" name="Google Shape;2692;g2d86b6d9a3b_0_236"/>
              <p:cNvSpPr/>
              <p:nvPr/>
            </p:nvSpPr>
            <p:spPr>
              <a:xfrm>
                <a:off x="317" y="324"/>
                <a:ext cx="818" cy="665"/>
              </a:xfrm>
              <a:custGeom>
                <a:avLst/>
                <a:gdLst/>
                <a:ahLst/>
                <a:cxnLst/>
                <a:rect l="l" t="t" r="r" b="b"/>
                <a:pathLst>
                  <a:path w="1124" h="914" extrusionOk="0">
                    <a:moveTo>
                      <a:pt x="1098" y="325"/>
                    </a:moveTo>
                    <a:cubicBezTo>
                      <a:pt x="1072" y="358"/>
                      <a:pt x="1060" y="372"/>
                      <a:pt x="1059" y="379"/>
                    </a:cubicBezTo>
                    <a:cubicBezTo>
                      <a:pt x="1058" y="385"/>
                      <a:pt x="1042" y="416"/>
                      <a:pt x="1039" y="422"/>
                    </a:cubicBezTo>
                    <a:cubicBezTo>
                      <a:pt x="1036" y="428"/>
                      <a:pt x="1030" y="431"/>
                      <a:pt x="1021" y="437"/>
                    </a:cubicBezTo>
                    <a:cubicBezTo>
                      <a:pt x="1012" y="444"/>
                      <a:pt x="980" y="473"/>
                      <a:pt x="978" y="488"/>
                    </a:cubicBezTo>
                    <a:cubicBezTo>
                      <a:pt x="975" y="503"/>
                      <a:pt x="970" y="513"/>
                      <a:pt x="974" y="517"/>
                    </a:cubicBezTo>
                    <a:cubicBezTo>
                      <a:pt x="977" y="521"/>
                      <a:pt x="986" y="525"/>
                      <a:pt x="990" y="527"/>
                    </a:cubicBezTo>
                    <a:cubicBezTo>
                      <a:pt x="995" y="530"/>
                      <a:pt x="1008" y="537"/>
                      <a:pt x="1002" y="553"/>
                    </a:cubicBezTo>
                    <a:cubicBezTo>
                      <a:pt x="995" y="568"/>
                      <a:pt x="993" y="587"/>
                      <a:pt x="986" y="592"/>
                    </a:cubicBezTo>
                    <a:cubicBezTo>
                      <a:pt x="978" y="597"/>
                      <a:pt x="976" y="607"/>
                      <a:pt x="974" y="620"/>
                    </a:cubicBezTo>
                    <a:cubicBezTo>
                      <a:pt x="972" y="633"/>
                      <a:pt x="911" y="914"/>
                      <a:pt x="911" y="914"/>
                    </a:cubicBezTo>
                    <a:cubicBezTo>
                      <a:pt x="749" y="881"/>
                      <a:pt x="585" y="847"/>
                      <a:pt x="536" y="833"/>
                    </a:cubicBezTo>
                    <a:cubicBezTo>
                      <a:pt x="9" y="692"/>
                      <a:pt x="9" y="692"/>
                      <a:pt x="9" y="692"/>
                    </a:cubicBezTo>
                    <a:cubicBezTo>
                      <a:pt x="9" y="692"/>
                      <a:pt x="1" y="672"/>
                      <a:pt x="0" y="663"/>
                    </a:cubicBezTo>
                    <a:cubicBezTo>
                      <a:pt x="0" y="653"/>
                      <a:pt x="1" y="611"/>
                      <a:pt x="9" y="604"/>
                    </a:cubicBezTo>
                    <a:cubicBezTo>
                      <a:pt x="16" y="597"/>
                      <a:pt x="20" y="590"/>
                      <a:pt x="19" y="568"/>
                    </a:cubicBezTo>
                    <a:cubicBezTo>
                      <a:pt x="18" y="546"/>
                      <a:pt x="20" y="525"/>
                      <a:pt x="31" y="511"/>
                    </a:cubicBezTo>
                    <a:cubicBezTo>
                      <a:pt x="42" y="497"/>
                      <a:pt x="48" y="464"/>
                      <a:pt x="56" y="461"/>
                    </a:cubicBezTo>
                    <a:cubicBezTo>
                      <a:pt x="65" y="457"/>
                      <a:pt x="85" y="459"/>
                      <a:pt x="85" y="453"/>
                    </a:cubicBezTo>
                    <a:cubicBezTo>
                      <a:pt x="85" y="446"/>
                      <a:pt x="76" y="441"/>
                      <a:pt x="79" y="434"/>
                    </a:cubicBezTo>
                    <a:cubicBezTo>
                      <a:pt x="82" y="427"/>
                      <a:pt x="106" y="386"/>
                      <a:pt x="109" y="380"/>
                    </a:cubicBezTo>
                    <a:cubicBezTo>
                      <a:pt x="112" y="374"/>
                      <a:pt x="130" y="325"/>
                      <a:pt x="135" y="311"/>
                    </a:cubicBezTo>
                    <a:cubicBezTo>
                      <a:pt x="140" y="298"/>
                      <a:pt x="151" y="289"/>
                      <a:pt x="152" y="287"/>
                    </a:cubicBezTo>
                    <a:cubicBezTo>
                      <a:pt x="152" y="284"/>
                      <a:pt x="156" y="272"/>
                      <a:pt x="156" y="267"/>
                    </a:cubicBezTo>
                    <a:cubicBezTo>
                      <a:pt x="156" y="263"/>
                      <a:pt x="168" y="216"/>
                      <a:pt x="172" y="212"/>
                    </a:cubicBezTo>
                    <a:cubicBezTo>
                      <a:pt x="175" y="208"/>
                      <a:pt x="198" y="164"/>
                      <a:pt x="200" y="153"/>
                    </a:cubicBezTo>
                    <a:cubicBezTo>
                      <a:pt x="202" y="143"/>
                      <a:pt x="221" y="92"/>
                      <a:pt x="224" y="87"/>
                    </a:cubicBezTo>
                    <a:cubicBezTo>
                      <a:pt x="226" y="83"/>
                      <a:pt x="235" y="35"/>
                      <a:pt x="241" y="28"/>
                    </a:cubicBezTo>
                    <a:cubicBezTo>
                      <a:pt x="247" y="21"/>
                      <a:pt x="240" y="0"/>
                      <a:pt x="248" y="0"/>
                    </a:cubicBezTo>
                    <a:cubicBezTo>
                      <a:pt x="255" y="0"/>
                      <a:pt x="306" y="3"/>
                      <a:pt x="309" y="10"/>
                    </a:cubicBezTo>
                    <a:cubicBezTo>
                      <a:pt x="314" y="20"/>
                      <a:pt x="325" y="19"/>
                      <a:pt x="333" y="22"/>
                    </a:cubicBezTo>
                    <a:cubicBezTo>
                      <a:pt x="336" y="23"/>
                      <a:pt x="342" y="25"/>
                      <a:pt x="347" y="28"/>
                    </a:cubicBezTo>
                    <a:cubicBezTo>
                      <a:pt x="348" y="29"/>
                      <a:pt x="348" y="29"/>
                      <a:pt x="348" y="29"/>
                    </a:cubicBezTo>
                    <a:cubicBezTo>
                      <a:pt x="348" y="29"/>
                      <a:pt x="348" y="29"/>
                      <a:pt x="348" y="29"/>
                    </a:cubicBezTo>
                    <a:cubicBezTo>
                      <a:pt x="359" y="36"/>
                      <a:pt x="370" y="49"/>
                      <a:pt x="367" y="75"/>
                    </a:cubicBezTo>
                    <a:cubicBezTo>
                      <a:pt x="362" y="117"/>
                      <a:pt x="362" y="123"/>
                      <a:pt x="377" y="133"/>
                    </a:cubicBezTo>
                    <a:cubicBezTo>
                      <a:pt x="392" y="142"/>
                      <a:pt x="411" y="151"/>
                      <a:pt x="430" y="153"/>
                    </a:cubicBezTo>
                    <a:cubicBezTo>
                      <a:pt x="448" y="154"/>
                      <a:pt x="475" y="143"/>
                      <a:pt x="492" y="147"/>
                    </a:cubicBezTo>
                    <a:cubicBezTo>
                      <a:pt x="508" y="151"/>
                      <a:pt x="544" y="161"/>
                      <a:pt x="546" y="169"/>
                    </a:cubicBezTo>
                    <a:cubicBezTo>
                      <a:pt x="548" y="176"/>
                      <a:pt x="556" y="180"/>
                      <a:pt x="568" y="180"/>
                    </a:cubicBezTo>
                    <a:cubicBezTo>
                      <a:pt x="581" y="180"/>
                      <a:pt x="618" y="174"/>
                      <a:pt x="626" y="179"/>
                    </a:cubicBezTo>
                    <a:cubicBezTo>
                      <a:pt x="634" y="183"/>
                      <a:pt x="650" y="191"/>
                      <a:pt x="666" y="187"/>
                    </a:cubicBezTo>
                    <a:cubicBezTo>
                      <a:pt x="682" y="183"/>
                      <a:pt x="700" y="181"/>
                      <a:pt x="715" y="181"/>
                    </a:cubicBezTo>
                    <a:cubicBezTo>
                      <a:pt x="730" y="182"/>
                      <a:pt x="762" y="173"/>
                      <a:pt x="772" y="178"/>
                    </a:cubicBezTo>
                    <a:cubicBezTo>
                      <a:pt x="781" y="183"/>
                      <a:pt x="825" y="183"/>
                      <a:pt x="840" y="184"/>
                    </a:cubicBezTo>
                    <a:cubicBezTo>
                      <a:pt x="854" y="185"/>
                      <a:pt x="921" y="199"/>
                      <a:pt x="941" y="205"/>
                    </a:cubicBezTo>
                    <a:cubicBezTo>
                      <a:pt x="961" y="210"/>
                      <a:pt x="1061" y="231"/>
                      <a:pt x="1064" y="231"/>
                    </a:cubicBezTo>
                    <a:cubicBezTo>
                      <a:pt x="1065" y="231"/>
                      <a:pt x="1067" y="230"/>
                      <a:pt x="1068" y="230"/>
                    </a:cubicBezTo>
                    <a:cubicBezTo>
                      <a:pt x="1069" y="230"/>
                      <a:pt x="1070" y="231"/>
                      <a:pt x="1070" y="233"/>
                    </a:cubicBezTo>
                    <a:cubicBezTo>
                      <a:pt x="1072" y="239"/>
                      <a:pt x="1074" y="257"/>
                      <a:pt x="1082" y="264"/>
                    </a:cubicBezTo>
                    <a:cubicBezTo>
                      <a:pt x="1091" y="271"/>
                      <a:pt x="1124" y="293"/>
                      <a:pt x="1098" y="325"/>
                    </a:cubicBezTo>
                    <a:close/>
                  </a:path>
                </a:pathLst>
              </a:custGeom>
              <a:solidFill>
                <a:schemeClr val="accent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93" name="Google Shape;2693;g2d86b6d9a3b_0_236"/>
              <p:cNvSpPr/>
              <p:nvPr/>
            </p:nvSpPr>
            <p:spPr>
              <a:xfrm>
                <a:off x="495" y="-1"/>
                <a:ext cx="666" cy="493"/>
              </a:xfrm>
              <a:custGeom>
                <a:avLst/>
                <a:gdLst/>
                <a:ahLst/>
                <a:cxnLst/>
                <a:rect l="l" t="t" r="r" b="b"/>
                <a:pathLst>
                  <a:path w="916" h="677" extrusionOk="0">
                    <a:moveTo>
                      <a:pt x="916" y="170"/>
                    </a:moveTo>
                    <a:cubicBezTo>
                      <a:pt x="916" y="170"/>
                      <a:pt x="857" y="447"/>
                      <a:pt x="854" y="457"/>
                    </a:cubicBezTo>
                    <a:cubicBezTo>
                      <a:pt x="851" y="467"/>
                      <a:pt x="831" y="557"/>
                      <a:pt x="829" y="578"/>
                    </a:cubicBezTo>
                    <a:cubicBezTo>
                      <a:pt x="827" y="598"/>
                      <a:pt x="818" y="658"/>
                      <a:pt x="824" y="676"/>
                    </a:cubicBezTo>
                    <a:cubicBezTo>
                      <a:pt x="823" y="676"/>
                      <a:pt x="821" y="677"/>
                      <a:pt x="820" y="677"/>
                    </a:cubicBezTo>
                    <a:cubicBezTo>
                      <a:pt x="817" y="677"/>
                      <a:pt x="717" y="656"/>
                      <a:pt x="697" y="651"/>
                    </a:cubicBezTo>
                    <a:cubicBezTo>
                      <a:pt x="677" y="645"/>
                      <a:pt x="610" y="631"/>
                      <a:pt x="596" y="630"/>
                    </a:cubicBezTo>
                    <a:cubicBezTo>
                      <a:pt x="581" y="629"/>
                      <a:pt x="537" y="629"/>
                      <a:pt x="528" y="624"/>
                    </a:cubicBezTo>
                    <a:cubicBezTo>
                      <a:pt x="518" y="619"/>
                      <a:pt x="486" y="628"/>
                      <a:pt x="471" y="627"/>
                    </a:cubicBezTo>
                    <a:cubicBezTo>
                      <a:pt x="456" y="627"/>
                      <a:pt x="438" y="629"/>
                      <a:pt x="422" y="633"/>
                    </a:cubicBezTo>
                    <a:cubicBezTo>
                      <a:pt x="406" y="637"/>
                      <a:pt x="390" y="629"/>
                      <a:pt x="382" y="625"/>
                    </a:cubicBezTo>
                    <a:cubicBezTo>
                      <a:pt x="374" y="620"/>
                      <a:pt x="337" y="626"/>
                      <a:pt x="324" y="626"/>
                    </a:cubicBezTo>
                    <a:cubicBezTo>
                      <a:pt x="312" y="626"/>
                      <a:pt x="304" y="622"/>
                      <a:pt x="302" y="615"/>
                    </a:cubicBezTo>
                    <a:cubicBezTo>
                      <a:pt x="300" y="607"/>
                      <a:pt x="264" y="597"/>
                      <a:pt x="248" y="593"/>
                    </a:cubicBezTo>
                    <a:cubicBezTo>
                      <a:pt x="231" y="589"/>
                      <a:pt x="204" y="600"/>
                      <a:pt x="186" y="599"/>
                    </a:cubicBezTo>
                    <a:cubicBezTo>
                      <a:pt x="167" y="597"/>
                      <a:pt x="148" y="588"/>
                      <a:pt x="133" y="579"/>
                    </a:cubicBezTo>
                    <a:cubicBezTo>
                      <a:pt x="118" y="569"/>
                      <a:pt x="118" y="563"/>
                      <a:pt x="123" y="521"/>
                    </a:cubicBezTo>
                    <a:cubicBezTo>
                      <a:pt x="126" y="495"/>
                      <a:pt x="115" y="482"/>
                      <a:pt x="104" y="475"/>
                    </a:cubicBezTo>
                    <a:cubicBezTo>
                      <a:pt x="104" y="475"/>
                      <a:pt x="104" y="475"/>
                      <a:pt x="104" y="475"/>
                    </a:cubicBezTo>
                    <a:cubicBezTo>
                      <a:pt x="104" y="475"/>
                      <a:pt x="104" y="475"/>
                      <a:pt x="103" y="474"/>
                    </a:cubicBezTo>
                    <a:cubicBezTo>
                      <a:pt x="100" y="472"/>
                      <a:pt x="75" y="453"/>
                      <a:pt x="67" y="446"/>
                    </a:cubicBezTo>
                    <a:cubicBezTo>
                      <a:pt x="58" y="440"/>
                      <a:pt x="13" y="424"/>
                      <a:pt x="7" y="422"/>
                    </a:cubicBezTo>
                    <a:cubicBezTo>
                      <a:pt x="2" y="421"/>
                      <a:pt x="0" y="422"/>
                      <a:pt x="0" y="416"/>
                    </a:cubicBezTo>
                    <a:cubicBezTo>
                      <a:pt x="0" y="416"/>
                      <a:pt x="5" y="394"/>
                      <a:pt x="6" y="387"/>
                    </a:cubicBezTo>
                    <a:cubicBezTo>
                      <a:pt x="6" y="381"/>
                      <a:pt x="8" y="374"/>
                      <a:pt x="10" y="374"/>
                    </a:cubicBezTo>
                    <a:cubicBezTo>
                      <a:pt x="12" y="372"/>
                      <a:pt x="13" y="378"/>
                      <a:pt x="13" y="389"/>
                    </a:cubicBezTo>
                    <a:cubicBezTo>
                      <a:pt x="12" y="400"/>
                      <a:pt x="11" y="405"/>
                      <a:pt x="16" y="402"/>
                    </a:cubicBezTo>
                    <a:cubicBezTo>
                      <a:pt x="20" y="398"/>
                      <a:pt x="35" y="373"/>
                      <a:pt x="36" y="370"/>
                    </a:cubicBezTo>
                    <a:cubicBezTo>
                      <a:pt x="36" y="366"/>
                      <a:pt x="35" y="363"/>
                      <a:pt x="39" y="364"/>
                    </a:cubicBezTo>
                    <a:cubicBezTo>
                      <a:pt x="43" y="365"/>
                      <a:pt x="58" y="356"/>
                      <a:pt x="50" y="353"/>
                    </a:cubicBezTo>
                    <a:cubicBezTo>
                      <a:pt x="41" y="350"/>
                      <a:pt x="15" y="355"/>
                      <a:pt x="16" y="347"/>
                    </a:cubicBezTo>
                    <a:cubicBezTo>
                      <a:pt x="17" y="339"/>
                      <a:pt x="10" y="326"/>
                      <a:pt x="21" y="324"/>
                    </a:cubicBezTo>
                    <a:cubicBezTo>
                      <a:pt x="33" y="322"/>
                      <a:pt x="48" y="324"/>
                      <a:pt x="51" y="320"/>
                    </a:cubicBezTo>
                    <a:cubicBezTo>
                      <a:pt x="53" y="316"/>
                      <a:pt x="57" y="312"/>
                      <a:pt x="44" y="304"/>
                    </a:cubicBezTo>
                    <a:cubicBezTo>
                      <a:pt x="31" y="297"/>
                      <a:pt x="29" y="302"/>
                      <a:pt x="23" y="299"/>
                    </a:cubicBezTo>
                    <a:cubicBezTo>
                      <a:pt x="18" y="296"/>
                      <a:pt x="18" y="292"/>
                      <a:pt x="20" y="288"/>
                    </a:cubicBezTo>
                    <a:cubicBezTo>
                      <a:pt x="20" y="288"/>
                      <a:pt x="28" y="262"/>
                      <a:pt x="29" y="244"/>
                    </a:cubicBezTo>
                    <a:cubicBezTo>
                      <a:pt x="31" y="226"/>
                      <a:pt x="24" y="198"/>
                      <a:pt x="24" y="182"/>
                    </a:cubicBezTo>
                    <a:cubicBezTo>
                      <a:pt x="24" y="166"/>
                      <a:pt x="31" y="166"/>
                      <a:pt x="25" y="155"/>
                    </a:cubicBezTo>
                    <a:cubicBezTo>
                      <a:pt x="19" y="144"/>
                      <a:pt x="9" y="138"/>
                      <a:pt x="9" y="120"/>
                    </a:cubicBezTo>
                    <a:cubicBezTo>
                      <a:pt x="9" y="102"/>
                      <a:pt x="23" y="67"/>
                      <a:pt x="23" y="60"/>
                    </a:cubicBezTo>
                    <a:cubicBezTo>
                      <a:pt x="23" y="52"/>
                      <a:pt x="31" y="44"/>
                      <a:pt x="37" y="54"/>
                    </a:cubicBezTo>
                    <a:cubicBezTo>
                      <a:pt x="43" y="64"/>
                      <a:pt x="65" y="86"/>
                      <a:pt x="95" y="105"/>
                    </a:cubicBezTo>
                    <a:cubicBezTo>
                      <a:pt x="125" y="124"/>
                      <a:pt x="159" y="128"/>
                      <a:pt x="178" y="134"/>
                    </a:cubicBezTo>
                    <a:cubicBezTo>
                      <a:pt x="197" y="141"/>
                      <a:pt x="195" y="145"/>
                      <a:pt x="199" y="153"/>
                    </a:cubicBezTo>
                    <a:cubicBezTo>
                      <a:pt x="204" y="161"/>
                      <a:pt x="210" y="165"/>
                      <a:pt x="213" y="162"/>
                    </a:cubicBezTo>
                    <a:cubicBezTo>
                      <a:pt x="217" y="158"/>
                      <a:pt x="213" y="156"/>
                      <a:pt x="221" y="156"/>
                    </a:cubicBezTo>
                    <a:cubicBezTo>
                      <a:pt x="229" y="154"/>
                      <a:pt x="231" y="168"/>
                      <a:pt x="231" y="180"/>
                    </a:cubicBezTo>
                    <a:cubicBezTo>
                      <a:pt x="230" y="191"/>
                      <a:pt x="225" y="208"/>
                      <a:pt x="222" y="210"/>
                    </a:cubicBezTo>
                    <a:cubicBezTo>
                      <a:pt x="222" y="210"/>
                      <a:pt x="222" y="210"/>
                      <a:pt x="222" y="211"/>
                    </a:cubicBezTo>
                    <a:cubicBezTo>
                      <a:pt x="222" y="211"/>
                      <a:pt x="222" y="211"/>
                      <a:pt x="222" y="210"/>
                    </a:cubicBezTo>
                    <a:cubicBezTo>
                      <a:pt x="222" y="210"/>
                      <a:pt x="222" y="210"/>
                      <a:pt x="222" y="210"/>
                    </a:cubicBezTo>
                    <a:cubicBezTo>
                      <a:pt x="225" y="209"/>
                      <a:pt x="232" y="207"/>
                      <a:pt x="233" y="206"/>
                    </a:cubicBezTo>
                    <a:cubicBezTo>
                      <a:pt x="235" y="206"/>
                      <a:pt x="247" y="194"/>
                      <a:pt x="247" y="202"/>
                    </a:cubicBezTo>
                    <a:cubicBezTo>
                      <a:pt x="247" y="210"/>
                      <a:pt x="247" y="222"/>
                      <a:pt x="243" y="223"/>
                    </a:cubicBezTo>
                    <a:cubicBezTo>
                      <a:pt x="237" y="224"/>
                      <a:pt x="215" y="232"/>
                      <a:pt x="215" y="246"/>
                    </a:cubicBezTo>
                    <a:cubicBezTo>
                      <a:pt x="217" y="259"/>
                      <a:pt x="231" y="246"/>
                      <a:pt x="231" y="260"/>
                    </a:cubicBezTo>
                    <a:cubicBezTo>
                      <a:pt x="231" y="273"/>
                      <a:pt x="235" y="278"/>
                      <a:pt x="220" y="289"/>
                    </a:cubicBezTo>
                    <a:cubicBezTo>
                      <a:pt x="205" y="300"/>
                      <a:pt x="187" y="304"/>
                      <a:pt x="187" y="298"/>
                    </a:cubicBezTo>
                    <a:cubicBezTo>
                      <a:pt x="187" y="292"/>
                      <a:pt x="187" y="290"/>
                      <a:pt x="181" y="292"/>
                    </a:cubicBezTo>
                    <a:cubicBezTo>
                      <a:pt x="175" y="294"/>
                      <a:pt x="151" y="318"/>
                      <a:pt x="163" y="323"/>
                    </a:cubicBezTo>
                    <a:cubicBezTo>
                      <a:pt x="173" y="328"/>
                      <a:pt x="181" y="330"/>
                      <a:pt x="189" y="327"/>
                    </a:cubicBezTo>
                    <a:cubicBezTo>
                      <a:pt x="197" y="324"/>
                      <a:pt x="222" y="324"/>
                      <a:pt x="235" y="306"/>
                    </a:cubicBezTo>
                    <a:cubicBezTo>
                      <a:pt x="247" y="288"/>
                      <a:pt x="246" y="282"/>
                      <a:pt x="247" y="273"/>
                    </a:cubicBezTo>
                    <a:cubicBezTo>
                      <a:pt x="249" y="264"/>
                      <a:pt x="247" y="255"/>
                      <a:pt x="250" y="242"/>
                    </a:cubicBezTo>
                    <a:cubicBezTo>
                      <a:pt x="253" y="230"/>
                      <a:pt x="252" y="228"/>
                      <a:pt x="258" y="221"/>
                    </a:cubicBezTo>
                    <a:cubicBezTo>
                      <a:pt x="264" y="214"/>
                      <a:pt x="267" y="212"/>
                      <a:pt x="271" y="206"/>
                    </a:cubicBezTo>
                    <a:cubicBezTo>
                      <a:pt x="275" y="200"/>
                      <a:pt x="276" y="194"/>
                      <a:pt x="277" y="180"/>
                    </a:cubicBezTo>
                    <a:cubicBezTo>
                      <a:pt x="279" y="166"/>
                      <a:pt x="278" y="151"/>
                      <a:pt x="277" y="140"/>
                    </a:cubicBezTo>
                    <a:cubicBezTo>
                      <a:pt x="277" y="128"/>
                      <a:pt x="269" y="123"/>
                      <a:pt x="267" y="122"/>
                    </a:cubicBezTo>
                    <a:cubicBezTo>
                      <a:pt x="265" y="122"/>
                      <a:pt x="255" y="122"/>
                      <a:pt x="253" y="134"/>
                    </a:cubicBezTo>
                    <a:cubicBezTo>
                      <a:pt x="253" y="146"/>
                      <a:pt x="241" y="151"/>
                      <a:pt x="251" y="161"/>
                    </a:cubicBezTo>
                    <a:cubicBezTo>
                      <a:pt x="261" y="171"/>
                      <a:pt x="252" y="166"/>
                      <a:pt x="247" y="166"/>
                    </a:cubicBezTo>
                    <a:cubicBezTo>
                      <a:pt x="243" y="166"/>
                      <a:pt x="239" y="160"/>
                      <a:pt x="239" y="155"/>
                    </a:cubicBezTo>
                    <a:cubicBezTo>
                      <a:pt x="239" y="150"/>
                      <a:pt x="233" y="136"/>
                      <a:pt x="237" y="128"/>
                    </a:cubicBezTo>
                    <a:cubicBezTo>
                      <a:pt x="241" y="122"/>
                      <a:pt x="247" y="112"/>
                      <a:pt x="253" y="108"/>
                    </a:cubicBezTo>
                    <a:cubicBezTo>
                      <a:pt x="259" y="104"/>
                      <a:pt x="266" y="107"/>
                      <a:pt x="269" y="102"/>
                    </a:cubicBezTo>
                    <a:cubicBezTo>
                      <a:pt x="271" y="96"/>
                      <a:pt x="283" y="86"/>
                      <a:pt x="278" y="70"/>
                    </a:cubicBezTo>
                    <a:cubicBezTo>
                      <a:pt x="274" y="55"/>
                      <a:pt x="269" y="35"/>
                      <a:pt x="262" y="28"/>
                    </a:cubicBezTo>
                    <a:cubicBezTo>
                      <a:pt x="255" y="20"/>
                      <a:pt x="247" y="10"/>
                      <a:pt x="247" y="10"/>
                    </a:cubicBezTo>
                    <a:cubicBezTo>
                      <a:pt x="247" y="10"/>
                      <a:pt x="249" y="0"/>
                      <a:pt x="257" y="4"/>
                    </a:cubicBezTo>
                    <a:cubicBezTo>
                      <a:pt x="265" y="9"/>
                      <a:pt x="495" y="72"/>
                      <a:pt x="593" y="96"/>
                    </a:cubicBezTo>
                    <a:cubicBezTo>
                      <a:pt x="689" y="119"/>
                      <a:pt x="916" y="170"/>
                      <a:pt x="916" y="170"/>
                    </a:cubicBezTo>
                    <a:close/>
                  </a:path>
                </a:pathLst>
              </a:custGeom>
              <a:solidFill>
                <a:schemeClr val="accent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cxnSp>
            <p:nvCxnSpPr>
              <p:cNvPr id="2694" name="Google Shape;2694;g2d86b6d9a3b_0_236"/>
              <p:cNvCxnSpPr/>
              <p:nvPr/>
            </p:nvCxnSpPr>
            <p:spPr>
              <a:xfrm>
                <a:off x="656" y="153"/>
                <a:ext cx="0" cy="0"/>
              </a:xfrm>
              <a:prstGeom prst="straightConnector1">
                <a:avLst/>
              </a:prstGeom>
              <a:solidFill>
                <a:srgbClr val="CDD0DA"/>
              </a:solidFill>
              <a:ln w="9525" cap="flat" cmpd="sng">
                <a:solidFill>
                  <a:schemeClr val="accent4"/>
                </a:solidFill>
                <a:prstDash val="solid"/>
                <a:round/>
                <a:headEnd type="none" w="sm" len="sm"/>
                <a:tailEnd type="none" w="sm" len="sm"/>
              </a:ln>
            </p:spPr>
          </p:cxnSp>
          <p:cxnSp>
            <p:nvCxnSpPr>
              <p:cNvPr id="2695" name="Google Shape;2695;g2d86b6d9a3b_0_236"/>
              <p:cNvCxnSpPr/>
              <p:nvPr/>
            </p:nvCxnSpPr>
            <p:spPr>
              <a:xfrm>
                <a:off x="656" y="153"/>
                <a:ext cx="0" cy="0"/>
              </a:xfrm>
              <a:prstGeom prst="straightConnector1">
                <a:avLst/>
              </a:prstGeom>
              <a:solidFill>
                <a:srgbClr val="CDD0DA"/>
              </a:solidFill>
              <a:ln w="9525" cap="flat" cmpd="sng">
                <a:solidFill>
                  <a:schemeClr val="accent4"/>
                </a:solidFill>
                <a:prstDash val="solid"/>
                <a:miter lim="800000"/>
                <a:headEnd type="none" w="sm" len="sm"/>
                <a:tailEnd type="none" w="sm" len="sm"/>
              </a:ln>
            </p:spPr>
          </p:cxnSp>
          <p:sp>
            <p:nvSpPr>
              <p:cNvPr id="2696" name="Google Shape;2696;g2d86b6d9a3b_0_236"/>
              <p:cNvSpPr/>
              <p:nvPr/>
            </p:nvSpPr>
            <p:spPr>
              <a:xfrm>
                <a:off x="570" y="34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97" name="Google Shape;2697;g2d86b6d9a3b_0_236"/>
              <p:cNvSpPr/>
              <p:nvPr/>
            </p:nvSpPr>
            <p:spPr>
              <a:xfrm>
                <a:off x="570" y="34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98" name="Google Shape;2698;g2d86b6d9a3b_0_236"/>
              <p:cNvSpPr/>
              <p:nvPr/>
            </p:nvSpPr>
            <p:spPr>
              <a:xfrm>
                <a:off x="676" y="126"/>
                <a:ext cx="16" cy="17"/>
              </a:xfrm>
              <a:custGeom>
                <a:avLst/>
                <a:gdLst/>
                <a:ahLst/>
                <a:cxnLst/>
                <a:rect l="l" t="t" r="r" b="b"/>
                <a:pathLst>
                  <a:path w="22" h="24" extrusionOk="0">
                    <a:moveTo>
                      <a:pt x="5" y="12"/>
                    </a:moveTo>
                    <a:cubicBezTo>
                      <a:pt x="4" y="11"/>
                      <a:pt x="0" y="9"/>
                      <a:pt x="3" y="6"/>
                    </a:cubicBezTo>
                    <a:cubicBezTo>
                      <a:pt x="5" y="3"/>
                      <a:pt x="5" y="0"/>
                      <a:pt x="11" y="2"/>
                    </a:cubicBezTo>
                    <a:cubicBezTo>
                      <a:pt x="16" y="5"/>
                      <a:pt x="20" y="9"/>
                      <a:pt x="20" y="14"/>
                    </a:cubicBezTo>
                    <a:cubicBezTo>
                      <a:pt x="21" y="20"/>
                      <a:pt x="22" y="24"/>
                      <a:pt x="17" y="24"/>
                    </a:cubicBezTo>
                    <a:cubicBezTo>
                      <a:pt x="13" y="24"/>
                      <a:pt x="8" y="21"/>
                      <a:pt x="8" y="17"/>
                    </a:cubicBezTo>
                    <a:cubicBezTo>
                      <a:pt x="7" y="14"/>
                      <a:pt x="7" y="13"/>
                      <a:pt x="5" y="12"/>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99" name="Google Shape;2699;g2d86b6d9a3b_0_236"/>
              <p:cNvSpPr/>
              <p:nvPr/>
            </p:nvSpPr>
            <p:spPr>
              <a:xfrm>
                <a:off x="642" y="44"/>
                <a:ext cx="13" cy="26"/>
              </a:xfrm>
              <a:custGeom>
                <a:avLst/>
                <a:gdLst/>
                <a:ahLst/>
                <a:cxnLst/>
                <a:rect l="l" t="t" r="r" b="b"/>
                <a:pathLst>
                  <a:path w="17" h="35" extrusionOk="0">
                    <a:moveTo>
                      <a:pt x="7" y="2"/>
                    </a:moveTo>
                    <a:cubicBezTo>
                      <a:pt x="7" y="2"/>
                      <a:pt x="8" y="4"/>
                      <a:pt x="11" y="8"/>
                    </a:cubicBezTo>
                    <a:cubicBezTo>
                      <a:pt x="15" y="11"/>
                      <a:pt x="17" y="18"/>
                      <a:pt x="14" y="22"/>
                    </a:cubicBezTo>
                    <a:cubicBezTo>
                      <a:pt x="12" y="27"/>
                      <a:pt x="12" y="35"/>
                      <a:pt x="7" y="30"/>
                    </a:cubicBezTo>
                    <a:cubicBezTo>
                      <a:pt x="3" y="25"/>
                      <a:pt x="3" y="24"/>
                      <a:pt x="2" y="16"/>
                    </a:cubicBezTo>
                    <a:cubicBezTo>
                      <a:pt x="0" y="8"/>
                      <a:pt x="5" y="3"/>
                      <a:pt x="5" y="3"/>
                    </a:cubicBezTo>
                    <a:cubicBezTo>
                      <a:pt x="6" y="2"/>
                      <a:pt x="7" y="0"/>
                      <a:pt x="7" y="2"/>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00" name="Google Shape;2700;g2d86b6d9a3b_0_236"/>
              <p:cNvSpPr/>
              <p:nvPr/>
            </p:nvSpPr>
            <p:spPr>
              <a:xfrm>
                <a:off x="663" y="43"/>
                <a:ext cx="12" cy="9"/>
              </a:xfrm>
              <a:custGeom>
                <a:avLst/>
                <a:gdLst/>
                <a:ahLst/>
                <a:cxnLst/>
                <a:rect l="l" t="t" r="r" b="b"/>
                <a:pathLst>
                  <a:path w="17" h="13" extrusionOk="0">
                    <a:moveTo>
                      <a:pt x="7" y="2"/>
                    </a:moveTo>
                    <a:cubicBezTo>
                      <a:pt x="2" y="2"/>
                      <a:pt x="0" y="5"/>
                      <a:pt x="2" y="7"/>
                    </a:cubicBezTo>
                    <a:cubicBezTo>
                      <a:pt x="3" y="10"/>
                      <a:pt x="15" y="13"/>
                      <a:pt x="15" y="11"/>
                    </a:cubicBezTo>
                    <a:cubicBezTo>
                      <a:pt x="16" y="8"/>
                      <a:pt x="16" y="3"/>
                      <a:pt x="17" y="2"/>
                    </a:cubicBezTo>
                    <a:cubicBezTo>
                      <a:pt x="17" y="0"/>
                      <a:pt x="9" y="1"/>
                      <a:pt x="7" y="2"/>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01" name="Google Shape;2701;g2d86b6d9a3b_0_236"/>
              <p:cNvSpPr/>
              <p:nvPr/>
            </p:nvSpPr>
            <p:spPr>
              <a:xfrm>
                <a:off x="658" y="52"/>
                <a:ext cx="17" cy="17"/>
              </a:xfrm>
              <a:custGeom>
                <a:avLst/>
                <a:gdLst/>
                <a:ahLst/>
                <a:cxnLst/>
                <a:rect l="l" t="t" r="r" b="b"/>
                <a:pathLst>
                  <a:path w="23" h="23" extrusionOk="0">
                    <a:moveTo>
                      <a:pt x="1" y="2"/>
                    </a:moveTo>
                    <a:cubicBezTo>
                      <a:pt x="1" y="2"/>
                      <a:pt x="0" y="6"/>
                      <a:pt x="0" y="12"/>
                    </a:cubicBezTo>
                    <a:cubicBezTo>
                      <a:pt x="0" y="17"/>
                      <a:pt x="3" y="21"/>
                      <a:pt x="3" y="21"/>
                    </a:cubicBezTo>
                    <a:cubicBezTo>
                      <a:pt x="3" y="21"/>
                      <a:pt x="11" y="23"/>
                      <a:pt x="16" y="18"/>
                    </a:cubicBezTo>
                    <a:cubicBezTo>
                      <a:pt x="20" y="12"/>
                      <a:pt x="23" y="11"/>
                      <a:pt x="20" y="7"/>
                    </a:cubicBezTo>
                    <a:cubicBezTo>
                      <a:pt x="18" y="4"/>
                      <a:pt x="7" y="4"/>
                      <a:pt x="5" y="2"/>
                    </a:cubicBezTo>
                    <a:cubicBezTo>
                      <a:pt x="3" y="0"/>
                      <a:pt x="2" y="0"/>
                      <a:pt x="1" y="2"/>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02" name="Google Shape;2702;g2d86b6d9a3b_0_236"/>
              <p:cNvSpPr/>
              <p:nvPr/>
            </p:nvSpPr>
            <p:spPr>
              <a:xfrm>
                <a:off x="653" y="33"/>
                <a:ext cx="12" cy="10"/>
              </a:xfrm>
              <a:custGeom>
                <a:avLst/>
                <a:gdLst/>
                <a:ahLst/>
                <a:cxnLst/>
                <a:rect l="l" t="t" r="r" b="b"/>
                <a:pathLst>
                  <a:path w="16" h="14" extrusionOk="0">
                    <a:moveTo>
                      <a:pt x="5" y="4"/>
                    </a:moveTo>
                    <a:cubicBezTo>
                      <a:pt x="1" y="7"/>
                      <a:pt x="1" y="5"/>
                      <a:pt x="1" y="9"/>
                    </a:cubicBezTo>
                    <a:cubicBezTo>
                      <a:pt x="0" y="13"/>
                      <a:pt x="2" y="14"/>
                      <a:pt x="4" y="13"/>
                    </a:cubicBezTo>
                    <a:cubicBezTo>
                      <a:pt x="6" y="12"/>
                      <a:pt x="9" y="12"/>
                      <a:pt x="13" y="9"/>
                    </a:cubicBezTo>
                    <a:cubicBezTo>
                      <a:pt x="16" y="6"/>
                      <a:pt x="13" y="5"/>
                      <a:pt x="13" y="3"/>
                    </a:cubicBezTo>
                    <a:cubicBezTo>
                      <a:pt x="13" y="0"/>
                      <a:pt x="8" y="2"/>
                      <a:pt x="5" y="4"/>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03" name="Google Shape;2703;g2d86b6d9a3b_0_236"/>
              <p:cNvSpPr/>
              <p:nvPr/>
            </p:nvSpPr>
            <p:spPr>
              <a:xfrm>
                <a:off x="613" y="930"/>
                <a:ext cx="641" cy="984"/>
              </a:xfrm>
              <a:custGeom>
                <a:avLst/>
                <a:gdLst/>
                <a:ahLst/>
                <a:cxnLst/>
                <a:rect l="l" t="t" r="r" b="b"/>
                <a:pathLst>
                  <a:path w="881" h="1352" extrusionOk="0">
                    <a:moveTo>
                      <a:pt x="881" y="156"/>
                    </a:moveTo>
                    <a:cubicBezTo>
                      <a:pt x="726" y="1021"/>
                      <a:pt x="726" y="1021"/>
                      <a:pt x="726" y="1021"/>
                    </a:cubicBezTo>
                    <a:cubicBezTo>
                      <a:pt x="726" y="1021"/>
                      <a:pt x="724" y="1038"/>
                      <a:pt x="722" y="1053"/>
                    </a:cubicBezTo>
                    <a:cubicBezTo>
                      <a:pt x="720" y="1068"/>
                      <a:pt x="705" y="1138"/>
                      <a:pt x="700" y="1161"/>
                    </a:cubicBezTo>
                    <a:cubicBezTo>
                      <a:pt x="694" y="1183"/>
                      <a:pt x="682" y="1185"/>
                      <a:pt x="674" y="1185"/>
                    </a:cubicBezTo>
                    <a:cubicBezTo>
                      <a:pt x="666" y="1187"/>
                      <a:pt x="660" y="1172"/>
                      <a:pt x="652" y="1163"/>
                    </a:cubicBezTo>
                    <a:cubicBezTo>
                      <a:pt x="644" y="1153"/>
                      <a:pt x="621" y="1155"/>
                      <a:pt x="608" y="1163"/>
                    </a:cubicBezTo>
                    <a:cubicBezTo>
                      <a:pt x="596" y="1169"/>
                      <a:pt x="598" y="1212"/>
                      <a:pt x="598" y="1235"/>
                    </a:cubicBezTo>
                    <a:cubicBezTo>
                      <a:pt x="598" y="1257"/>
                      <a:pt x="600" y="1310"/>
                      <a:pt x="590" y="1320"/>
                    </a:cubicBezTo>
                    <a:cubicBezTo>
                      <a:pt x="586" y="1325"/>
                      <a:pt x="583" y="1339"/>
                      <a:pt x="582" y="1352"/>
                    </a:cubicBezTo>
                    <a:cubicBezTo>
                      <a:pt x="582" y="1352"/>
                      <a:pt x="582" y="1352"/>
                      <a:pt x="582" y="1352"/>
                    </a:cubicBezTo>
                    <a:cubicBezTo>
                      <a:pt x="582" y="1352"/>
                      <a:pt x="15" y="527"/>
                      <a:pt x="8" y="518"/>
                    </a:cubicBezTo>
                    <a:cubicBezTo>
                      <a:pt x="0" y="507"/>
                      <a:pt x="3" y="500"/>
                      <a:pt x="3" y="500"/>
                    </a:cubicBezTo>
                    <a:cubicBezTo>
                      <a:pt x="129" y="0"/>
                      <a:pt x="129" y="0"/>
                      <a:pt x="129" y="0"/>
                    </a:cubicBezTo>
                    <a:cubicBezTo>
                      <a:pt x="178" y="14"/>
                      <a:pt x="342" y="48"/>
                      <a:pt x="504" y="81"/>
                    </a:cubicBezTo>
                    <a:cubicBezTo>
                      <a:pt x="694" y="119"/>
                      <a:pt x="881" y="156"/>
                      <a:pt x="881" y="156"/>
                    </a:cubicBezTo>
                    <a:close/>
                  </a:path>
                </a:pathLst>
              </a:custGeom>
              <a:solidFill>
                <a:schemeClr val="accent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04" name="Google Shape;2704;g2d86b6d9a3b_0_236"/>
              <p:cNvSpPr/>
              <p:nvPr/>
            </p:nvSpPr>
            <p:spPr>
              <a:xfrm>
                <a:off x="1141" y="1044"/>
                <a:ext cx="559" cy="706"/>
              </a:xfrm>
              <a:custGeom>
                <a:avLst/>
                <a:gdLst/>
                <a:ahLst/>
                <a:cxnLst/>
                <a:rect l="l" t="t" r="r" b="b"/>
                <a:pathLst>
                  <a:path w="768" h="971" extrusionOk="0">
                    <a:moveTo>
                      <a:pt x="768" y="269"/>
                    </a:moveTo>
                    <a:cubicBezTo>
                      <a:pt x="681" y="971"/>
                      <a:pt x="681" y="971"/>
                      <a:pt x="681" y="971"/>
                    </a:cubicBezTo>
                    <a:cubicBezTo>
                      <a:pt x="489" y="948"/>
                      <a:pt x="0" y="865"/>
                      <a:pt x="0" y="865"/>
                    </a:cubicBezTo>
                    <a:cubicBezTo>
                      <a:pt x="155" y="0"/>
                      <a:pt x="155" y="0"/>
                      <a:pt x="155" y="0"/>
                    </a:cubicBezTo>
                    <a:cubicBezTo>
                      <a:pt x="381" y="41"/>
                      <a:pt x="534" y="63"/>
                      <a:pt x="534" y="63"/>
                    </a:cubicBezTo>
                    <a:cubicBezTo>
                      <a:pt x="510" y="231"/>
                      <a:pt x="510" y="231"/>
                      <a:pt x="510" y="231"/>
                    </a:cubicBezTo>
                    <a:lnTo>
                      <a:pt x="768" y="269"/>
                    </a:ln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05" name="Google Shape;2705;g2d86b6d9a3b_0_236"/>
              <p:cNvSpPr/>
              <p:nvPr/>
            </p:nvSpPr>
            <p:spPr>
              <a:xfrm>
                <a:off x="1637" y="1239"/>
                <a:ext cx="728" cy="573"/>
              </a:xfrm>
              <a:custGeom>
                <a:avLst/>
                <a:gdLst/>
                <a:ahLst/>
                <a:cxnLst/>
                <a:rect l="l" t="t" r="r" b="b"/>
                <a:pathLst>
                  <a:path w="1001" h="788" extrusionOk="0">
                    <a:moveTo>
                      <a:pt x="1001" y="81"/>
                    </a:moveTo>
                    <a:cubicBezTo>
                      <a:pt x="993" y="262"/>
                      <a:pt x="993" y="262"/>
                      <a:pt x="993" y="262"/>
                    </a:cubicBezTo>
                    <a:cubicBezTo>
                      <a:pt x="969" y="788"/>
                      <a:pt x="969" y="788"/>
                      <a:pt x="969" y="788"/>
                    </a:cubicBezTo>
                    <a:cubicBezTo>
                      <a:pt x="920" y="786"/>
                      <a:pt x="874" y="783"/>
                      <a:pt x="830" y="779"/>
                    </a:cubicBezTo>
                    <a:cubicBezTo>
                      <a:pt x="830" y="779"/>
                      <a:pt x="67" y="719"/>
                      <a:pt x="0" y="702"/>
                    </a:cubicBezTo>
                    <a:cubicBezTo>
                      <a:pt x="87" y="0"/>
                      <a:pt x="87" y="0"/>
                      <a:pt x="87" y="0"/>
                    </a:cubicBezTo>
                    <a:cubicBezTo>
                      <a:pt x="207" y="19"/>
                      <a:pt x="474" y="48"/>
                      <a:pt x="742" y="67"/>
                    </a:cubicBezTo>
                    <a:cubicBezTo>
                      <a:pt x="830" y="73"/>
                      <a:pt x="918" y="78"/>
                      <a:pt x="1001" y="81"/>
                    </a:cubicBezTo>
                    <a:close/>
                  </a:path>
                </a:pathLst>
              </a:custGeom>
              <a:solidFill>
                <a:schemeClr val="accent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06" name="Google Shape;2706;g2d86b6d9a3b_0_236"/>
              <p:cNvSpPr/>
              <p:nvPr/>
            </p:nvSpPr>
            <p:spPr>
              <a:xfrm>
                <a:off x="2342" y="1430"/>
                <a:ext cx="741" cy="400"/>
              </a:xfrm>
              <a:custGeom>
                <a:avLst/>
                <a:gdLst/>
                <a:ahLst/>
                <a:cxnLst/>
                <a:rect l="l" t="t" r="r" b="b"/>
                <a:pathLst>
                  <a:path w="1018" h="550" extrusionOk="0">
                    <a:moveTo>
                      <a:pt x="1018" y="549"/>
                    </a:moveTo>
                    <a:cubicBezTo>
                      <a:pt x="1017" y="545"/>
                      <a:pt x="1015" y="538"/>
                      <a:pt x="1009" y="539"/>
                    </a:cubicBezTo>
                    <a:cubicBezTo>
                      <a:pt x="1009" y="539"/>
                      <a:pt x="434" y="550"/>
                      <a:pt x="0" y="526"/>
                    </a:cubicBezTo>
                    <a:cubicBezTo>
                      <a:pt x="24" y="0"/>
                      <a:pt x="24" y="0"/>
                      <a:pt x="24" y="0"/>
                    </a:cubicBezTo>
                    <a:cubicBezTo>
                      <a:pt x="109" y="11"/>
                      <a:pt x="845" y="13"/>
                      <a:pt x="901" y="13"/>
                    </a:cubicBezTo>
                    <a:cubicBezTo>
                      <a:pt x="903" y="13"/>
                      <a:pt x="904" y="13"/>
                      <a:pt x="904" y="13"/>
                    </a:cubicBezTo>
                    <a:cubicBezTo>
                      <a:pt x="904" y="13"/>
                      <a:pt x="912" y="12"/>
                      <a:pt x="918" y="17"/>
                    </a:cubicBezTo>
                    <a:cubicBezTo>
                      <a:pt x="924" y="21"/>
                      <a:pt x="941" y="33"/>
                      <a:pt x="949" y="34"/>
                    </a:cubicBezTo>
                    <a:cubicBezTo>
                      <a:pt x="957" y="35"/>
                      <a:pt x="967" y="36"/>
                      <a:pt x="970" y="47"/>
                    </a:cubicBezTo>
                    <a:cubicBezTo>
                      <a:pt x="972" y="57"/>
                      <a:pt x="961" y="63"/>
                      <a:pt x="956" y="66"/>
                    </a:cubicBezTo>
                    <a:cubicBezTo>
                      <a:pt x="952" y="70"/>
                      <a:pt x="949" y="74"/>
                      <a:pt x="947" y="87"/>
                    </a:cubicBezTo>
                    <a:cubicBezTo>
                      <a:pt x="946" y="100"/>
                      <a:pt x="961" y="111"/>
                      <a:pt x="965" y="114"/>
                    </a:cubicBezTo>
                    <a:cubicBezTo>
                      <a:pt x="969" y="118"/>
                      <a:pt x="973" y="129"/>
                      <a:pt x="973" y="134"/>
                    </a:cubicBezTo>
                    <a:cubicBezTo>
                      <a:pt x="973" y="139"/>
                      <a:pt x="995" y="155"/>
                      <a:pt x="1002" y="160"/>
                    </a:cubicBezTo>
                    <a:cubicBezTo>
                      <a:pt x="1010" y="164"/>
                      <a:pt x="1011" y="172"/>
                      <a:pt x="1011" y="172"/>
                    </a:cubicBezTo>
                    <a:cubicBezTo>
                      <a:pt x="1011" y="260"/>
                      <a:pt x="1011" y="260"/>
                      <a:pt x="1011" y="260"/>
                    </a:cubicBezTo>
                    <a:cubicBezTo>
                      <a:pt x="1011" y="287"/>
                      <a:pt x="1017" y="526"/>
                      <a:pt x="1018" y="549"/>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07" name="Google Shape;2707;g2d86b6d9a3b_0_236"/>
              <p:cNvSpPr/>
              <p:nvPr/>
            </p:nvSpPr>
            <p:spPr>
              <a:xfrm>
                <a:off x="2177" y="1033"/>
                <a:ext cx="821" cy="406"/>
              </a:xfrm>
              <a:custGeom>
                <a:avLst/>
                <a:gdLst/>
                <a:ahLst/>
                <a:cxnLst/>
                <a:rect l="l" t="t" r="r" b="b"/>
                <a:pathLst>
                  <a:path w="1128" h="558" extrusionOk="0">
                    <a:moveTo>
                      <a:pt x="251" y="545"/>
                    </a:moveTo>
                    <a:cubicBezTo>
                      <a:pt x="259" y="364"/>
                      <a:pt x="259" y="364"/>
                      <a:pt x="259" y="364"/>
                    </a:cubicBezTo>
                    <a:cubicBezTo>
                      <a:pt x="176" y="361"/>
                      <a:pt x="88" y="356"/>
                      <a:pt x="0" y="350"/>
                    </a:cubicBezTo>
                    <a:cubicBezTo>
                      <a:pt x="0" y="350"/>
                      <a:pt x="0" y="350"/>
                      <a:pt x="0" y="350"/>
                    </a:cubicBezTo>
                    <a:cubicBezTo>
                      <a:pt x="25" y="0"/>
                      <a:pt x="25" y="0"/>
                      <a:pt x="25" y="0"/>
                    </a:cubicBezTo>
                    <a:cubicBezTo>
                      <a:pt x="25" y="0"/>
                      <a:pt x="648" y="30"/>
                      <a:pt x="671" y="30"/>
                    </a:cubicBezTo>
                    <a:cubicBezTo>
                      <a:pt x="694" y="30"/>
                      <a:pt x="716" y="30"/>
                      <a:pt x="716" y="30"/>
                    </a:cubicBezTo>
                    <a:cubicBezTo>
                      <a:pt x="716" y="30"/>
                      <a:pt x="724" y="28"/>
                      <a:pt x="739" y="42"/>
                    </a:cubicBezTo>
                    <a:cubicBezTo>
                      <a:pt x="766" y="60"/>
                      <a:pt x="766" y="60"/>
                      <a:pt x="766" y="60"/>
                    </a:cubicBezTo>
                    <a:cubicBezTo>
                      <a:pt x="766" y="60"/>
                      <a:pt x="780" y="71"/>
                      <a:pt x="786" y="71"/>
                    </a:cubicBezTo>
                    <a:cubicBezTo>
                      <a:pt x="793" y="70"/>
                      <a:pt x="798" y="62"/>
                      <a:pt x="804" y="59"/>
                    </a:cubicBezTo>
                    <a:cubicBezTo>
                      <a:pt x="809" y="56"/>
                      <a:pt x="812" y="57"/>
                      <a:pt x="821" y="57"/>
                    </a:cubicBezTo>
                    <a:cubicBezTo>
                      <a:pt x="831" y="57"/>
                      <a:pt x="858" y="58"/>
                      <a:pt x="870" y="58"/>
                    </a:cubicBezTo>
                    <a:cubicBezTo>
                      <a:pt x="881" y="58"/>
                      <a:pt x="899" y="67"/>
                      <a:pt x="903" y="69"/>
                    </a:cubicBezTo>
                    <a:cubicBezTo>
                      <a:pt x="906" y="71"/>
                      <a:pt x="936" y="80"/>
                      <a:pt x="939" y="84"/>
                    </a:cubicBezTo>
                    <a:cubicBezTo>
                      <a:pt x="942" y="87"/>
                      <a:pt x="971" y="114"/>
                      <a:pt x="978" y="116"/>
                    </a:cubicBezTo>
                    <a:cubicBezTo>
                      <a:pt x="983" y="117"/>
                      <a:pt x="989" y="120"/>
                      <a:pt x="992" y="125"/>
                    </a:cubicBezTo>
                    <a:cubicBezTo>
                      <a:pt x="992" y="125"/>
                      <a:pt x="992" y="125"/>
                      <a:pt x="992" y="125"/>
                    </a:cubicBezTo>
                    <a:cubicBezTo>
                      <a:pt x="993" y="126"/>
                      <a:pt x="994" y="128"/>
                      <a:pt x="995" y="130"/>
                    </a:cubicBezTo>
                    <a:cubicBezTo>
                      <a:pt x="995" y="130"/>
                      <a:pt x="995" y="130"/>
                      <a:pt x="995" y="130"/>
                    </a:cubicBezTo>
                    <a:cubicBezTo>
                      <a:pt x="995" y="130"/>
                      <a:pt x="995" y="130"/>
                      <a:pt x="995" y="130"/>
                    </a:cubicBezTo>
                    <a:cubicBezTo>
                      <a:pt x="995" y="131"/>
                      <a:pt x="996" y="132"/>
                      <a:pt x="996" y="133"/>
                    </a:cubicBezTo>
                    <a:cubicBezTo>
                      <a:pt x="996" y="141"/>
                      <a:pt x="1002" y="165"/>
                      <a:pt x="1011" y="186"/>
                    </a:cubicBezTo>
                    <a:cubicBezTo>
                      <a:pt x="1021" y="207"/>
                      <a:pt x="1024" y="221"/>
                      <a:pt x="1030" y="230"/>
                    </a:cubicBezTo>
                    <a:cubicBezTo>
                      <a:pt x="1036" y="239"/>
                      <a:pt x="1037" y="251"/>
                      <a:pt x="1037" y="259"/>
                    </a:cubicBezTo>
                    <a:cubicBezTo>
                      <a:pt x="1037" y="266"/>
                      <a:pt x="1036" y="284"/>
                      <a:pt x="1041" y="290"/>
                    </a:cubicBezTo>
                    <a:cubicBezTo>
                      <a:pt x="1046" y="296"/>
                      <a:pt x="1057" y="305"/>
                      <a:pt x="1058" y="320"/>
                    </a:cubicBezTo>
                    <a:cubicBezTo>
                      <a:pt x="1058" y="335"/>
                      <a:pt x="1071" y="397"/>
                      <a:pt x="1071" y="419"/>
                    </a:cubicBezTo>
                    <a:cubicBezTo>
                      <a:pt x="1071" y="440"/>
                      <a:pt x="1080" y="442"/>
                      <a:pt x="1081" y="448"/>
                    </a:cubicBezTo>
                    <a:cubicBezTo>
                      <a:pt x="1081" y="450"/>
                      <a:pt x="1081" y="451"/>
                      <a:pt x="1081" y="452"/>
                    </a:cubicBezTo>
                    <a:cubicBezTo>
                      <a:pt x="1080" y="457"/>
                      <a:pt x="1079" y="460"/>
                      <a:pt x="1081" y="464"/>
                    </a:cubicBezTo>
                    <a:cubicBezTo>
                      <a:pt x="1083" y="469"/>
                      <a:pt x="1099" y="497"/>
                      <a:pt x="1108" y="508"/>
                    </a:cubicBezTo>
                    <a:cubicBezTo>
                      <a:pt x="1117" y="518"/>
                      <a:pt x="1128" y="538"/>
                      <a:pt x="1128" y="558"/>
                    </a:cubicBezTo>
                    <a:cubicBezTo>
                      <a:pt x="1072" y="558"/>
                      <a:pt x="336" y="556"/>
                      <a:pt x="251" y="545"/>
                    </a:cubicBezTo>
                    <a:close/>
                  </a:path>
                </a:pathLst>
              </a:custGeom>
              <a:solidFill>
                <a:srgbClr val="E8E8EB"/>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08" name="Google Shape;2708;g2d86b6d9a3b_0_236"/>
              <p:cNvSpPr/>
              <p:nvPr/>
            </p:nvSpPr>
            <p:spPr>
              <a:xfrm>
                <a:off x="980" y="123"/>
                <a:ext cx="597" cy="966"/>
              </a:xfrm>
              <a:custGeom>
                <a:avLst/>
                <a:gdLst/>
                <a:ahLst/>
                <a:cxnLst/>
                <a:rect l="l" t="t" r="r" b="b"/>
                <a:pathLst>
                  <a:path w="820" h="1328" extrusionOk="0">
                    <a:moveTo>
                      <a:pt x="817" y="911"/>
                    </a:moveTo>
                    <a:cubicBezTo>
                      <a:pt x="816" y="919"/>
                      <a:pt x="756" y="1328"/>
                      <a:pt x="756" y="1328"/>
                    </a:cubicBezTo>
                    <a:cubicBezTo>
                      <a:pt x="756" y="1328"/>
                      <a:pt x="603" y="1306"/>
                      <a:pt x="377" y="1265"/>
                    </a:cubicBezTo>
                    <a:cubicBezTo>
                      <a:pt x="377" y="1265"/>
                      <a:pt x="190" y="1228"/>
                      <a:pt x="0" y="1190"/>
                    </a:cubicBezTo>
                    <a:cubicBezTo>
                      <a:pt x="0" y="1190"/>
                      <a:pt x="61" y="909"/>
                      <a:pt x="63" y="896"/>
                    </a:cubicBezTo>
                    <a:cubicBezTo>
                      <a:pt x="65" y="883"/>
                      <a:pt x="67" y="873"/>
                      <a:pt x="75" y="868"/>
                    </a:cubicBezTo>
                    <a:cubicBezTo>
                      <a:pt x="82" y="863"/>
                      <a:pt x="84" y="844"/>
                      <a:pt x="91" y="829"/>
                    </a:cubicBezTo>
                    <a:cubicBezTo>
                      <a:pt x="97" y="813"/>
                      <a:pt x="84" y="806"/>
                      <a:pt x="79" y="803"/>
                    </a:cubicBezTo>
                    <a:cubicBezTo>
                      <a:pt x="75" y="801"/>
                      <a:pt x="66" y="797"/>
                      <a:pt x="63" y="793"/>
                    </a:cubicBezTo>
                    <a:cubicBezTo>
                      <a:pt x="59" y="789"/>
                      <a:pt x="64" y="779"/>
                      <a:pt x="67" y="764"/>
                    </a:cubicBezTo>
                    <a:cubicBezTo>
                      <a:pt x="69" y="749"/>
                      <a:pt x="101" y="720"/>
                      <a:pt x="110" y="713"/>
                    </a:cubicBezTo>
                    <a:cubicBezTo>
                      <a:pt x="119" y="707"/>
                      <a:pt x="125" y="704"/>
                      <a:pt x="128" y="698"/>
                    </a:cubicBezTo>
                    <a:cubicBezTo>
                      <a:pt x="131" y="692"/>
                      <a:pt x="147" y="661"/>
                      <a:pt x="148" y="655"/>
                    </a:cubicBezTo>
                    <a:cubicBezTo>
                      <a:pt x="149" y="648"/>
                      <a:pt x="161" y="634"/>
                      <a:pt x="187" y="601"/>
                    </a:cubicBezTo>
                    <a:cubicBezTo>
                      <a:pt x="213" y="569"/>
                      <a:pt x="180" y="547"/>
                      <a:pt x="171" y="540"/>
                    </a:cubicBezTo>
                    <a:cubicBezTo>
                      <a:pt x="163" y="533"/>
                      <a:pt x="161" y="515"/>
                      <a:pt x="159" y="509"/>
                    </a:cubicBezTo>
                    <a:cubicBezTo>
                      <a:pt x="159" y="507"/>
                      <a:pt x="158" y="506"/>
                      <a:pt x="157" y="506"/>
                    </a:cubicBezTo>
                    <a:cubicBezTo>
                      <a:pt x="151" y="488"/>
                      <a:pt x="160" y="428"/>
                      <a:pt x="162" y="408"/>
                    </a:cubicBezTo>
                    <a:cubicBezTo>
                      <a:pt x="164" y="387"/>
                      <a:pt x="184" y="297"/>
                      <a:pt x="187" y="287"/>
                    </a:cubicBezTo>
                    <a:cubicBezTo>
                      <a:pt x="190" y="277"/>
                      <a:pt x="249" y="0"/>
                      <a:pt x="249" y="0"/>
                    </a:cubicBezTo>
                    <a:cubicBezTo>
                      <a:pt x="360" y="22"/>
                      <a:pt x="360" y="22"/>
                      <a:pt x="360" y="22"/>
                    </a:cubicBezTo>
                    <a:cubicBezTo>
                      <a:pt x="360" y="22"/>
                      <a:pt x="330" y="173"/>
                      <a:pt x="328" y="181"/>
                    </a:cubicBezTo>
                    <a:cubicBezTo>
                      <a:pt x="325" y="189"/>
                      <a:pt x="333" y="204"/>
                      <a:pt x="340" y="214"/>
                    </a:cubicBezTo>
                    <a:cubicBezTo>
                      <a:pt x="347" y="225"/>
                      <a:pt x="356" y="247"/>
                      <a:pt x="358" y="262"/>
                    </a:cubicBezTo>
                    <a:cubicBezTo>
                      <a:pt x="360" y="278"/>
                      <a:pt x="352" y="284"/>
                      <a:pt x="352" y="294"/>
                    </a:cubicBezTo>
                    <a:cubicBezTo>
                      <a:pt x="352" y="304"/>
                      <a:pt x="380" y="326"/>
                      <a:pt x="389" y="340"/>
                    </a:cubicBezTo>
                    <a:cubicBezTo>
                      <a:pt x="398" y="353"/>
                      <a:pt x="410" y="376"/>
                      <a:pt x="420" y="394"/>
                    </a:cubicBezTo>
                    <a:cubicBezTo>
                      <a:pt x="430" y="411"/>
                      <a:pt x="436" y="428"/>
                      <a:pt x="444" y="440"/>
                    </a:cubicBezTo>
                    <a:cubicBezTo>
                      <a:pt x="452" y="450"/>
                      <a:pt x="466" y="450"/>
                      <a:pt x="478" y="452"/>
                    </a:cubicBezTo>
                    <a:cubicBezTo>
                      <a:pt x="490" y="454"/>
                      <a:pt x="484" y="471"/>
                      <a:pt x="478" y="480"/>
                    </a:cubicBezTo>
                    <a:cubicBezTo>
                      <a:pt x="474" y="489"/>
                      <a:pt x="460" y="519"/>
                      <a:pt x="456" y="530"/>
                    </a:cubicBezTo>
                    <a:cubicBezTo>
                      <a:pt x="452" y="540"/>
                      <a:pt x="456" y="558"/>
                      <a:pt x="455" y="566"/>
                    </a:cubicBezTo>
                    <a:cubicBezTo>
                      <a:pt x="454" y="574"/>
                      <a:pt x="454" y="580"/>
                      <a:pt x="448" y="588"/>
                    </a:cubicBezTo>
                    <a:cubicBezTo>
                      <a:pt x="442" y="594"/>
                      <a:pt x="435" y="596"/>
                      <a:pt x="434" y="600"/>
                    </a:cubicBezTo>
                    <a:cubicBezTo>
                      <a:pt x="434" y="605"/>
                      <a:pt x="427" y="620"/>
                      <a:pt x="427" y="632"/>
                    </a:cubicBezTo>
                    <a:cubicBezTo>
                      <a:pt x="427" y="644"/>
                      <a:pt x="442" y="650"/>
                      <a:pt x="450" y="654"/>
                    </a:cubicBezTo>
                    <a:cubicBezTo>
                      <a:pt x="458" y="658"/>
                      <a:pt x="457" y="657"/>
                      <a:pt x="471" y="648"/>
                    </a:cubicBezTo>
                    <a:cubicBezTo>
                      <a:pt x="485" y="640"/>
                      <a:pt x="506" y="636"/>
                      <a:pt x="513" y="643"/>
                    </a:cubicBezTo>
                    <a:cubicBezTo>
                      <a:pt x="520" y="650"/>
                      <a:pt x="520" y="674"/>
                      <a:pt x="518" y="692"/>
                    </a:cubicBezTo>
                    <a:cubicBezTo>
                      <a:pt x="518" y="710"/>
                      <a:pt x="527" y="718"/>
                      <a:pt x="532" y="730"/>
                    </a:cubicBezTo>
                    <a:cubicBezTo>
                      <a:pt x="538" y="744"/>
                      <a:pt x="540" y="750"/>
                      <a:pt x="537" y="769"/>
                    </a:cubicBezTo>
                    <a:cubicBezTo>
                      <a:pt x="534" y="788"/>
                      <a:pt x="539" y="792"/>
                      <a:pt x="541" y="798"/>
                    </a:cubicBezTo>
                    <a:cubicBezTo>
                      <a:pt x="543" y="802"/>
                      <a:pt x="568" y="800"/>
                      <a:pt x="574" y="810"/>
                    </a:cubicBezTo>
                    <a:cubicBezTo>
                      <a:pt x="580" y="820"/>
                      <a:pt x="578" y="824"/>
                      <a:pt x="578" y="842"/>
                    </a:cubicBezTo>
                    <a:cubicBezTo>
                      <a:pt x="579" y="860"/>
                      <a:pt x="588" y="873"/>
                      <a:pt x="596" y="878"/>
                    </a:cubicBezTo>
                    <a:cubicBezTo>
                      <a:pt x="604" y="883"/>
                      <a:pt x="608" y="874"/>
                      <a:pt x="616" y="866"/>
                    </a:cubicBezTo>
                    <a:cubicBezTo>
                      <a:pt x="622" y="857"/>
                      <a:pt x="628" y="863"/>
                      <a:pt x="640" y="868"/>
                    </a:cubicBezTo>
                    <a:cubicBezTo>
                      <a:pt x="652" y="874"/>
                      <a:pt x="645" y="872"/>
                      <a:pt x="654" y="869"/>
                    </a:cubicBezTo>
                    <a:cubicBezTo>
                      <a:pt x="664" y="866"/>
                      <a:pt x="676" y="859"/>
                      <a:pt x="685" y="860"/>
                    </a:cubicBezTo>
                    <a:cubicBezTo>
                      <a:pt x="694" y="860"/>
                      <a:pt x="711" y="865"/>
                      <a:pt x="721" y="866"/>
                    </a:cubicBezTo>
                    <a:cubicBezTo>
                      <a:pt x="731" y="868"/>
                      <a:pt x="735" y="872"/>
                      <a:pt x="748" y="872"/>
                    </a:cubicBezTo>
                    <a:cubicBezTo>
                      <a:pt x="762" y="872"/>
                      <a:pt x="762" y="874"/>
                      <a:pt x="771" y="861"/>
                    </a:cubicBezTo>
                    <a:cubicBezTo>
                      <a:pt x="780" y="848"/>
                      <a:pt x="792" y="850"/>
                      <a:pt x="796" y="852"/>
                    </a:cubicBezTo>
                    <a:cubicBezTo>
                      <a:pt x="798" y="854"/>
                      <a:pt x="798" y="862"/>
                      <a:pt x="800" y="866"/>
                    </a:cubicBezTo>
                    <a:cubicBezTo>
                      <a:pt x="801" y="870"/>
                      <a:pt x="817" y="889"/>
                      <a:pt x="817" y="889"/>
                    </a:cubicBezTo>
                    <a:cubicBezTo>
                      <a:pt x="818" y="891"/>
                      <a:pt x="818" y="892"/>
                      <a:pt x="818" y="893"/>
                    </a:cubicBezTo>
                    <a:cubicBezTo>
                      <a:pt x="820" y="898"/>
                      <a:pt x="817" y="905"/>
                      <a:pt x="817" y="911"/>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09" name="Google Shape;2709;g2d86b6d9a3b_0_236"/>
              <p:cNvSpPr/>
              <p:nvPr/>
            </p:nvSpPr>
            <p:spPr>
              <a:xfrm>
                <a:off x="1512" y="712"/>
                <a:ext cx="700" cy="575"/>
              </a:xfrm>
              <a:custGeom>
                <a:avLst/>
                <a:gdLst/>
                <a:ahLst/>
                <a:cxnLst/>
                <a:rect l="l" t="t" r="r" b="b"/>
                <a:pathLst>
                  <a:path w="962" h="791" extrusionOk="0">
                    <a:moveTo>
                      <a:pt x="962" y="89"/>
                    </a:moveTo>
                    <a:cubicBezTo>
                      <a:pt x="938" y="441"/>
                      <a:pt x="938" y="441"/>
                      <a:pt x="938" y="441"/>
                    </a:cubicBezTo>
                    <a:cubicBezTo>
                      <a:pt x="913" y="791"/>
                      <a:pt x="913" y="791"/>
                      <a:pt x="913" y="791"/>
                    </a:cubicBezTo>
                    <a:cubicBezTo>
                      <a:pt x="913" y="791"/>
                      <a:pt x="913" y="791"/>
                      <a:pt x="913" y="791"/>
                    </a:cubicBezTo>
                    <a:cubicBezTo>
                      <a:pt x="645" y="772"/>
                      <a:pt x="378" y="743"/>
                      <a:pt x="258" y="724"/>
                    </a:cubicBezTo>
                    <a:cubicBezTo>
                      <a:pt x="0" y="686"/>
                      <a:pt x="0" y="686"/>
                      <a:pt x="0" y="686"/>
                    </a:cubicBezTo>
                    <a:cubicBezTo>
                      <a:pt x="24" y="518"/>
                      <a:pt x="24" y="518"/>
                      <a:pt x="24" y="518"/>
                    </a:cubicBezTo>
                    <a:cubicBezTo>
                      <a:pt x="24" y="518"/>
                      <a:pt x="84" y="109"/>
                      <a:pt x="85" y="101"/>
                    </a:cubicBezTo>
                    <a:cubicBezTo>
                      <a:pt x="85" y="95"/>
                      <a:pt x="88" y="88"/>
                      <a:pt x="86" y="83"/>
                    </a:cubicBezTo>
                    <a:cubicBezTo>
                      <a:pt x="87" y="83"/>
                      <a:pt x="87" y="83"/>
                      <a:pt x="87" y="83"/>
                    </a:cubicBezTo>
                    <a:cubicBezTo>
                      <a:pt x="100" y="7"/>
                      <a:pt x="100" y="7"/>
                      <a:pt x="100" y="7"/>
                    </a:cubicBezTo>
                    <a:cubicBezTo>
                      <a:pt x="100" y="7"/>
                      <a:pt x="101" y="0"/>
                      <a:pt x="110" y="1"/>
                    </a:cubicBezTo>
                    <a:cubicBezTo>
                      <a:pt x="116" y="2"/>
                      <a:pt x="435" y="53"/>
                      <a:pt x="962" y="89"/>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10" name="Google Shape;2710;g2d86b6d9a3b_0_236"/>
              <p:cNvSpPr/>
              <p:nvPr/>
            </p:nvSpPr>
            <p:spPr>
              <a:xfrm>
                <a:off x="1216" y="139"/>
                <a:ext cx="1031" cy="638"/>
              </a:xfrm>
              <a:custGeom>
                <a:avLst/>
                <a:gdLst/>
                <a:ahLst/>
                <a:cxnLst/>
                <a:rect l="l" t="t" r="r" b="b"/>
                <a:pathLst>
                  <a:path w="1417" h="877" extrusionOk="0">
                    <a:moveTo>
                      <a:pt x="1417" y="189"/>
                    </a:moveTo>
                    <a:cubicBezTo>
                      <a:pt x="1380" y="719"/>
                      <a:pt x="1380" y="719"/>
                      <a:pt x="1380" y="719"/>
                    </a:cubicBezTo>
                    <a:cubicBezTo>
                      <a:pt x="1369" y="877"/>
                      <a:pt x="1369" y="877"/>
                      <a:pt x="1369" y="877"/>
                    </a:cubicBezTo>
                    <a:cubicBezTo>
                      <a:pt x="842" y="841"/>
                      <a:pt x="523" y="790"/>
                      <a:pt x="517" y="789"/>
                    </a:cubicBezTo>
                    <a:cubicBezTo>
                      <a:pt x="508" y="788"/>
                      <a:pt x="507" y="795"/>
                      <a:pt x="507" y="795"/>
                    </a:cubicBezTo>
                    <a:cubicBezTo>
                      <a:pt x="494" y="871"/>
                      <a:pt x="494" y="871"/>
                      <a:pt x="494" y="871"/>
                    </a:cubicBezTo>
                    <a:cubicBezTo>
                      <a:pt x="493" y="871"/>
                      <a:pt x="493" y="871"/>
                      <a:pt x="493" y="871"/>
                    </a:cubicBezTo>
                    <a:cubicBezTo>
                      <a:pt x="493" y="870"/>
                      <a:pt x="493" y="869"/>
                      <a:pt x="492" y="867"/>
                    </a:cubicBezTo>
                    <a:cubicBezTo>
                      <a:pt x="492" y="867"/>
                      <a:pt x="476" y="848"/>
                      <a:pt x="475" y="844"/>
                    </a:cubicBezTo>
                    <a:cubicBezTo>
                      <a:pt x="473" y="840"/>
                      <a:pt x="473" y="832"/>
                      <a:pt x="471" y="830"/>
                    </a:cubicBezTo>
                    <a:cubicBezTo>
                      <a:pt x="467" y="828"/>
                      <a:pt x="455" y="826"/>
                      <a:pt x="446" y="839"/>
                    </a:cubicBezTo>
                    <a:cubicBezTo>
                      <a:pt x="437" y="852"/>
                      <a:pt x="437" y="850"/>
                      <a:pt x="423" y="850"/>
                    </a:cubicBezTo>
                    <a:cubicBezTo>
                      <a:pt x="410" y="850"/>
                      <a:pt x="406" y="846"/>
                      <a:pt x="396" y="844"/>
                    </a:cubicBezTo>
                    <a:cubicBezTo>
                      <a:pt x="386" y="843"/>
                      <a:pt x="369" y="838"/>
                      <a:pt x="360" y="838"/>
                    </a:cubicBezTo>
                    <a:cubicBezTo>
                      <a:pt x="351" y="837"/>
                      <a:pt x="339" y="844"/>
                      <a:pt x="329" y="847"/>
                    </a:cubicBezTo>
                    <a:cubicBezTo>
                      <a:pt x="320" y="850"/>
                      <a:pt x="327" y="852"/>
                      <a:pt x="315" y="846"/>
                    </a:cubicBezTo>
                    <a:cubicBezTo>
                      <a:pt x="303" y="841"/>
                      <a:pt x="297" y="835"/>
                      <a:pt x="291" y="844"/>
                    </a:cubicBezTo>
                    <a:cubicBezTo>
                      <a:pt x="283" y="852"/>
                      <a:pt x="279" y="861"/>
                      <a:pt x="271" y="856"/>
                    </a:cubicBezTo>
                    <a:cubicBezTo>
                      <a:pt x="263" y="851"/>
                      <a:pt x="254" y="838"/>
                      <a:pt x="253" y="820"/>
                    </a:cubicBezTo>
                    <a:cubicBezTo>
                      <a:pt x="253" y="802"/>
                      <a:pt x="255" y="798"/>
                      <a:pt x="249" y="788"/>
                    </a:cubicBezTo>
                    <a:cubicBezTo>
                      <a:pt x="243" y="778"/>
                      <a:pt x="218" y="780"/>
                      <a:pt x="216" y="776"/>
                    </a:cubicBezTo>
                    <a:cubicBezTo>
                      <a:pt x="214" y="770"/>
                      <a:pt x="209" y="766"/>
                      <a:pt x="212" y="747"/>
                    </a:cubicBezTo>
                    <a:cubicBezTo>
                      <a:pt x="215" y="728"/>
                      <a:pt x="213" y="722"/>
                      <a:pt x="207" y="708"/>
                    </a:cubicBezTo>
                    <a:cubicBezTo>
                      <a:pt x="202" y="696"/>
                      <a:pt x="193" y="688"/>
                      <a:pt x="193" y="670"/>
                    </a:cubicBezTo>
                    <a:cubicBezTo>
                      <a:pt x="195" y="652"/>
                      <a:pt x="195" y="628"/>
                      <a:pt x="188" y="621"/>
                    </a:cubicBezTo>
                    <a:cubicBezTo>
                      <a:pt x="181" y="614"/>
                      <a:pt x="160" y="618"/>
                      <a:pt x="146" y="626"/>
                    </a:cubicBezTo>
                    <a:cubicBezTo>
                      <a:pt x="132" y="635"/>
                      <a:pt x="133" y="636"/>
                      <a:pt x="125" y="632"/>
                    </a:cubicBezTo>
                    <a:cubicBezTo>
                      <a:pt x="117" y="628"/>
                      <a:pt x="102" y="622"/>
                      <a:pt x="102" y="610"/>
                    </a:cubicBezTo>
                    <a:cubicBezTo>
                      <a:pt x="102" y="598"/>
                      <a:pt x="109" y="583"/>
                      <a:pt x="109" y="578"/>
                    </a:cubicBezTo>
                    <a:cubicBezTo>
                      <a:pt x="110" y="574"/>
                      <a:pt x="117" y="572"/>
                      <a:pt x="123" y="566"/>
                    </a:cubicBezTo>
                    <a:cubicBezTo>
                      <a:pt x="129" y="558"/>
                      <a:pt x="129" y="552"/>
                      <a:pt x="130" y="544"/>
                    </a:cubicBezTo>
                    <a:cubicBezTo>
                      <a:pt x="131" y="536"/>
                      <a:pt x="127" y="518"/>
                      <a:pt x="131" y="508"/>
                    </a:cubicBezTo>
                    <a:cubicBezTo>
                      <a:pt x="135" y="497"/>
                      <a:pt x="149" y="467"/>
                      <a:pt x="153" y="458"/>
                    </a:cubicBezTo>
                    <a:cubicBezTo>
                      <a:pt x="159" y="449"/>
                      <a:pt x="165" y="432"/>
                      <a:pt x="153" y="430"/>
                    </a:cubicBezTo>
                    <a:cubicBezTo>
                      <a:pt x="141" y="428"/>
                      <a:pt x="127" y="428"/>
                      <a:pt x="119" y="418"/>
                    </a:cubicBezTo>
                    <a:cubicBezTo>
                      <a:pt x="111" y="406"/>
                      <a:pt x="105" y="389"/>
                      <a:pt x="95" y="372"/>
                    </a:cubicBezTo>
                    <a:cubicBezTo>
                      <a:pt x="85" y="354"/>
                      <a:pt x="73" y="331"/>
                      <a:pt x="64" y="318"/>
                    </a:cubicBezTo>
                    <a:cubicBezTo>
                      <a:pt x="55" y="304"/>
                      <a:pt x="27" y="282"/>
                      <a:pt x="27" y="272"/>
                    </a:cubicBezTo>
                    <a:cubicBezTo>
                      <a:pt x="27" y="262"/>
                      <a:pt x="35" y="256"/>
                      <a:pt x="33" y="240"/>
                    </a:cubicBezTo>
                    <a:cubicBezTo>
                      <a:pt x="31" y="225"/>
                      <a:pt x="22" y="203"/>
                      <a:pt x="15" y="192"/>
                    </a:cubicBezTo>
                    <a:cubicBezTo>
                      <a:pt x="8" y="182"/>
                      <a:pt x="0" y="167"/>
                      <a:pt x="3" y="159"/>
                    </a:cubicBezTo>
                    <a:cubicBezTo>
                      <a:pt x="5" y="151"/>
                      <a:pt x="35" y="0"/>
                      <a:pt x="35" y="0"/>
                    </a:cubicBezTo>
                    <a:cubicBezTo>
                      <a:pt x="517" y="109"/>
                      <a:pt x="1417" y="189"/>
                      <a:pt x="1417" y="189"/>
                    </a:cubicBezTo>
                    <a:close/>
                  </a:path>
                </a:pathLst>
              </a:custGeom>
              <a:solidFill>
                <a:schemeClr val="accent2"/>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11" name="Google Shape;2711;g2d86b6d9a3b_0_236"/>
              <p:cNvSpPr/>
              <p:nvPr/>
            </p:nvSpPr>
            <p:spPr>
              <a:xfrm>
                <a:off x="2195" y="662"/>
                <a:ext cx="703" cy="462"/>
              </a:xfrm>
              <a:custGeom>
                <a:avLst/>
                <a:gdLst/>
                <a:ahLst/>
                <a:cxnLst/>
                <a:rect l="l" t="t" r="r" b="b"/>
                <a:pathLst>
                  <a:path w="967" h="635" extrusionOk="0">
                    <a:moveTo>
                      <a:pt x="967" y="635"/>
                    </a:moveTo>
                    <a:cubicBezTo>
                      <a:pt x="964" y="630"/>
                      <a:pt x="958" y="627"/>
                      <a:pt x="953" y="626"/>
                    </a:cubicBezTo>
                    <a:cubicBezTo>
                      <a:pt x="946" y="624"/>
                      <a:pt x="917" y="597"/>
                      <a:pt x="914" y="594"/>
                    </a:cubicBezTo>
                    <a:cubicBezTo>
                      <a:pt x="911" y="590"/>
                      <a:pt x="881" y="581"/>
                      <a:pt x="878" y="579"/>
                    </a:cubicBezTo>
                    <a:cubicBezTo>
                      <a:pt x="874" y="577"/>
                      <a:pt x="856" y="568"/>
                      <a:pt x="845" y="568"/>
                    </a:cubicBezTo>
                    <a:cubicBezTo>
                      <a:pt x="833" y="568"/>
                      <a:pt x="806" y="567"/>
                      <a:pt x="796" y="567"/>
                    </a:cubicBezTo>
                    <a:cubicBezTo>
                      <a:pt x="787" y="567"/>
                      <a:pt x="784" y="566"/>
                      <a:pt x="779" y="569"/>
                    </a:cubicBezTo>
                    <a:cubicBezTo>
                      <a:pt x="773" y="572"/>
                      <a:pt x="768" y="580"/>
                      <a:pt x="761" y="581"/>
                    </a:cubicBezTo>
                    <a:cubicBezTo>
                      <a:pt x="755" y="581"/>
                      <a:pt x="741" y="570"/>
                      <a:pt x="741" y="570"/>
                    </a:cubicBezTo>
                    <a:cubicBezTo>
                      <a:pt x="714" y="552"/>
                      <a:pt x="714" y="552"/>
                      <a:pt x="714" y="552"/>
                    </a:cubicBezTo>
                    <a:cubicBezTo>
                      <a:pt x="699" y="538"/>
                      <a:pt x="691" y="540"/>
                      <a:pt x="691" y="540"/>
                    </a:cubicBezTo>
                    <a:cubicBezTo>
                      <a:pt x="691" y="540"/>
                      <a:pt x="669" y="540"/>
                      <a:pt x="646" y="540"/>
                    </a:cubicBezTo>
                    <a:cubicBezTo>
                      <a:pt x="623" y="540"/>
                      <a:pt x="0" y="510"/>
                      <a:pt x="0" y="510"/>
                    </a:cubicBezTo>
                    <a:cubicBezTo>
                      <a:pt x="24" y="158"/>
                      <a:pt x="24" y="158"/>
                      <a:pt x="24" y="158"/>
                    </a:cubicBezTo>
                    <a:cubicBezTo>
                      <a:pt x="35" y="0"/>
                      <a:pt x="35" y="0"/>
                      <a:pt x="35" y="0"/>
                    </a:cubicBezTo>
                    <a:cubicBezTo>
                      <a:pt x="131" y="20"/>
                      <a:pt x="942" y="29"/>
                      <a:pt x="942" y="29"/>
                    </a:cubicBezTo>
                    <a:cubicBezTo>
                      <a:pt x="942" y="29"/>
                      <a:pt x="944" y="32"/>
                      <a:pt x="942" y="43"/>
                    </a:cubicBezTo>
                    <a:cubicBezTo>
                      <a:pt x="940" y="54"/>
                      <a:pt x="937" y="56"/>
                      <a:pt x="927" y="64"/>
                    </a:cubicBezTo>
                    <a:cubicBezTo>
                      <a:pt x="916" y="71"/>
                      <a:pt x="911" y="90"/>
                      <a:pt x="915" y="100"/>
                    </a:cubicBezTo>
                    <a:cubicBezTo>
                      <a:pt x="918" y="110"/>
                      <a:pt x="950" y="131"/>
                      <a:pt x="955" y="134"/>
                    </a:cubicBezTo>
                    <a:cubicBezTo>
                      <a:pt x="960" y="138"/>
                      <a:pt x="960" y="145"/>
                      <a:pt x="960" y="145"/>
                    </a:cubicBezTo>
                    <a:cubicBezTo>
                      <a:pt x="960" y="145"/>
                      <a:pt x="960" y="432"/>
                      <a:pt x="956" y="454"/>
                    </a:cubicBezTo>
                    <a:cubicBezTo>
                      <a:pt x="955" y="454"/>
                      <a:pt x="955" y="455"/>
                      <a:pt x="955" y="455"/>
                    </a:cubicBezTo>
                    <a:cubicBezTo>
                      <a:pt x="950" y="459"/>
                      <a:pt x="946" y="464"/>
                      <a:pt x="945" y="472"/>
                    </a:cubicBezTo>
                    <a:cubicBezTo>
                      <a:pt x="945" y="479"/>
                      <a:pt x="945" y="491"/>
                      <a:pt x="955" y="504"/>
                    </a:cubicBezTo>
                    <a:cubicBezTo>
                      <a:pt x="966" y="516"/>
                      <a:pt x="959" y="532"/>
                      <a:pt x="959" y="532"/>
                    </a:cubicBezTo>
                    <a:cubicBezTo>
                      <a:pt x="959" y="532"/>
                      <a:pt x="957" y="551"/>
                      <a:pt x="945" y="572"/>
                    </a:cubicBezTo>
                    <a:cubicBezTo>
                      <a:pt x="932" y="592"/>
                      <a:pt x="951" y="606"/>
                      <a:pt x="953" y="610"/>
                    </a:cubicBezTo>
                    <a:cubicBezTo>
                      <a:pt x="954" y="612"/>
                      <a:pt x="963" y="627"/>
                      <a:pt x="967" y="635"/>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12" name="Google Shape;2712;g2d86b6d9a3b_0_236"/>
              <p:cNvSpPr/>
              <p:nvPr/>
            </p:nvSpPr>
            <p:spPr>
              <a:xfrm>
                <a:off x="2898" y="1124"/>
                <a:ext cx="2" cy="4"/>
              </a:xfrm>
              <a:custGeom>
                <a:avLst/>
                <a:gdLst/>
                <a:ahLst/>
                <a:cxnLst/>
                <a:rect l="l" t="t" r="r" b="b"/>
                <a:pathLst>
                  <a:path w="3" h="5" extrusionOk="0">
                    <a:moveTo>
                      <a:pt x="0" y="0"/>
                    </a:moveTo>
                    <a:cubicBezTo>
                      <a:pt x="1" y="2"/>
                      <a:pt x="2" y="4"/>
                      <a:pt x="3" y="5"/>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13" name="Google Shape;2713;g2d86b6d9a3b_0_236"/>
              <p:cNvSpPr/>
              <p:nvPr/>
            </p:nvSpPr>
            <p:spPr>
              <a:xfrm>
                <a:off x="2898" y="1124"/>
                <a:ext cx="2" cy="4"/>
              </a:xfrm>
              <a:custGeom>
                <a:avLst/>
                <a:gdLst/>
                <a:ahLst/>
                <a:cxnLst/>
                <a:rect l="l" t="t" r="r" b="b"/>
                <a:pathLst>
                  <a:path w="3" h="5" extrusionOk="0">
                    <a:moveTo>
                      <a:pt x="0" y="0"/>
                    </a:moveTo>
                    <a:cubicBezTo>
                      <a:pt x="1" y="2"/>
                      <a:pt x="2" y="4"/>
                      <a:pt x="3" y="5"/>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14" name="Google Shape;2714;g2d86b6d9a3b_0_236"/>
              <p:cNvSpPr/>
              <p:nvPr/>
            </p:nvSpPr>
            <p:spPr>
              <a:xfrm>
                <a:off x="3373" y="1083"/>
                <a:ext cx="402" cy="709"/>
              </a:xfrm>
              <a:custGeom>
                <a:avLst/>
                <a:gdLst/>
                <a:ahLst/>
                <a:cxnLst/>
                <a:rect l="l" t="t" r="r" b="b"/>
                <a:pathLst>
                  <a:path w="553" h="975" extrusionOk="0">
                    <a:moveTo>
                      <a:pt x="544" y="661"/>
                    </a:moveTo>
                    <a:cubicBezTo>
                      <a:pt x="540" y="676"/>
                      <a:pt x="508" y="726"/>
                      <a:pt x="500" y="736"/>
                    </a:cubicBezTo>
                    <a:cubicBezTo>
                      <a:pt x="492" y="745"/>
                      <a:pt x="499" y="766"/>
                      <a:pt x="494" y="783"/>
                    </a:cubicBezTo>
                    <a:cubicBezTo>
                      <a:pt x="489" y="799"/>
                      <a:pt x="491" y="828"/>
                      <a:pt x="491" y="828"/>
                    </a:cubicBezTo>
                    <a:cubicBezTo>
                      <a:pt x="488" y="834"/>
                      <a:pt x="485" y="847"/>
                      <a:pt x="492" y="861"/>
                    </a:cubicBezTo>
                    <a:cubicBezTo>
                      <a:pt x="502" y="880"/>
                      <a:pt x="483" y="882"/>
                      <a:pt x="460" y="888"/>
                    </a:cubicBezTo>
                    <a:cubicBezTo>
                      <a:pt x="436" y="895"/>
                      <a:pt x="440" y="918"/>
                      <a:pt x="446" y="926"/>
                    </a:cubicBezTo>
                    <a:cubicBezTo>
                      <a:pt x="452" y="935"/>
                      <a:pt x="454" y="940"/>
                      <a:pt x="448" y="951"/>
                    </a:cubicBezTo>
                    <a:cubicBezTo>
                      <a:pt x="443" y="962"/>
                      <a:pt x="428" y="956"/>
                      <a:pt x="405" y="942"/>
                    </a:cubicBezTo>
                    <a:cubicBezTo>
                      <a:pt x="382" y="928"/>
                      <a:pt x="366" y="945"/>
                      <a:pt x="359" y="952"/>
                    </a:cubicBezTo>
                    <a:cubicBezTo>
                      <a:pt x="351" y="958"/>
                      <a:pt x="352" y="974"/>
                      <a:pt x="352" y="975"/>
                    </a:cubicBezTo>
                    <a:cubicBezTo>
                      <a:pt x="349" y="971"/>
                      <a:pt x="344" y="971"/>
                      <a:pt x="340" y="971"/>
                    </a:cubicBezTo>
                    <a:cubicBezTo>
                      <a:pt x="331" y="971"/>
                      <a:pt x="320" y="959"/>
                      <a:pt x="312" y="953"/>
                    </a:cubicBezTo>
                    <a:cubicBezTo>
                      <a:pt x="304" y="947"/>
                      <a:pt x="298" y="941"/>
                      <a:pt x="304" y="926"/>
                    </a:cubicBezTo>
                    <a:cubicBezTo>
                      <a:pt x="310" y="912"/>
                      <a:pt x="302" y="890"/>
                      <a:pt x="302" y="884"/>
                    </a:cubicBezTo>
                    <a:cubicBezTo>
                      <a:pt x="302" y="879"/>
                      <a:pt x="302" y="868"/>
                      <a:pt x="294" y="856"/>
                    </a:cubicBezTo>
                    <a:cubicBezTo>
                      <a:pt x="287" y="844"/>
                      <a:pt x="258" y="830"/>
                      <a:pt x="243" y="824"/>
                    </a:cubicBezTo>
                    <a:cubicBezTo>
                      <a:pt x="228" y="819"/>
                      <a:pt x="190" y="788"/>
                      <a:pt x="174" y="769"/>
                    </a:cubicBezTo>
                    <a:cubicBezTo>
                      <a:pt x="158" y="750"/>
                      <a:pt x="187" y="715"/>
                      <a:pt x="198" y="689"/>
                    </a:cubicBezTo>
                    <a:cubicBezTo>
                      <a:pt x="208" y="663"/>
                      <a:pt x="180" y="650"/>
                      <a:pt x="173" y="647"/>
                    </a:cubicBezTo>
                    <a:cubicBezTo>
                      <a:pt x="166" y="644"/>
                      <a:pt x="160" y="647"/>
                      <a:pt x="146" y="651"/>
                    </a:cubicBezTo>
                    <a:cubicBezTo>
                      <a:pt x="132" y="655"/>
                      <a:pt x="119" y="642"/>
                      <a:pt x="118" y="626"/>
                    </a:cubicBezTo>
                    <a:cubicBezTo>
                      <a:pt x="116" y="611"/>
                      <a:pt x="114" y="601"/>
                      <a:pt x="103" y="587"/>
                    </a:cubicBezTo>
                    <a:cubicBezTo>
                      <a:pt x="92" y="573"/>
                      <a:pt x="90" y="574"/>
                      <a:pt x="54" y="542"/>
                    </a:cubicBezTo>
                    <a:cubicBezTo>
                      <a:pt x="18" y="509"/>
                      <a:pt x="7" y="481"/>
                      <a:pt x="3" y="460"/>
                    </a:cubicBezTo>
                    <a:cubicBezTo>
                      <a:pt x="0" y="438"/>
                      <a:pt x="2" y="422"/>
                      <a:pt x="3" y="414"/>
                    </a:cubicBezTo>
                    <a:cubicBezTo>
                      <a:pt x="3" y="408"/>
                      <a:pt x="3" y="405"/>
                      <a:pt x="3" y="404"/>
                    </a:cubicBezTo>
                    <a:cubicBezTo>
                      <a:pt x="16" y="398"/>
                      <a:pt x="11" y="390"/>
                      <a:pt x="8" y="376"/>
                    </a:cubicBezTo>
                    <a:cubicBezTo>
                      <a:pt x="6" y="362"/>
                      <a:pt x="20" y="364"/>
                      <a:pt x="30" y="360"/>
                    </a:cubicBezTo>
                    <a:cubicBezTo>
                      <a:pt x="40" y="355"/>
                      <a:pt x="43" y="349"/>
                      <a:pt x="46" y="336"/>
                    </a:cubicBezTo>
                    <a:cubicBezTo>
                      <a:pt x="48" y="324"/>
                      <a:pt x="53" y="310"/>
                      <a:pt x="56" y="306"/>
                    </a:cubicBezTo>
                    <a:cubicBezTo>
                      <a:pt x="58" y="302"/>
                      <a:pt x="64" y="296"/>
                      <a:pt x="64" y="284"/>
                    </a:cubicBezTo>
                    <a:cubicBezTo>
                      <a:pt x="64" y="272"/>
                      <a:pt x="45" y="256"/>
                      <a:pt x="47" y="232"/>
                    </a:cubicBezTo>
                    <a:cubicBezTo>
                      <a:pt x="49" y="209"/>
                      <a:pt x="99" y="204"/>
                      <a:pt x="114" y="199"/>
                    </a:cubicBezTo>
                    <a:cubicBezTo>
                      <a:pt x="128" y="194"/>
                      <a:pt x="131" y="190"/>
                      <a:pt x="131" y="182"/>
                    </a:cubicBezTo>
                    <a:cubicBezTo>
                      <a:pt x="131" y="174"/>
                      <a:pt x="132" y="158"/>
                      <a:pt x="140" y="153"/>
                    </a:cubicBezTo>
                    <a:cubicBezTo>
                      <a:pt x="147" y="148"/>
                      <a:pt x="155" y="125"/>
                      <a:pt x="160" y="107"/>
                    </a:cubicBezTo>
                    <a:cubicBezTo>
                      <a:pt x="166" y="89"/>
                      <a:pt x="119" y="63"/>
                      <a:pt x="107" y="48"/>
                    </a:cubicBezTo>
                    <a:cubicBezTo>
                      <a:pt x="99" y="38"/>
                      <a:pt x="93" y="32"/>
                      <a:pt x="88" y="24"/>
                    </a:cubicBezTo>
                    <a:cubicBezTo>
                      <a:pt x="112" y="22"/>
                      <a:pt x="451" y="0"/>
                      <a:pt x="451" y="0"/>
                    </a:cubicBezTo>
                    <a:cubicBezTo>
                      <a:pt x="452" y="23"/>
                      <a:pt x="460" y="51"/>
                      <a:pt x="462" y="60"/>
                    </a:cubicBezTo>
                    <a:cubicBezTo>
                      <a:pt x="464" y="69"/>
                      <a:pt x="484" y="103"/>
                      <a:pt x="489" y="109"/>
                    </a:cubicBezTo>
                    <a:cubicBezTo>
                      <a:pt x="491" y="110"/>
                      <a:pt x="492" y="112"/>
                      <a:pt x="493" y="114"/>
                    </a:cubicBezTo>
                    <a:cubicBezTo>
                      <a:pt x="493" y="114"/>
                      <a:pt x="493" y="115"/>
                      <a:pt x="494" y="116"/>
                    </a:cubicBezTo>
                    <a:cubicBezTo>
                      <a:pt x="497" y="122"/>
                      <a:pt x="498" y="129"/>
                      <a:pt x="499" y="132"/>
                    </a:cubicBezTo>
                    <a:cubicBezTo>
                      <a:pt x="501" y="135"/>
                      <a:pt x="524" y="410"/>
                      <a:pt x="527" y="424"/>
                    </a:cubicBezTo>
                    <a:cubicBezTo>
                      <a:pt x="530" y="438"/>
                      <a:pt x="533" y="515"/>
                      <a:pt x="536" y="525"/>
                    </a:cubicBezTo>
                    <a:cubicBezTo>
                      <a:pt x="539" y="535"/>
                      <a:pt x="530" y="548"/>
                      <a:pt x="524" y="569"/>
                    </a:cubicBezTo>
                    <a:cubicBezTo>
                      <a:pt x="519" y="589"/>
                      <a:pt x="536" y="605"/>
                      <a:pt x="544" y="618"/>
                    </a:cubicBezTo>
                    <a:cubicBezTo>
                      <a:pt x="553" y="631"/>
                      <a:pt x="549" y="647"/>
                      <a:pt x="544" y="661"/>
                    </a:cubicBezTo>
                    <a:close/>
                  </a:path>
                </a:pathLst>
              </a:custGeom>
              <a:solidFill>
                <a:schemeClr val="accent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cxnSp>
            <p:nvCxnSpPr>
              <p:cNvPr id="2715" name="Google Shape;2715;g2d86b6d9a3b_0_236"/>
              <p:cNvCxnSpPr/>
              <p:nvPr/>
            </p:nvCxnSpPr>
            <p:spPr>
              <a:xfrm>
                <a:off x="3437" y="1100"/>
                <a:ext cx="0" cy="0"/>
              </a:xfrm>
              <a:prstGeom prst="straightConnector1">
                <a:avLst/>
              </a:prstGeom>
              <a:solidFill>
                <a:srgbClr val="CDD0DA"/>
              </a:solidFill>
              <a:ln w="9525" cap="flat" cmpd="sng">
                <a:solidFill>
                  <a:schemeClr val="accent4"/>
                </a:solidFill>
                <a:prstDash val="solid"/>
                <a:round/>
                <a:headEnd type="none" w="sm" len="sm"/>
                <a:tailEnd type="none" w="sm" len="sm"/>
              </a:ln>
            </p:spPr>
          </p:cxnSp>
          <p:cxnSp>
            <p:nvCxnSpPr>
              <p:cNvPr id="2716" name="Google Shape;2716;g2d86b6d9a3b_0_236"/>
              <p:cNvCxnSpPr/>
              <p:nvPr/>
            </p:nvCxnSpPr>
            <p:spPr>
              <a:xfrm>
                <a:off x="3437" y="1100"/>
                <a:ext cx="0" cy="0"/>
              </a:xfrm>
              <a:prstGeom prst="straightConnector1">
                <a:avLst/>
              </a:prstGeom>
              <a:solidFill>
                <a:srgbClr val="CDD0DA"/>
              </a:solidFill>
              <a:ln w="9525" cap="flat" cmpd="sng">
                <a:solidFill>
                  <a:schemeClr val="accent4"/>
                </a:solidFill>
                <a:prstDash val="solid"/>
                <a:miter lim="800000"/>
                <a:headEnd type="none" w="sm" len="sm"/>
                <a:tailEnd type="none" w="sm" len="sm"/>
              </a:ln>
            </p:spPr>
          </p:cxnSp>
          <p:sp>
            <p:nvSpPr>
              <p:cNvPr id="2717" name="Google Shape;2717;g2d86b6d9a3b_0_236"/>
              <p:cNvSpPr/>
              <p:nvPr/>
            </p:nvSpPr>
            <p:spPr>
              <a:xfrm>
                <a:off x="3599" y="1475"/>
                <a:ext cx="731" cy="383"/>
              </a:xfrm>
              <a:custGeom>
                <a:avLst/>
                <a:gdLst/>
                <a:ahLst/>
                <a:cxnLst/>
                <a:rect l="l" t="t" r="r" b="b"/>
                <a:pathLst>
                  <a:path w="1005" h="527" extrusionOk="0">
                    <a:moveTo>
                      <a:pt x="1001" y="239"/>
                    </a:moveTo>
                    <a:cubicBezTo>
                      <a:pt x="990" y="252"/>
                      <a:pt x="951" y="286"/>
                      <a:pt x="942" y="294"/>
                    </a:cubicBezTo>
                    <a:cubicBezTo>
                      <a:pt x="934" y="302"/>
                      <a:pt x="926" y="318"/>
                      <a:pt x="922" y="326"/>
                    </a:cubicBezTo>
                    <a:cubicBezTo>
                      <a:pt x="918" y="333"/>
                      <a:pt x="909" y="352"/>
                      <a:pt x="894" y="364"/>
                    </a:cubicBezTo>
                    <a:cubicBezTo>
                      <a:pt x="880" y="376"/>
                      <a:pt x="833" y="412"/>
                      <a:pt x="810" y="421"/>
                    </a:cubicBezTo>
                    <a:cubicBezTo>
                      <a:pt x="810" y="421"/>
                      <a:pt x="810" y="421"/>
                      <a:pt x="810" y="421"/>
                    </a:cubicBezTo>
                    <a:cubicBezTo>
                      <a:pt x="685" y="440"/>
                      <a:pt x="544" y="458"/>
                      <a:pt x="223" y="477"/>
                    </a:cubicBezTo>
                    <a:cubicBezTo>
                      <a:pt x="201" y="479"/>
                      <a:pt x="201" y="481"/>
                      <a:pt x="206" y="496"/>
                    </a:cubicBezTo>
                    <a:cubicBezTo>
                      <a:pt x="211" y="511"/>
                      <a:pt x="191" y="511"/>
                      <a:pt x="189" y="511"/>
                    </a:cubicBezTo>
                    <a:cubicBezTo>
                      <a:pt x="187" y="512"/>
                      <a:pt x="15" y="523"/>
                      <a:pt x="11" y="522"/>
                    </a:cubicBezTo>
                    <a:cubicBezTo>
                      <a:pt x="6" y="521"/>
                      <a:pt x="1" y="525"/>
                      <a:pt x="0" y="527"/>
                    </a:cubicBezTo>
                    <a:cubicBezTo>
                      <a:pt x="0" y="518"/>
                      <a:pt x="18" y="513"/>
                      <a:pt x="34" y="509"/>
                    </a:cubicBezTo>
                    <a:cubicBezTo>
                      <a:pt x="50" y="505"/>
                      <a:pt x="45" y="494"/>
                      <a:pt x="47" y="464"/>
                    </a:cubicBezTo>
                    <a:cubicBezTo>
                      <a:pt x="48" y="448"/>
                      <a:pt x="46" y="440"/>
                      <a:pt x="41" y="436"/>
                    </a:cubicBezTo>
                    <a:cubicBezTo>
                      <a:pt x="41" y="436"/>
                      <a:pt x="41" y="436"/>
                      <a:pt x="41" y="436"/>
                    </a:cubicBezTo>
                    <a:cubicBezTo>
                      <a:pt x="41" y="435"/>
                      <a:pt x="40" y="419"/>
                      <a:pt x="48" y="413"/>
                    </a:cubicBezTo>
                    <a:cubicBezTo>
                      <a:pt x="55" y="406"/>
                      <a:pt x="71" y="389"/>
                      <a:pt x="94" y="403"/>
                    </a:cubicBezTo>
                    <a:cubicBezTo>
                      <a:pt x="117" y="417"/>
                      <a:pt x="132" y="423"/>
                      <a:pt x="137" y="412"/>
                    </a:cubicBezTo>
                    <a:cubicBezTo>
                      <a:pt x="143" y="401"/>
                      <a:pt x="141" y="396"/>
                      <a:pt x="135" y="387"/>
                    </a:cubicBezTo>
                    <a:cubicBezTo>
                      <a:pt x="129" y="379"/>
                      <a:pt x="125" y="356"/>
                      <a:pt x="149" y="349"/>
                    </a:cubicBezTo>
                    <a:cubicBezTo>
                      <a:pt x="172" y="343"/>
                      <a:pt x="191" y="341"/>
                      <a:pt x="181" y="322"/>
                    </a:cubicBezTo>
                    <a:cubicBezTo>
                      <a:pt x="174" y="308"/>
                      <a:pt x="177" y="295"/>
                      <a:pt x="180" y="289"/>
                    </a:cubicBezTo>
                    <a:cubicBezTo>
                      <a:pt x="181" y="286"/>
                      <a:pt x="183" y="285"/>
                      <a:pt x="184" y="285"/>
                    </a:cubicBezTo>
                    <a:cubicBezTo>
                      <a:pt x="188" y="284"/>
                      <a:pt x="198" y="280"/>
                      <a:pt x="200" y="272"/>
                    </a:cubicBezTo>
                    <a:cubicBezTo>
                      <a:pt x="204" y="264"/>
                      <a:pt x="230" y="261"/>
                      <a:pt x="234" y="261"/>
                    </a:cubicBezTo>
                    <a:cubicBezTo>
                      <a:pt x="237" y="261"/>
                      <a:pt x="245" y="258"/>
                      <a:pt x="250" y="254"/>
                    </a:cubicBezTo>
                    <a:cubicBezTo>
                      <a:pt x="254" y="250"/>
                      <a:pt x="272" y="250"/>
                      <a:pt x="286" y="258"/>
                    </a:cubicBezTo>
                    <a:cubicBezTo>
                      <a:pt x="300" y="266"/>
                      <a:pt x="304" y="272"/>
                      <a:pt x="314" y="264"/>
                    </a:cubicBezTo>
                    <a:cubicBezTo>
                      <a:pt x="322" y="256"/>
                      <a:pt x="338" y="234"/>
                      <a:pt x="348" y="240"/>
                    </a:cubicBezTo>
                    <a:cubicBezTo>
                      <a:pt x="358" y="246"/>
                      <a:pt x="370" y="266"/>
                      <a:pt x="380" y="245"/>
                    </a:cubicBezTo>
                    <a:cubicBezTo>
                      <a:pt x="390" y="224"/>
                      <a:pt x="395" y="186"/>
                      <a:pt x="414" y="200"/>
                    </a:cubicBezTo>
                    <a:cubicBezTo>
                      <a:pt x="434" y="216"/>
                      <a:pt x="448" y="228"/>
                      <a:pt x="458" y="218"/>
                    </a:cubicBezTo>
                    <a:cubicBezTo>
                      <a:pt x="468" y="209"/>
                      <a:pt x="470" y="202"/>
                      <a:pt x="470" y="190"/>
                    </a:cubicBezTo>
                    <a:cubicBezTo>
                      <a:pt x="470" y="178"/>
                      <a:pt x="475" y="167"/>
                      <a:pt x="486" y="164"/>
                    </a:cubicBezTo>
                    <a:cubicBezTo>
                      <a:pt x="498" y="161"/>
                      <a:pt x="497" y="156"/>
                      <a:pt x="498" y="150"/>
                    </a:cubicBezTo>
                    <a:cubicBezTo>
                      <a:pt x="499" y="142"/>
                      <a:pt x="501" y="140"/>
                      <a:pt x="508" y="132"/>
                    </a:cubicBezTo>
                    <a:cubicBezTo>
                      <a:pt x="516" y="126"/>
                      <a:pt x="530" y="124"/>
                      <a:pt x="526" y="112"/>
                    </a:cubicBezTo>
                    <a:cubicBezTo>
                      <a:pt x="520" y="100"/>
                      <a:pt x="522" y="74"/>
                      <a:pt x="544" y="77"/>
                    </a:cubicBezTo>
                    <a:cubicBezTo>
                      <a:pt x="567" y="80"/>
                      <a:pt x="560" y="80"/>
                      <a:pt x="569" y="74"/>
                    </a:cubicBezTo>
                    <a:cubicBezTo>
                      <a:pt x="578" y="66"/>
                      <a:pt x="588" y="64"/>
                      <a:pt x="590" y="63"/>
                    </a:cubicBezTo>
                    <a:cubicBezTo>
                      <a:pt x="592" y="62"/>
                      <a:pt x="599" y="60"/>
                      <a:pt x="598" y="56"/>
                    </a:cubicBezTo>
                    <a:cubicBezTo>
                      <a:pt x="598" y="54"/>
                      <a:pt x="591" y="31"/>
                      <a:pt x="590" y="16"/>
                    </a:cubicBezTo>
                    <a:cubicBezTo>
                      <a:pt x="589" y="10"/>
                      <a:pt x="590" y="5"/>
                      <a:pt x="594" y="4"/>
                    </a:cubicBezTo>
                    <a:cubicBezTo>
                      <a:pt x="602" y="2"/>
                      <a:pt x="622" y="0"/>
                      <a:pt x="636" y="4"/>
                    </a:cubicBezTo>
                    <a:cubicBezTo>
                      <a:pt x="650" y="8"/>
                      <a:pt x="660" y="18"/>
                      <a:pt x="678" y="36"/>
                    </a:cubicBezTo>
                    <a:cubicBezTo>
                      <a:pt x="694" y="54"/>
                      <a:pt x="690" y="54"/>
                      <a:pt x="702" y="52"/>
                    </a:cubicBezTo>
                    <a:cubicBezTo>
                      <a:pt x="715" y="52"/>
                      <a:pt x="734" y="52"/>
                      <a:pt x="741" y="61"/>
                    </a:cubicBezTo>
                    <a:cubicBezTo>
                      <a:pt x="748" y="70"/>
                      <a:pt x="760" y="64"/>
                      <a:pt x="769" y="60"/>
                    </a:cubicBezTo>
                    <a:cubicBezTo>
                      <a:pt x="778" y="56"/>
                      <a:pt x="783" y="55"/>
                      <a:pt x="792" y="59"/>
                    </a:cubicBezTo>
                    <a:cubicBezTo>
                      <a:pt x="800" y="63"/>
                      <a:pt x="801" y="69"/>
                      <a:pt x="815" y="62"/>
                    </a:cubicBezTo>
                    <a:cubicBezTo>
                      <a:pt x="829" y="56"/>
                      <a:pt x="852" y="25"/>
                      <a:pt x="860" y="40"/>
                    </a:cubicBezTo>
                    <a:cubicBezTo>
                      <a:pt x="868" y="55"/>
                      <a:pt x="876" y="62"/>
                      <a:pt x="886" y="65"/>
                    </a:cubicBezTo>
                    <a:cubicBezTo>
                      <a:pt x="892" y="67"/>
                      <a:pt x="901" y="73"/>
                      <a:pt x="906" y="82"/>
                    </a:cubicBezTo>
                    <a:cubicBezTo>
                      <a:pt x="906" y="82"/>
                      <a:pt x="906" y="82"/>
                      <a:pt x="906" y="82"/>
                    </a:cubicBezTo>
                    <a:cubicBezTo>
                      <a:pt x="906" y="82"/>
                      <a:pt x="906" y="82"/>
                      <a:pt x="906" y="82"/>
                    </a:cubicBezTo>
                    <a:cubicBezTo>
                      <a:pt x="906" y="82"/>
                      <a:pt x="907" y="82"/>
                      <a:pt x="907" y="82"/>
                    </a:cubicBezTo>
                    <a:cubicBezTo>
                      <a:pt x="907" y="84"/>
                      <a:pt x="907" y="84"/>
                      <a:pt x="907" y="84"/>
                    </a:cubicBezTo>
                    <a:cubicBezTo>
                      <a:pt x="908" y="84"/>
                      <a:pt x="908" y="84"/>
                      <a:pt x="908" y="84"/>
                    </a:cubicBezTo>
                    <a:cubicBezTo>
                      <a:pt x="908" y="85"/>
                      <a:pt x="908" y="85"/>
                      <a:pt x="908" y="85"/>
                    </a:cubicBezTo>
                    <a:cubicBezTo>
                      <a:pt x="910" y="88"/>
                      <a:pt x="911" y="93"/>
                      <a:pt x="912" y="97"/>
                    </a:cubicBezTo>
                    <a:cubicBezTo>
                      <a:pt x="912" y="112"/>
                      <a:pt x="910" y="134"/>
                      <a:pt x="928" y="158"/>
                    </a:cubicBezTo>
                    <a:cubicBezTo>
                      <a:pt x="948" y="180"/>
                      <a:pt x="980" y="210"/>
                      <a:pt x="986" y="214"/>
                    </a:cubicBezTo>
                    <a:cubicBezTo>
                      <a:pt x="990" y="216"/>
                      <a:pt x="999" y="220"/>
                      <a:pt x="1003" y="226"/>
                    </a:cubicBezTo>
                    <a:cubicBezTo>
                      <a:pt x="1003" y="226"/>
                      <a:pt x="1003" y="226"/>
                      <a:pt x="1003" y="226"/>
                    </a:cubicBezTo>
                    <a:cubicBezTo>
                      <a:pt x="1005" y="230"/>
                      <a:pt x="1005" y="234"/>
                      <a:pt x="1001" y="239"/>
                    </a:cubicBezTo>
                    <a:close/>
                  </a:path>
                </a:pathLst>
              </a:custGeom>
              <a:solidFill>
                <a:srgbClr val="E8E8EB"/>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18" name="Google Shape;2718;g2d86b6d9a3b_0_236"/>
              <p:cNvSpPr/>
              <p:nvPr/>
            </p:nvSpPr>
            <p:spPr>
              <a:xfrm>
                <a:off x="2220" y="277"/>
                <a:ext cx="660" cy="407"/>
              </a:xfrm>
              <a:custGeom>
                <a:avLst/>
                <a:gdLst/>
                <a:ahLst/>
                <a:cxnLst/>
                <a:rect l="l" t="t" r="r" b="b"/>
                <a:pathLst>
                  <a:path w="907" h="559" extrusionOk="0">
                    <a:moveTo>
                      <a:pt x="907" y="500"/>
                    </a:moveTo>
                    <a:cubicBezTo>
                      <a:pt x="907" y="559"/>
                      <a:pt x="907" y="559"/>
                      <a:pt x="907" y="559"/>
                    </a:cubicBezTo>
                    <a:cubicBezTo>
                      <a:pt x="907" y="559"/>
                      <a:pt x="96" y="550"/>
                      <a:pt x="0" y="530"/>
                    </a:cubicBezTo>
                    <a:cubicBezTo>
                      <a:pt x="37" y="0"/>
                      <a:pt x="37" y="0"/>
                      <a:pt x="37" y="0"/>
                    </a:cubicBezTo>
                    <a:cubicBezTo>
                      <a:pt x="350" y="32"/>
                      <a:pt x="832" y="27"/>
                      <a:pt x="832" y="27"/>
                    </a:cubicBezTo>
                    <a:cubicBezTo>
                      <a:pt x="832" y="27"/>
                      <a:pt x="832" y="33"/>
                      <a:pt x="832" y="37"/>
                    </a:cubicBezTo>
                    <a:cubicBezTo>
                      <a:pt x="832" y="42"/>
                      <a:pt x="841" y="74"/>
                      <a:pt x="845" y="85"/>
                    </a:cubicBezTo>
                    <a:cubicBezTo>
                      <a:pt x="849" y="95"/>
                      <a:pt x="843" y="121"/>
                      <a:pt x="843" y="138"/>
                    </a:cubicBezTo>
                    <a:cubicBezTo>
                      <a:pt x="841" y="155"/>
                      <a:pt x="851" y="207"/>
                      <a:pt x="859" y="223"/>
                    </a:cubicBezTo>
                    <a:cubicBezTo>
                      <a:pt x="866" y="241"/>
                      <a:pt x="875" y="287"/>
                      <a:pt x="877" y="307"/>
                    </a:cubicBezTo>
                    <a:cubicBezTo>
                      <a:pt x="880" y="326"/>
                      <a:pt x="883" y="411"/>
                      <a:pt x="882" y="423"/>
                    </a:cubicBezTo>
                    <a:cubicBezTo>
                      <a:pt x="881" y="434"/>
                      <a:pt x="887" y="463"/>
                      <a:pt x="895" y="471"/>
                    </a:cubicBezTo>
                    <a:cubicBezTo>
                      <a:pt x="903" y="480"/>
                      <a:pt x="907" y="500"/>
                      <a:pt x="907" y="500"/>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19" name="Google Shape;2719;g2d86b6d9a3b_0_236"/>
              <p:cNvSpPr/>
              <p:nvPr/>
            </p:nvSpPr>
            <p:spPr>
              <a:xfrm>
                <a:off x="2825" y="245"/>
                <a:ext cx="647" cy="747"/>
              </a:xfrm>
              <a:custGeom>
                <a:avLst/>
                <a:gdLst/>
                <a:ahLst/>
                <a:cxnLst/>
                <a:rect l="l" t="t" r="r" b="b"/>
                <a:pathLst>
                  <a:path w="890" h="1027" extrusionOk="0">
                    <a:moveTo>
                      <a:pt x="890" y="211"/>
                    </a:moveTo>
                    <a:cubicBezTo>
                      <a:pt x="890" y="211"/>
                      <a:pt x="881" y="222"/>
                      <a:pt x="869" y="230"/>
                    </a:cubicBezTo>
                    <a:cubicBezTo>
                      <a:pt x="859" y="239"/>
                      <a:pt x="831" y="250"/>
                      <a:pt x="823" y="254"/>
                    </a:cubicBezTo>
                    <a:cubicBezTo>
                      <a:pt x="815" y="258"/>
                      <a:pt x="778" y="285"/>
                      <a:pt x="761" y="294"/>
                    </a:cubicBezTo>
                    <a:cubicBezTo>
                      <a:pt x="744" y="304"/>
                      <a:pt x="703" y="348"/>
                      <a:pt x="693" y="368"/>
                    </a:cubicBezTo>
                    <a:cubicBezTo>
                      <a:pt x="683" y="388"/>
                      <a:pt x="621" y="432"/>
                      <a:pt x="617" y="438"/>
                    </a:cubicBezTo>
                    <a:cubicBezTo>
                      <a:pt x="615" y="440"/>
                      <a:pt x="614" y="442"/>
                      <a:pt x="612" y="444"/>
                    </a:cubicBezTo>
                    <a:cubicBezTo>
                      <a:pt x="612" y="444"/>
                      <a:pt x="612" y="444"/>
                      <a:pt x="612" y="444"/>
                    </a:cubicBezTo>
                    <a:cubicBezTo>
                      <a:pt x="609" y="450"/>
                      <a:pt x="606" y="455"/>
                      <a:pt x="603" y="459"/>
                    </a:cubicBezTo>
                    <a:cubicBezTo>
                      <a:pt x="599" y="464"/>
                      <a:pt x="595" y="474"/>
                      <a:pt x="595" y="474"/>
                    </a:cubicBezTo>
                    <a:cubicBezTo>
                      <a:pt x="595" y="474"/>
                      <a:pt x="595" y="518"/>
                      <a:pt x="595" y="548"/>
                    </a:cubicBezTo>
                    <a:cubicBezTo>
                      <a:pt x="595" y="577"/>
                      <a:pt x="587" y="574"/>
                      <a:pt x="571" y="585"/>
                    </a:cubicBezTo>
                    <a:cubicBezTo>
                      <a:pt x="555" y="596"/>
                      <a:pt x="550" y="601"/>
                      <a:pt x="535" y="620"/>
                    </a:cubicBezTo>
                    <a:cubicBezTo>
                      <a:pt x="521" y="640"/>
                      <a:pt x="531" y="652"/>
                      <a:pt x="547" y="663"/>
                    </a:cubicBezTo>
                    <a:cubicBezTo>
                      <a:pt x="563" y="674"/>
                      <a:pt x="555" y="700"/>
                      <a:pt x="551" y="704"/>
                    </a:cubicBezTo>
                    <a:cubicBezTo>
                      <a:pt x="546" y="708"/>
                      <a:pt x="547" y="727"/>
                      <a:pt x="548" y="756"/>
                    </a:cubicBezTo>
                    <a:cubicBezTo>
                      <a:pt x="549" y="786"/>
                      <a:pt x="547" y="792"/>
                      <a:pt x="557" y="806"/>
                    </a:cubicBezTo>
                    <a:cubicBezTo>
                      <a:pt x="567" y="820"/>
                      <a:pt x="583" y="822"/>
                      <a:pt x="603" y="828"/>
                    </a:cubicBezTo>
                    <a:cubicBezTo>
                      <a:pt x="623" y="834"/>
                      <a:pt x="658" y="872"/>
                      <a:pt x="667" y="888"/>
                    </a:cubicBezTo>
                    <a:cubicBezTo>
                      <a:pt x="677" y="906"/>
                      <a:pt x="709" y="918"/>
                      <a:pt x="722" y="927"/>
                    </a:cubicBezTo>
                    <a:cubicBezTo>
                      <a:pt x="735" y="936"/>
                      <a:pt x="747" y="966"/>
                      <a:pt x="747" y="980"/>
                    </a:cubicBezTo>
                    <a:cubicBezTo>
                      <a:pt x="747" y="993"/>
                      <a:pt x="752" y="1009"/>
                      <a:pt x="753" y="1010"/>
                    </a:cubicBezTo>
                    <a:cubicBezTo>
                      <a:pt x="748" y="1006"/>
                      <a:pt x="738" y="1008"/>
                      <a:pt x="736" y="1008"/>
                    </a:cubicBezTo>
                    <a:cubicBezTo>
                      <a:pt x="734" y="1008"/>
                      <a:pt x="426" y="1022"/>
                      <a:pt x="426" y="1022"/>
                    </a:cubicBezTo>
                    <a:cubicBezTo>
                      <a:pt x="368" y="1024"/>
                      <a:pt x="89" y="1027"/>
                      <a:pt x="89" y="1027"/>
                    </a:cubicBezTo>
                    <a:cubicBezTo>
                      <a:pt x="89" y="1027"/>
                      <a:pt x="89" y="1027"/>
                      <a:pt x="89" y="1027"/>
                    </a:cubicBezTo>
                    <a:cubicBezTo>
                      <a:pt x="93" y="1005"/>
                      <a:pt x="93" y="718"/>
                      <a:pt x="93" y="718"/>
                    </a:cubicBezTo>
                    <a:cubicBezTo>
                      <a:pt x="93" y="718"/>
                      <a:pt x="93" y="711"/>
                      <a:pt x="88" y="707"/>
                    </a:cubicBezTo>
                    <a:cubicBezTo>
                      <a:pt x="83" y="704"/>
                      <a:pt x="51" y="683"/>
                      <a:pt x="48" y="673"/>
                    </a:cubicBezTo>
                    <a:cubicBezTo>
                      <a:pt x="44" y="663"/>
                      <a:pt x="49" y="644"/>
                      <a:pt x="60" y="637"/>
                    </a:cubicBezTo>
                    <a:cubicBezTo>
                      <a:pt x="70" y="629"/>
                      <a:pt x="73" y="627"/>
                      <a:pt x="75" y="616"/>
                    </a:cubicBezTo>
                    <a:cubicBezTo>
                      <a:pt x="77" y="605"/>
                      <a:pt x="75" y="602"/>
                      <a:pt x="75" y="602"/>
                    </a:cubicBezTo>
                    <a:cubicBezTo>
                      <a:pt x="75" y="543"/>
                      <a:pt x="75" y="543"/>
                      <a:pt x="75" y="543"/>
                    </a:cubicBezTo>
                    <a:cubicBezTo>
                      <a:pt x="75" y="543"/>
                      <a:pt x="71" y="523"/>
                      <a:pt x="63" y="514"/>
                    </a:cubicBezTo>
                    <a:cubicBezTo>
                      <a:pt x="55" y="506"/>
                      <a:pt x="49" y="477"/>
                      <a:pt x="50" y="466"/>
                    </a:cubicBezTo>
                    <a:cubicBezTo>
                      <a:pt x="51" y="454"/>
                      <a:pt x="48" y="369"/>
                      <a:pt x="45" y="350"/>
                    </a:cubicBezTo>
                    <a:cubicBezTo>
                      <a:pt x="43" y="330"/>
                      <a:pt x="34" y="284"/>
                      <a:pt x="27" y="266"/>
                    </a:cubicBezTo>
                    <a:cubicBezTo>
                      <a:pt x="19" y="250"/>
                      <a:pt x="9" y="198"/>
                      <a:pt x="11" y="181"/>
                    </a:cubicBezTo>
                    <a:cubicBezTo>
                      <a:pt x="11" y="164"/>
                      <a:pt x="17" y="138"/>
                      <a:pt x="13" y="128"/>
                    </a:cubicBezTo>
                    <a:cubicBezTo>
                      <a:pt x="9" y="117"/>
                      <a:pt x="0" y="85"/>
                      <a:pt x="0" y="80"/>
                    </a:cubicBezTo>
                    <a:cubicBezTo>
                      <a:pt x="0" y="76"/>
                      <a:pt x="0" y="70"/>
                      <a:pt x="0" y="70"/>
                    </a:cubicBezTo>
                    <a:cubicBezTo>
                      <a:pt x="45" y="70"/>
                      <a:pt x="211" y="72"/>
                      <a:pt x="225" y="72"/>
                    </a:cubicBezTo>
                    <a:cubicBezTo>
                      <a:pt x="237" y="72"/>
                      <a:pt x="237" y="57"/>
                      <a:pt x="237" y="57"/>
                    </a:cubicBezTo>
                    <a:cubicBezTo>
                      <a:pt x="237" y="57"/>
                      <a:pt x="237" y="22"/>
                      <a:pt x="237" y="11"/>
                    </a:cubicBezTo>
                    <a:cubicBezTo>
                      <a:pt x="237" y="0"/>
                      <a:pt x="256" y="4"/>
                      <a:pt x="271" y="8"/>
                    </a:cubicBezTo>
                    <a:cubicBezTo>
                      <a:pt x="287" y="13"/>
                      <a:pt x="289" y="78"/>
                      <a:pt x="291" y="98"/>
                    </a:cubicBezTo>
                    <a:cubicBezTo>
                      <a:pt x="293" y="117"/>
                      <a:pt x="309" y="118"/>
                      <a:pt x="328" y="120"/>
                    </a:cubicBezTo>
                    <a:cubicBezTo>
                      <a:pt x="347" y="122"/>
                      <a:pt x="352" y="124"/>
                      <a:pt x="364" y="127"/>
                    </a:cubicBezTo>
                    <a:cubicBezTo>
                      <a:pt x="376" y="130"/>
                      <a:pt x="380" y="129"/>
                      <a:pt x="395" y="138"/>
                    </a:cubicBezTo>
                    <a:cubicBezTo>
                      <a:pt x="409" y="148"/>
                      <a:pt x="421" y="143"/>
                      <a:pt x="429" y="142"/>
                    </a:cubicBezTo>
                    <a:cubicBezTo>
                      <a:pt x="439" y="141"/>
                      <a:pt x="467" y="130"/>
                      <a:pt x="491" y="130"/>
                    </a:cubicBezTo>
                    <a:cubicBezTo>
                      <a:pt x="517" y="130"/>
                      <a:pt x="543" y="154"/>
                      <a:pt x="554" y="170"/>
                    </a:cubicBezTo>
                    <a:cubicBezTo>
                      <a:pt x="565" y="186"/>
                      <a:pt x="573" y="182"/>
                      <a:pt x="585" y="174"/>
                    </a:cubicBezTo>
                    <a:cubicBezTo>
                      <a:pt x="598" y="167"/>
                      <a:pt x="611" y="178"/>
                      <a:pt x="619" y="187"/>
                    </a:cubicBezTo>
                    <a:cubicBezTo>
                      <a:pt x="628" y="196"/>
                      <a:pt x="672" y="216"/>
                      <a:pt x="683" y="216"/>
                    </a:cubicBezTo>
                    <a:cubicBezTo>
                      <a:pt x="695" y="217"/>
                      <a:pt x="729" y="184"/>
                      <a:pt x="739" y="180"/>
                    </a:cubicBezTo>
                    <a:cubicBezTo>
                      <a:pt x="749" y="176"/>
                      <a:pt x="761" y="202"/>
                      <a:pt x="767" y="204"/>
                    </a:cubicBezTo>
                    <a:cubicBezTo>
                      <a:pt x="775" y="206"/>
                      <a:pt x="791" y="205"/>
                      <a:pt x="800" y="200"/>
                    </a:cubicBezTo>
                    <a:cubicBezTo>
                      <a:pt x="809" y="194"/>
                      <a:pt x="831" y="196"/>
                      <a:pt x="839" y="200"/>
                    </a:cubicBezTo>
                    <a:cubicBezTo>
                      <a:pt x="849" y="202"/>
                      <a:pt x="848" y="206"/>
                      <a:pt x="853" y="208"/>
                    </a:cubicBezTo>
                    <a:cubicBezTo>
                      <a:pt x="857" y="210"/>
                      <a:pt x="890" y="211"/>
                      <a:pt x="890" y="211"/>
                    </a:cubicBezTo>
                    <a:close/>
                  </a:path>
                </a:pathLst>
              </a:custGeom>
              <a:solidFill>
                <a:schemeClr val="accent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20" name="Google Shape;2720;g2d86b6d9a3b_0_236"/>
              <p:cNvSpPr/>
              <p:nvPr/>
            </p:nvSpPr>
            <p:spPr>
              <a:xfrm>
                <a:off x="3373" y="980"/>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21" name="Google Shape;2721;g2d86b6d9a3b_0_236"/>
              <p:cNvSpPr/>
              <p:nvPr/>
            </p:nvSpPr>
            <p:spPr>
              <a:xfrm>
                <a:off x="3373" y="980"/>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22" name="Google Shape;2722;g2d86b6d9a3b_0_236"/>
              <p:cNvSpPr/>
              <p:nvPr/>
            </p:nvSpPr>
            <p:spPr>
              <a:xfrm>
                <a:off x="3204" y="532"/>
                <a:ext cx="535" cy="568"/>
              </a:xfrm>
              <a:custGeom>
                <a:avLst/>
                <a:gdLst/>
                <a:ahLst/>
                <a:cxnLst/>
                <a:rect l="l" t="t" r="r" b="b"/>
                <a:pathLst>
                  <a:path w="735" h="781" extrusionOk="0">
                    <a:moveTo>
                      <a:pt x="730" y="271"/>
                    </a:moveTo>
                    <a:cubicBezTo>
                      <a:pt x="725" y="282"/>
                      <a:pt x="718" y="310"/>
                      <a:pt x="712" y="325"/>
                    </a:cubicBezTo>
                    <a:cubicBezTo>
                      <a:pt x="706" y="341"/>
                      <a:pt x="683" y="396"/>
                      <a:pt x="682" y="417"/>
                    </a:cubicBezTo>
                    <a:cubicBezTo>
                      <a:pt x="681" y="439"/>
                      <a:pt x="685" y="445"/>
                      <a:pt x="685" y="451"/>
                    </a:cubicBezTo>
                    <a:cubicBezTo>
                      <a:pt x="685" y="457"/>
                      <a:pt x="681" y="461"/>
                      <a:pt x="675" y="473"/>
                    </a:cubicBezTo>
                    <a:cubicBezTo>
                      <a:pt x="670" y="484"/>
                      <a:pt x="667" y="479"/>
                      <a:pt x="669" y="503"/>
                    </a:cubicBezTo>
                    <a:cubicBezTo>
                      <a:pt x="671" y="527"/>
                      <a:pt x="668" y="565"/>
                      <a:pt x="661" y="589"/>
                    </a:cubicBezTo>
                    <a:cubicBezTo>
                      <a:pt x="655" y="612"/>
                      <a:pt x="649" y="615"/>
                      <a:pt x="659" y="643"/>
                    </a:cubicBezTo>
                    <a:cubicBezTo>
                      <a:pt x="668" y="671"/>
                      <a:pt x="677" y="690"/>
                      <a:pt x="677" y="705"/>
                    </a:cubicBezTo>
                    <a:cubicBezTo>
                      <a:pt x="677" y="719"/>
                      <a:pt x="680" y="744"/>
                      <a:pt x="682" y="757"/>
                    </a:cubicBezTo>
                    <a:cubicBezTo>
                      <a:pt x="682" y="757"/>
                      <a:pt x="343" y="779"/>
                      <a:pt x="319" y="781"/>
                    </a:cubicBezTo>
                    <a:cubicBezTo>
                      <a:pt x="317" y="777"/>
                      <a:pt x="315" y="773"/>
                      <a:pt x="314" y="768"/>
                    </a:cubicBezTo>
                    <a:cubicBezTo>
                      <a:pt x="309" y="753"/>
                      <a:pt x="296" y="757"/>
                      <a:pt x="281" y="753"/>
                    </a:cubicBezTo>
                    <a:cubicBezTo>
                      <a:pt x="267" y="750"/>
                      <a:pt x="265" y="738"/>
                      <a:pt x="254" y="719"/>
                    </a:cubicBezTo>
                    <a:cubicBezTo>
                      <a:pt x="243" y="699"/>
                      <a:pt x="241" y="675"/>
                      <a:pt x="251" y="664"/>
                    </a:cubicBezTo>
                    <a:cubicBezTo>
                      <a:pt x="261" y="653"/>
                      <a:pt x="245" y="638"/>
                      <a:pt x="243" y="637"/>
                    </a:cubicBezTo>
                    <a:cubicBezTo>
                      <a:pt x="241" y="635"/>
                      <a:pt x="238" y="633"/>
                      <a:pt x="235" y="622"/>
                    </a:cubicBezTo>
                    <a:cubicBezTo>
                      <a:pt x="235" y="619"/>
                      <a:pt x="234" y="618"/>
                      <a:pt x="232" y="616"/>
                    </a:cubicBezTo>
                    <a:cubicBezTo>
                      <a:pt x="231" y="615"/>
                      <a:pt x="226" y="599"/>
                      <a:pt x="226" y="586"/>
                    </a:cubicBezTo>
                    <a:cubicBezTo>
                      <a:pt x="226" y="572"/>
                      <a:pt x="214" y="542"/>
                      <a:pt x="201" y="533"/>
                    </a:cubicBezTo>
                    <a:cubicBezTo>
                      <a:pt x="188" y="524"/>
                      <a:pt x="156" y="512"/>
                      <a:pt x="146" y="494"/>
                    </a:cubicBezTo>
                    <a:cubicBezTo>
                      <a:pt x="137" y="478"/>
                      <a:pt x="102" y="440"/>
                      <a:pt x="82" y="434"/>
                    </a:cubicBezTo>
                    <a:cubicBezTo>
                      <a:pt x="62" y="428"/>
                      <a:pt x="46" y="426"/>
                      <a:pt x="36" y="412"/>
                    </a:cubicBezTo>
                    <a:cubicBezTo>
                      <a:pt x="26" y="398"/>
                      <a:pt x="28" y="392"/>
                      <a:pt x="27" y="362"/>
                    </a:cubicBezTo>
                    <a:cubicBezTo>
                      <a:pt x="26" y="333"/>
                      <a:pt x="25" y="314"/>
                      <a:pt x="30" y="310"/>
                    </a:cubicBezTo>
                    <a:cubicBezTo>
                      <a:pt x="34" y="306"/>
                      <a:pt x="42" y="280"/>
                      <a:pt x="26" y="269"/>
                    </a:cubicBezTo>
                    <a:cubicBezTo>
                      <a:pt x="10" y="258"/>
                      <a:pt x="0" y="246"/>
                      <a:pt x="14" y="226"/>
                    </a:cubicBezTo>
                    <a:cubicBezTo>
                      <a:pt x="29" y="207"/>
                      <a:pt x="34" y="202"/>
                      <a:pt x="50" y="191"/>
                    </a:cubicBezTo>
                    <a:cubicBezTo>
                      <a:pt x="66" y="180"/>
                      <a:pt x="74" y="183"/>
                      <a:pt x="74" y="154"/>
                    </a:cubicBezTo>
                    <a:cubicBezTo>
                      <a:pt x="74" y="124"/>
                      <a:pt x="74" y="80"/>
                      <a:pt x="74" y="80"/>
                    </a:cubicBezTo>
                    <a:cubicBezTo>
                      <a:pt x="74" y="80"/>
                      <a:pt x="78" y="70"/>
                      <a:pt x="82" y="65"/>
                    </a:cubicBezTo>
                    <a:cubicBezTo>
                      <a:pt x="85" y="61"/>
                      <a:pt x="88" y="56"/>
                      <a:pt x="91" y="51"/>
                    </a:cubicBezTo>
                    <a:cubicBezTo>
                      <a:pt x="89" y="55"/>
                      <a:pt x="79" y="76"/>
                      <a:pt x="111" y="65"/>
                    </a:cubicBezTo>
                    <a:cubicBezTo>
                      <a:pt x="145" y="53"/>
                      <a:pt x="183" y="37"/>
                      <a:pt x="197" y="30"/>
                    </a:cubicBezTo>
                    <a:cubicBezTo>
                      <a:pt x="211" y="23"/>
                      <a:pt x="234" y="0"/>
                      <a:pt x="242" y="5"/>
                    </a:cubicBezTo>
                    <a:cubicBezTo>
                      <a:pt x="250" y="11"/>
                      <a:pt x="255" y="15"/>
                      <a:pt x="249" y="31"/>
                    </a:cubicBezTo>
                    <a:cubicBezTo>
                      <a:pt x="243" y="47"/>
                      <a:pt x="221" y="59"/>
                      <a:pt x="240" y="61"/>
                    </a:cubicBezTo>
                    <a:cubicBezTo>
                      <a:pt x="259" y="63"/>
                      <a:pt x="279" y="59"/>
                      <a:pt x="293" y="68"/>
                    </a:cubicBezTo>
                    <a:cubicBezTo>
                      <a:pt x="294" y="68"/>
                      <a:pt x="295" y="69"/>
                      <a:pt x="296" y="70"/>
                    </a:cubicBezTo>
                    <a:cubicBezTo>
                      <a:pt x="309" y="81"/>
                      <a:pt x="331" y="106"/>
                      <a:pt x="345" y="109"/>
                    </a:cubicBezTo>
                    <a:cubicBezTo>
                      <a:pt x="361" y="111"/>
                      <a:pt x="397" y="116"/>
                      <a:pt x="412" y="121"/>
                    </a:cubicBezTo>
                    <a:cubicBezTo>
                      <a:pt x="427" y="127"/>
                      <a:pt x="482" y="148"/>
                      <a:pt x="508" y="149"/>
                    </a:cubicBezTo>
                    <a:cubicBezTo>
                      <a:pt x="534" y="149"/>
                      <a:pt x="572" y="143"/>
                      <a:pt x="575" y="157"/>
                    </a:cubicBezTo>
                    <a:cubicBezTo>
                      <a:pt x="579" y="170"/>
                      <a:pt x="585" y="179"/>
                      <a:pt x="593" y="180"/>
                    </a:cubicBezTo>
                    <a:cubicBezTo>
                      <a:pt x="602" y="181"/>
                      <a:pt x="634" y="187"/>
                      <a:pt x="631" y="211"/>
                    </a:cubicBezTo>
                    <a:cubicBezTo>
                      <a:pt x="627" y="235"/>
                      <a:pt x="607" y="253"/>
                      <a:pt x="624" y="254"/>
                    </a:cubicBezTo>
                    <a:cubicBezTo>
                      <a:pt x="641" y="255"/>
                      <a:pt x="648" y="263"/>
                      <a:pt x="648" y="269"/>
                    </a:cubicBezTo>
                    <a:cubicBezTo>
                      <a:pt x="648" y="276"/>
                      <a:pt x="655" y="287"/>
                      <a:pt x="658" y="295"/>
                    </a:cubicBezTo>
                    <a:cubicBezTo>
                      <a:pt x="661" y="303"/>
                      <a:pt x="663" y="309"/>
                      <a:pt x="653" y="316"/>
                    </a:cubicBezTo>
                    <a:cubicBezTo>
                      <a:pt x="643" y="323"/>
                      <a:pt x="623" y="351"/>
                      <a:pt x="621" y="362"/>
                    </a:cubicBezTo>
                    <a:cubicBezTo>
                      <a:pt x="619" y="373"/>
                      <a:pt x="615" y="391"/>
                      <a:pt x="621" y="392"/>
                    </a:cubicBezTo>
                    <a:cubicBezTo>
                      <a:pt x="626" y="393"/>
                      <a:pt x="627" y="393"/>
                      <a:pt x="637" y="383"/>
                    </a:cubicBezTo>
                    <a:cubicBezTo>
                      <a:pt x="648" y="372"/>
                      <a:pt x="653" y="363"/>
                      <a:pt x="657" y="357"/>
                    </a:cubicBezTo>
                    <a:cubicBezTo>
                      <a:pt x="662" y="351"/>
                      <a:pt x="665" y="340"/>
                      <a:pt x="673" y="337"/>
                    </a:cubicBezTo>
                    <a:cubicBezTo>
                      <a:pt x="681" y="333"/>
                      <a:pt x="683" y="319"/>
                      <a:pt x="689" y="312"/>
                    </a:cubicBezTo>
                    <a:cubicBezTo>
                      <a:pt x="695" y="305"/>
                      <a:pt x="709" y="277"/>
                      <a:pt x="716" y="268"/>
                    </a:cubicBezTo>
                    <a:cubicBezTo>
                      <a:pt x="723" y="259"/>
                      <a:pt x="735" y="261"/>
                      <a:pt x="730" y="271"/>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23" name="Google Shape;2723;g2d86b6d9a3b_0_236"/>
              <p:cNvSpPr/>
              <p:nvPr/>
            </p:nvSpPr>
            <p:spPr>
              <a:xfrm>
                <a:off x="3271" y="568"/>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24" name="Google Shape;2724;g2d86b6d9a3b_0_236"/>
              <p:cNvSpPr/>
              <p:nvPr/>
            </p:nvSpPr>
            <p:spPr>
              <a:xfrm>
                <a:off x="3271" y="568"/>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25" name="Google Shape;2725;g2d86b6d9a3b_0_236"/>
              <p:cNvSpPr/>
              <p:nvPr/>
            </p:nvSpPr>
            <p:spPr>
              <a:xfrm>
                <a:off x="3728" y="1143"/>
                <a:ext cx="307" cy="542"/>
              </a:xfrm>
              <a:custGeom>
                <a:avLst/>
                <a:gdLst/>
                <a:ahLst/>
                <a:cxnLst/>
                <a:rect l="l" t="t" r="r" b="b"/>
                <a:pathLst>
                  <a:path w="421" h="745" extrusionOk="0">
                    <a:moveTo>
                      <a:pt x="420" y="512"/>
                    </a:moveTo>
                    <a:cubicBezTo>
                      <a:pt x="421" y="516"/>
                      <a:pt x="414" y="518"/>
                      <a:pt x="412" y="519"/>
                    </a:cubicBezTo>
                    <a:cubicBezTo>
                      <a:pt x="410" y="520"/>
                      <a:pt x="400" y="522"/>
                      <a:pt x="391" y="530"/>
                    </a:cubicBezTo>
                    <a:cubicBezTo>
                      <a:pt x="382" y="536"/>
                      <a:pt x="389" y="536"/>
                      <a:pt x="366" y="533"/>
                    </a:cubicBezTo>
                    <a:cubicBezTo>
                      <a:pt x="344" y="530"/>
                      <a:pt x="342" y="556"/>
                      <a:pt x="348" y="568"/>
                    </a:cubicBezTo>
                    <a:cubicBezTo>
                      <a:pt x="352" y="580"/>
                      <a:pt x="338" y="582"/>
                      <a:pt x="330" y="588"/>
                    </a:cubicBezTo>
                    <a:cubicBezTo>
                      <a:pt x="323" y="596"/>
                      <a:pt x="321" y="598"/>
                      <a:pt x="320" y="606"/>
                    </a:cubicBezTo>
                    <a:cubicBezTo>
                      <a:pt x="319" y="612"/>
                      <a:pt x="320" y="617"/>
                      <a:pt x="308" y="620"/>
                    </a:cubicBezTo>
                    <a:cubicBezTo>
                      <a:pt x="297" y="623"/>
                      <a:pt x="292" y="634"/>
                      <a:pt x="292" y="646"/>
                    </a:cubicBezTo>
                    <a:cubicBezTo>
                      <a:pt x="292" y="658"/>
                      <a:pt x="290" y="665"/>
                      <a:pt x="280" y="674"/>
                    </a:cubicBezTo>
                    <a:cubicBezTo>
                      <a:pt x="270" y="684"/>
                      <a:pt x="256" y="672"/>
                      <a:pt x="236" y="656"/>
                    </a:cubicBezTo>
                    <a:cubicBezTo>
                      <a:pt x="217" y="642"/>
                      <a:pt x="212" y="680"/>
                      <a:pt x="202" y="701"/>
                    </a:cubicBezTo>
                    <a:cubicBezTo>
                      <a:pt x="192" y="722"/>
                      <a:pt x="180" y="702"/>
                      <a:pt x="170" y="696"/>
                    </a:cubicBezTo>
                    <a:cubicBezTo>
                      <a:pt x="160" y="690"/>
                      <a:pt x="144" y="712"/>
                      <a:pt x="136" y="720"/>
                    </a:cubicBezTo>
                    <a:cubicBezTo>
                      <a:pt x="126" y="728"/>
                      <a:pt x="122" y="722"/>
                      <a:pt x="108" y="714"/>
                    </a:cubicBezTo>
                    <a:cubicBezTo>
                      <a:pt x="94" y="706"/>
                      <a:pt x="76" y="706"/>
                      <a:pt x="72" y="710"/>
                    </a:cubicBezTo>
                    <a:cubicBezTo>
                      <a:pt x="67" y="714"/>
                      <a:pt x="59" y="717"/>
                      <a:pt x="56" y="717"/>
                    </a:cubicBezTo>
                    <a:cubicBezTo>
                      <a:pt x="52" y="717"/>
                      <a:pt x="26" y="720"/>
                      <a:pt x="22" y="728"/>
                    </a:cubicBezTo>
                    <a:cubicBezTo>
                      <a:pt x="20" y="736"/>
                      <a:pt x="10" y="740"/>
                      <a:pt x="6" y="741"/>
                    </a:cubicBezTo>
                    <a:cubicBezTo>
                      <a:pt x="5" y="741"/>
                      <a:pt x="3" y="742"/>
                      <a:pt x="2" y="745"/>
                    </a:cubicBezTo>
                    <a:cubicBezTo>
                      <a:pt x="2" y="745"/>
                      <a:pt x="0" y="716"/>
                      <a:pt x="5" y="700"/>
                    </a:cubicBezTo>
                    <a:cubicBezTo>
                      <a:pt x="10" y="683"/>
                      <a:pt x="3" y="662"/>
                      <a:pt x="11" y="653"/>
                    </a:cubicBezTo>
                    <a:cubicBezTo>
                      <a:pt x="19" y="643"/>
                      <a:pt x="51" y="593"/>
                      <a:pt x="55" y="578"/>
                    </a:cubicBezTo>
                    <a:cubicBezTo>
                      <a:pt x="60" y="564"/>
                      <a:pt x="64" y="548"/>
                      <a:pt x="55" y="535"/>
                    </a:cubicBezTo>
                    <a:cubicBezTo>
                      <a:pt x="47" y="522"/>
                      <a:pt x="30" y="506"/>
                      <a:pt x="35" y="486"/>
                    </a:cubicBezTo>
                    <a:cubicBezTo>
                      <a:pt x="41" y="465"/>
                      <a:pt x="50" y="452"/>
                      <a:pt x="47" y="442"/>
                    </a:cubicBezTo>
                    <a:cubicBezTo>
                      <a:pt x="44" y="432"/>
                      <a:pt x="41" y="355"/>
                      <a:pt x="38" y="341"/>
                    </a:cubicBezTo>
                    <a:cubicBezTo>
                      <a:pt x="35" y="327"/>
                      <a:pt x="12" y="52"/>
                      <a:pt x="10" y="49"/>
                    </a:cubicBezTo>
                    <a:cubicBezTo>
                      <a:pt x="9" y="46"/>
                      <a:pt x="8" y="39"/>
                      <a:pt x="5" y="33"/>
                    </a:cubicBezTo>
                    <a:cubicBezTo>
                      <a:pt x="9" y="41"/>
                      <a:pt x="28" y="72"/>
                      <a:pt x="58" y="54"/>
                    </a:cubicBezTo>
                    <a:cubicBezTo>
                      <a:pt x="78" y="43"/>
                      <a:pt x="86" y="37"/>
                      <a:pt x="92" y="34"/>
                    </a:cubicBezTo>
                    <a:cubicBezTo>
                      <a:pt x="95" y="32"/>
                      <a:pt x="98" y="31"/>
                      <a:pt x="102" y="31"/>
                    </a:cubicBezTo>
                    <a:cubicBezTo>
                      <a:pt x="114" y="30"/>
                      <a:pt x="332" y="4"/>
                      <a:pt x="339" y="4"/>
                    </a:cubicBezTo>
                    <a:cubicBezTo>
                      <a:pt x="346" y="3"/>
                      <a:pt x="360" y="0"/>
                      <a:pt x="362" y="12"/>
                    </a:cubicBezTo>
                    <a:cubicBezTo>
                      <a:pt x="363" y="24"/>
                      <a:pt x="409" y="456"/>
                      <a:pt x="412" y="472"/>
                    </a:cubicBezTo>
                    <a:cubicBezTo>
                      <a:pt x="413" y="487"/>
                      <a:pt x="420" y="510"/>
                      <a:pt x="420" y="512"/>
                    </a:cubicBezTo>
                    <a:close/>
                  </a:path>
                </a:pathLst>
              </a:custGeom>
              <a:solidFill>
                <a:schemeClr val="accent4"/>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26" name="Google Shape;2726;g2d86b6d9a3b_0_236"/>
              <p:cNvSpPr/>
              <p:nvPr/>
            </p:nvSpPr>
            <p:spPr>
              <a:xfrm>
                <a:off x="3731" y="1166"/>
                <a:ext cx="1" cy="1"/>
              </a:xfrm>
              <a:custGeom>
                <a:avLst/>
                <a:gdLst/>
                <a:ahLst/>
                <a:cxnLst/>
                <a:rect l="l" t="t" r="r" b="b"/>
                <a:pathLst>
                  <a:path w="1" h="2" extrusionOk="0">
                    <a:moveTo>
                      <a:pt x="1" y="2"/>
                    </a:moveTo>
                    <a:cubicBezTo>
                      <a:pt x="0" y="1"/>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27" name="Google Shape;2727;g2d86b6d9a3b_0_236"/>
              <p:cNvSpPr/>
              <p:nvPr/>
            </p:nvSpPr>
            <p:spPr>
              <a:xfrm>
                <a:off x="3731" y="1166"/>
                <a:ext cx="1" cy="1"/>
              </a:xfrm>
              <a:custGeom>
                <a:avLst/>
                <a:gdLst/>
                <a:ahLst/>
                <a:cxnLst/>
                <a:rect l="l" t="t" r="r" b="b"/>
                <a:pathLst>
                  <a:path w="1" h="2" extrusionOk="0">
                    <a:moveTo>
                      <a:pt x="1" y="2"/>
                    </a:moveTo>
                    <a:cubicBezTo>
                      <a:pt x="0" y="1"/>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28" name="Google Shape;2728;g2d86b6d9a3b_0_236"/>
              <p:cNvSpPr/>
              <p:nvPr/>
            </p:nvSpPr>
            <p:spPr>
              <a:xfrm>
                <a:off x="3509" y="367"/>
                <a:ext cx="82" cy="49"/>
              </a:xfrm>
              <a:custGeom>
                <a:avLst/>
                <a:gdLst/>
                <a:ahLst/>
                <a:cxnLst/>
                <a:rect l="l" t="t" r="r" b="b"/>
                <a:pathLst>
                  <a:path w="112" h="68" extrusionOk="0">
                    <a:moveTo>
                      <a:pt x="86" y="1"/>
                    </a:moveTo>
                    <a:cubicBezTo>
                      <a:pt x="86" y="1"/>
                      <a:pt x="20" y="32"/>
                      <a:pt x="15" y="41"/>
                    </a:cubicBezTo>
                    <a:cubicBezTo>
                      <a:pt x="10" y="50"/>
                      <a:pt x="0" y="54"/>
                      <a:pt x="10" y="61"/>
                    </a:cubicBezTo>
                    <a:cubicBezTo>
                      <a:pt x="19" y="68"/>
                      <a:pt x="36" y="56"/>
                      <a:pt x="46" y="48"/>
                    </a:cubicBezTo>
                    <a:cubicBezTo>
                      <a:pt x="55" y="40"/>
                      <a:pt x="112" y="0"/>
                      <a:pt x="86" y="1"/>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29" name="Google Shape;2729;g2d86b6d9a3b_0_236"/>
              <p:cNvSpPr/>
              <p:nvPr/>
            </p:nvSpPr>
            <p:spPr>
              <a:xfrm>
                <a:off x="3420" y="448"/>
                <a:ext cx="613" cy="299"/>
              </a:xfrm>
              <a:custGeom>
                <a:avLst/>
                <a:gdLst/>
                <a:ahLst/>
                <a:cxnLst/>
                <a:rect l="l" t="t" r="r" b="b"/>
                <a:pathLst>
                  <a:path w="843" h="411" extrusionOk="0">
                    <a:moveTo>
                      <a:pt x="835" y="215"/>
                    </a:moveTo>
                    <a:cubicBezTo>
                      <a:pt x="826" y="216"/>
                      <a:pt x="815" y="219"/>
                      <a:pt x="805" y="215"/>
                    </a:cubicBezTo>
                    <a:cubicBezTo>
                      <a:pt x="796" y="211"/>
                      <a:pt x="793" y="207"/>
                      <a:pt x="774" y="206"/>
                    </a:cubicBezTo>
                    <a:cubicBezTo>
                      <a:pt x="755" y="205"/>
                      <a:pt x="735" y="221"/>
                      <a:pt x="727" y="217"/>
                    </a:cubicBezTo>
                    <a:cubicBezTo>
                      <a:pt x="720" y="213"/>
                      <a:pt x="724" y="213"/>
                      <a:pt x="711" y="213"/>
                    </a:cubicBezTo>
                    <a:cubicBezTo>
                      <a:pt x="699" y="212"/>
                      <a:pt x="704" y="234"/>
                      <a:pt x="695" y="237"/>
                    </a:cubicBezTo>
                    <a:cubicBezTo>
                      <a:pt x="695" y="238"/>
                      <a:pt x="694" y="238"/>
                      <a:pt x="693" y="238"/>
                    </a:cubicBezTo>
                    <a:cubicBezTo>
                      <a:pt x="686" y="238"/>
                      <a:pt x="679" y="224"/>
                      <a:pt x="653" y="217"/>
                    </a:cubicBezTo>
                    <a:cubicBezTo>
                      <a:pt x="625" y="210"/>
                      <a:pt x="600" y="208"/>
                      <a:pt x="596" y="218"/>
                    </a:cubicBezTo>
                    <a:cubicBezTo>
                      <a:pt x="592" y="228"/>
                      <a:pt x="584" y="235"/>
                      <a:pt x="561" y="237"/>
                    </a:cubicBezTo>
                    <a:cubicBezTo>
                      <a:pt x="537" y="240"/>
                      <a:pt x="524" y="233"/>
                      <a:pt x="519" y="247"/>
                    </a:cubicBezTo>
                    <a:cubicBezTo>
                      <a:pt x="513" y="260"/>
                      <a:pt x="500" y="271"/>
                      <a:pt x="494" y="281"/>
                    </a:cubicBezTo>
                    <a:cubicBezTo>
                      <a:pt x="488" y="292"/>
                      <a:pt x="469" y="315"/>
                      <a:pt x="466" y="307"/>
                    </a:cubicBezTo>
                    <a:cubicBezTo>
                      <a:pt x="463" y="298"/>
                      <a:pt x="471" y="291"/>
                      <a:pt x="474" y="288"/>
                    </a:cubicBezTo>
                    <a:cubicBezTo>
                      <a:pt x="477" y="285"/>
                      <a:pt x="493" y="266"/>
                      <a:pt x="476" y="267"/>
                    </a:cubicBezTo>
                    <a:cubicBezTo>
                      <a:pt x="459" y="269"/>
                      <a:pt x="453" y="273"/>
                      <a:pt x="449" y="281"/>
                    </a:cubicBezTo>
                    <a:cubicBezTo>
                      <a:pt x="446" y="289"/>
                      <a:pt x="433" y="302"/>
                      <a:pt x="429" y="293"/>
                    </a:cubicBezTo>
                    <a:cubicBezTo>
                      <a:pt x="425" y="283"/>
                      <a:pt x="415" y="276"/>
                      <a:pt x="414" y="289"/>
                    </a:cubicBezTo>
                    <a:cubicBezTo>
                      <a:pt x="413" y="301"/>
                      <a:pt x="385" y="393"/>
                      <a:pt x="362" y="411"/>
                    </a:cubicBezTo>
                    <a:cubicBezTo>
                      <a:pt x="359" y="403"/>
                      <a:pt x="352" y="392"/>
                      <a:pt x="352" y="385"/>
                    </a:cubicBezTo>
                    <a:cubicBezTo>
                      <a:pt x="352" y="379"/>
                      <a:pt x="345" y="371"/>
                      <a:pt x="328" y="370"/>
                    </a:cubicBezTo>
                    <a:cubicBezTo>
                      <a:pt x="311" y="369"/>
                      <a:pt x="331" y="351"/>
                      <a:pt x="335" y="327"/>
                    </a:cubicBezTo>
                    <a:cubicBezTo>
                      <a:pt x="338" y="303"/>
                      <a:pt x="306" y="297"/>
                      <a:pt x="297" y="296"/>
                    </a:cubicBezTo>
                    <a:cubicBezTo>
                      <a:pt x="289" y="295"/>
                      <a:pt x="283" y="286"/>
                      <a:pt x="279" y="273"/>
                    </a:cubicBezTo>
                    <a:cubicBezTo>
                      <a:pt x="276" y="259"/>
                      <a:pt x="238" y="265"/>
                      <a:pt x="212" y="265"/>
                    </a:cubicBezTo>
                    <a:cubicBezTo>
                      <a:pt x="186" y="264"/>
                      <a:pt x="131" y="243"/>
                      <a:pt x="116" y="237"/>
                    </a:cubicBezTo>
                    <a:cubicBezTo>
                      <a:pt x="101" y="232"/>
                      <a:pt x="65" y="227"/>
                      <a:pt x="49" y="225"/>
                    </a:cubicBezTo>
                    <a:cubicBezTo>
                      <a:pt x="35" y="222"/>
                      <a:pt x="13" y="197"/>
                      <a:pt x="0" y="186"/>
                    </a:cubicBezTo>
                    <a:cubicBezTo>
                      <a:pt x="0" y="186"/>
                      <a:pt x="65" y="138"/>
                      <a:pt x="84" y="136"/>
                    </a:cubicBezTo>
                    <a:cubicBezTo>
                      <a:pt x="103" y="134"/>
                      <a:pt x="138" y="117"/>
                      <a:pt x="159" y="101"/>
                    </a:cubicBezTo>
                    <a:cubicBezTo>
                      <a:pt x="179" y="84"/>
                      <a:pt x="203" y="65"/>
                      <a:pt x="213" y="49"/>
                    </a:cubicBezTo>
                    <a:cubicBezTo>
                      <a:pt x="223" y="34"/>
                      <a:pt x="241" y="8"/>
                      <a:pt x="266" y="7"/>
                    </a:cubicBezTo>
                    <a:cubicBezTo>
                      <a:pt x="291" y="5"/>
                      <a:pt x="316" y="0"/>
                      <a:pt x="309" y="10"/>
                    </a:cubicBezTo>
                    <a:cubicBezTo>
                      <a:pt x="303" y="20"/>
                      <a:pt x="284" y="23"/>
                      <a:pt x="279" y="34"/>
                    </a:cubicBezTo>
                    <a:cubicBezTo>
                      <a:pt x="275" y="45"/>
                      <a:pt x="255" y="76"/>
                      <a:pt x="244" y="90"/>
                    </a:cubicBezTo>
                    <a:cubicBezTo>
                      <a:pt x="233" y="104"/>
                      <a:pt x="225" y="120"/>
                      <a:pt x="231" y="121"/>
                    </a:cubicBezTo>
                    <a:cubicBezTo>
                      <a:pt x="236" y="121"/>
                      <a:pt x="253" y="113"/>
                      <a:pt x="258" y="109"/>
                    </a:cubicBezTo>
                    <a:cubicBezTo>
                      <a:pt x="263" y="105"/>
                      <a:pt x="281" y="99"/>
                      <a:pt x="294" y="103"/>
                    </a:cubicBezTo>
                    <a:cubicBezTo>
                      <a:pt x="307" y="108"/>
                      <a:pt x="327" y="116"/>
                      <a:pt x="335" y="127"/>
                    </a:cubicBezTo>
                    <a:cubicBezTo>
                      <a:pt x="343" y="137"/>
                      <a:pt x="373" y="177"/>
                      <a:pt x="395" y="166"/>
                    </a:cubicBezTo>
                    <a:cubicBezTo>
                      <a:pt x="416" y="156"/>
                      <a:pt x="417" y="155"/>
                      <a:pt x="425" y="161"/>
                    </a:cubicBezTo>
                    <a:cubicBezTo>
                      <a:pt x="434" y="167"/>
                      <a:pt x="437" y="185"/>
                      <a:pt x="454" y="166"/>
                    </a:cubicBezTo>
                    <a:cubicBezTo>
                      <a:pt x="471" y="147"/>
                      <a:pt x="502" y="127"/>
                      <a:pt x="517" y="121"/>
                    </a:cubicBezTo>
                    <a:cubicBezTo>
                      <a:pt x="533" y="114"/>
                      <a:pt x="575" y="124"/>
                      <a:pt x="588" y="115"/>
                    </a:cubicBezTo>
                    <a:cubicBezTo>
                      <a:pt x="601" y="107"/>
                      <a:pt x="633" y="93"/>
                      <a:pt x="643" y="95"/>
                    </a:cubicBezTo>
                    <a:cubicBezTo>
                      <a:pt x="653" y="97"/>
                      <a:pt x="650" y="124"/>
                      <a:pt x="651" y="129"/>
                    </a:cubicBezTo>
                    <a:cubicBezTo>
                      <a:pt x="651" y="133"/>
                      <a:pt x="662" y="136"/>
                      <a:pt x="677" y="136"/>
                    </a:cubicBezTo>
                    <a:cubicBezTo>
                      <a:pt x="693" y="136"/>
                      <a:pt x="697" y="137"/>
                      <a:pt x="705" y="136"/>
                    </a:cubicBezTo>
                    <a:cubicBezTo>
                      <a:pt x="713" y="135"/>
                      <a:pt x="726" y="113"/>
                      <a:pt x="738" y="127"/>
                    </a:cubicBezTo>
                    <a:cubicBezTo>
                      <a:pt x="750" y="141"/>
                      <a:pt x="747" y="156"/>
                      <a:pt x="749" y="161"/>
                    </a:cubicBezTo>
                    <a:cubicBezTo>
                      <a:pt x="752" y="167"/>
                      <a:pt x="773" y="189"/>
                      <a:pt x="778" y="190"/>
                    </a:cubicBezTo>
                    <a:cubicBezTo>
                      <a:pt x="783" y="191"/>
                      <a:pt x="813" y="207"/>
                      <a:pt x="815" y="202"/>
                    </a:cubicBezTo>
                    <a:cubicBezTo>
                      <a:pt x="817" y="197"/>
                      <a:pt x="829" y="184"/>
                      <a:pt x="835" y="191"/>
                    </a:cubicBezTo>
                    <a:cubicBezTo>
                      <a:pt x="841" y="197"/>
                      <a:pt x="843" y="215"/>
                      <a:pt x="835" y="215"/>
                    </a:cubicBezTo>
                    <a:close/>
                  </a:path>
                </a:pathLst>
              </a:custGeom>
              <a:solidFill>
                <a:schemeClr val="accent4"/>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30" name="Google Shape;2730;g2d86b6d9a3b_0_236"/>
              <p:cNvSpPr/>
              <p:nvPr/>
            </p:nvSpPr>
            <p:spPr>
              <a:xfrm>
                <a:off x="3795" y="635"/>
                <a:ext cx="394" cy="533"/>
              </a:xfrm>
              <a:custGeom>
                <a:avLst/>
                <a:gdLst/>
                <a:ahLst/>
                <a:cxnLst/>
                <a:rect l="l" t="t" r="r" b="b"/>
                <a:pathLst>
                  <a:path w="541" h="732" extrusionOk="0">
                    <a:moveTo>
                      <a:pt x="537" y="460"/>
                    </a:moveTo>
                    <a:cubicBezTo>
                      <a:pt x="534" y="477"/>
                      <a:pt x="534" y="501"/>
                      <a:pt x="525" y="503"/>
                    </a:cubicBezTo>
                    <a:cubicBezTo>
                      <a:pt x="515" y="504"/>
                      <a:pt x="504" y="491"/>
                      <a:pt x="500" y="510"/>
                    </a:cubicBezTo>
                    <a:cubicBezTo>
                      <a:pt x="496" y="529"/>
                      <a:pt x="494" y="535"/>
                      <a:pt x="494" y="539"/>
                    </a:cubicBezTo>
                    <a:cubicBezTo>
                      <a:pt x="494" y="543"/>
                      <a:pt x="488" y="559"/>
                      <a:pt x="483" y="559"/>
                    </a:cubicBezTo>
                    <a:cubicBezTo>
                      <a:pt x="477" y="559"/>
                      <a:pt x="471" y="564"/>
                      <a:pt x="470" y="587"/>
                    </a:cubicBezTo>
                    <a:cubicBezTo>
                      <a:pt x="469" y="609"/>
                      <a:pt x="451" y="643"/>
                      <a:pt x="447" y="657"/>
                    </a:cubicBezTo>
                    <a:cubicBezTo>
                      <a:pt x="443" y="672"/>
                      <a:pt x="443" y="677"/>
                      <a:pt x="437" y="679"/>
                    </a:cubicBezTo>
                    <a:cubicBezTo>
                      <a:pt x="437" y="679"/>
                      <a:pt x="436" y="679"/>
                      <a:pt x="435" y="679"/>
                    </a:cubicBezTo>
                    <a:cubicBezTo>
                      <a:pt x="435" y="679"/>
                      <a:pt x="435" y="679"/>
                      <a:pt x="435" y="679"/>
                    </a:cubicBezTo>
                    <a:cubicBezTo>
                      <a:pt x="412" y="684"/>
                      <a:pt x="270" y="710"/>
                      <a:pt x="270" y="710"/>
                    </a:cubicBezTo>
                    <a:cubicBezTo>
                      <a:pt x="268" y="698"/>
                      <a:pt x="254" y="701"/>
                      <a:pt x="247" y="702"/>
                    </a:cubicBezTo>
                    <a:cubicBezTo>
                      <a:pt x="240" y="702"/>
                      <a:pt x="22" y="728"/>
                      <a:pt x="10" y="729"/>
                    </a:cubicBezTo>
                    <a:cubicBezTo>
                      <a:pt x="6" y="729"/>
                      <a:pt x="3" y="730"/>
                      <a:pt x="0" y="732"/>
                    </a:cubicBezTo>
                    <a:cubicBezTo>
                      <a:pt x="2" y="730"/>
                      <a:pt x="24" y="714"/>
                      <a:pt x="32" y="697"/>
                    </a:cubicBezTo>
                    <a:cubicBezTo>
                      <a:pt x="40" y="679"/>
                      <a:pt x="69" y="601"/>
                      <a:pt x="67" y="565"/>
                    </a:cubicBezTo>
                    <a:cubicBezTo>
                      <a:pt x="65" y="529"/>
                      <a:pt x="35" y="447"/>
                      <a:pt x="17" y="423"/>
                    </a:cubicBezTo>
                    <a:cubicBezTo>
                      <a:pt x="0" y="399"/>
                      <a:pt x="7" y="392"/>
                      <a:pt x="7" y="386"/>
                    </a:cubicBezTo>
                    <a:cubicBezTo>
                      <a:pt x="8" y="380"/>
                      <a:pt x="20" y="369"/>
                      <a:pt x="13" y="355"/>
                    </a:cubicBezTo>
                    <a:cubicBezTo>
                      <a:pt x="7" y="342"/>
                      <a:pt x="3" y="323"/>
                      <a:pt x="8" y="315"/>
                    </a:cubicBezTo>
                    <a:cubicBezTo>
                      <a:pt x="13" y="306"/>
                      <a:pt x="27" y="295"/>
                      <a:pt x="27" y="269"/>
                    </a:cubicBezTo>
                    <a:cubicBezTo>
                      <a:pt x="27" y="243"/>
                      <a:pt x="11" y="239"/>
                      <a:pt x="29" y="208"/>
                    </a:cubicBezTo>
                    <a:cubicBezTo>
                      <a:pt x="46" y="177"/>
                      <a:pt x="55" y="164"/>
                      <a:pt x="67" y="148"/>
                    </a:cubicBezTo>
                    <a:cubicBezTo>
                      <a:pt x="79" y="132"/>
                      <a:pt x="97" y="107"/>
                      <a:pt x="96" y="137"/>
                    </a:cubicBezTo>
                    <a:cubicBezTo>
                      <a:pt x="95" y="167"/>
                      <a:pt x="103" y="177"/>
                      <a:pt x="103" y="164"/>
                    </a:cubicBezTo>
                    <a:cubicBezTo>
                      <a:pt x="104" y="151"/>
                      <a:pt x="111" y="144"/>
                      <a:pt x="111" y="153"/>
                    </a:cubicBezTo>
                    <a:cubicBezTo>
                      <a:pt x="111" y="163"/>
                      <a:pt x="117" y="169"/>
                      <a:pt x="119" y="161"/>
                    </a:cubicBezTo>
                    <a:cubicBezTo>
                      <a:pt x="120" y="153"/>
                      <a:pt x="124" y="135"/>
                      <a:pt x="121" y="127"/>
                    </a:cubicBezTo>
                    <a:cubicBezTo>
                      <a:pt x="119" y="119"/>
                      <a:pt x="107" y="89"/>
                      <a:pt x="127" y="82"/>
                    </a:cubicBezTo>
                    <a:cubicBezTo>
                      <a:pt x="147" y="75"/>
                      <a:pt x="169" y="65"/>
                      <a:pt x="162" y="58"/>
                    </a:cubicBezTo>
                    <a:cubicBezTo>
                      <a:pt x="155" y="51"/>
                      <a:pt x="145" y="37"/>
                      <a:pt x="151" y="27"/>
                    </a:cubicBezTo>
                    <a:cubicBezTo>
                      <a:pt x="156" y="20"/>
                      <a:pt x="167" y="5"/>
                      <a:pt x="183" y="2"/>
                    </a:cubicBezTo>
                    <a:cubicBezTo>
                      <a:pt x="190" y="0"/>
                      <a:pt x="198" y="1"/>
                      <a:pt x="207" y="5"/>
                    </a:cubicBezTo>
                    <a:cubicBezTo>
                      <a:pt x="236" y="18"/>
                      <a:pt x="262" y="26"/>
                      <a:pt x="275" y="31"/>
                    </a:cubicBezTo>
                    <a:cubicBezTo>
                      <a:pt x="289" y="35"/>
                      <a:pt x="302" y="47"/>
                      <a:pt x="315" y="44"/>
                    </a:cubicBezTo>
                    <a:cubicBezTo>
                      <a:pt x="327" y="41"/>
                      <a:pt x="359" y="45"/>
                      <a:pt x="366" y="63"/>
                    </a:cubicBezTo>
                    <a:cubicBezTo>
                      <a:pt x="373" y="80"/>
                      <a:pt x="371" y="107"/>
                      <a:pt x="361" y="107"/>
                    </a:cubicBezTo>
                    <a:cubicBezTo>
                      <a:pt x="351" y="108"/>
                      <a:pt x="353" y="117"/>
                      <a:pt x="360" y="120"/>
                    </a:cubicBezTo>
                    <a:cubicBezTo>
                      <a:pt x="367" y="123"/>
                      <a:pt x="376" y="135"/>
                      <a:pt x="379" y="147"/>
                    </a:cubicBezTo>
                    <a:cubicBezTo>
                      <a:pt x="381" y="158"/>
                      <a:pt x="389" y="217"/>
                      <a:pt x="379" y="223"/>
                    </a:cubicBezTo>
                    <a:cubicBezTo>
                      <a:pt x="368" y="229"/>
                      <a:pt x="367" y="245"/>
                      <a:pt x="367" y="256"/>
                    </a:cubicBezTo>
                    <a:cubicBezTo>
                      <a:pt x="366" y="267"/>
                      <a:pt x="364" y="276"/>
                      <a:pt x="354" y="280"/>
                    </a:cubicBezTo>
                    <a:cubicBezTo>
                      <a:pt x="344" y="284"/>
                      <a:pt x="311" y="325"/>
                      <a:pt x="334" y="342"/>
                    </a:cubicBezTo>
                    <a:cubicBezTo>
                      <a:pt x="357" y="359"/>
                      <a:pt x="371" y="363"/>
                      <a:pt x="380" y="349"/>
                    </a:cubicBezTo>
                    <a:cubicBezTo>
                      <a:pt x="389" y="335"/>
                      <a:pt x="393" y="333"/>
                      <a:pt x="393" y="322"/>
                    </a:cubicBezTo>
                    <a:cubicBezTo>
                      <a:pt x="394" y="311"/>
                      <a:pt x="390" y="297"/>
                      <a:pt x="402" y="290"/>
                    </a:cubicBezTo>
                    <a:cubicBezTo>
                      <a:pt x="414" y="283"/>
                      <a:pt x="445" y="274"/>
                      <a:pt x="445" y="272"/>
                    </a:cubicBezTo>
                    <a:cubicBezTo>
                      <a:pt x="445" y="270"/>
                      <a:pt x="469" y="262"/>
                      <a:pt x="479" y="292"/>
                    </a:cubicBezTo>
                    <a:cubicBezTo>
                      <a:pt x="489" y="322"/>
                      <a:pt x="517" y="387"/>
                      <a:pt x="521" y="400"/>
                    </a:cubicBezTo>
                    <a:cubicBezTo>
                      <a:pt x="525" y="413"/>
                      <a:pt x="541" y="443"/>
                      <a:pt x="537" y="460"/>
                    </a:cubicBezTo>
                    <a:close/>
                  </a:path>
                </a:pathLst>
              </a:custGeom>
              <a:solidFill>
                <a:schemeClr val="accent2"/>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494C4F"/>
                  </a:solidFill>
                  <a:latin typeface="Calibri"/>
                  <a:ea typeface="Calibri"/>
                  <a:cs typeface="Calibri"/>
                  <a:sym typeface="Calibri"/>
                </a:endParaRPr>
              </a:p>
            </p:txBody>
          </p:sp>
          <p:sp>
            <p:nvSpPr>
              <p:cNvPr id="2731" name="Google Shape;2731;g2d86b6d9a3b_0_236"/>
              <p:cNvSpPr/>
              <p:nvPr/>
            </p:nvSpPr>
            <p:spPr>
              <a:xfrm>
                <a:off x="3851" y="643"/>
                <a:ext cx="16" cy="25"/>
              </a:xfrm>
              <a:custGeom>
                <a:avLst/>
                <a:gdLst/>
                <a:ahLst/>
                <a:cxnLst/>
                <a:rect l="l" t="t" r="r" b="b"/>
                <a:pathLst>
                  <a:path w="22" h="34" extrusionOk="0">
                    <a:moveTo>
                      <a:pt x="6" y="7"/>
                    </a:moveTo>
                    <a:cubicBezTo>
                      <a:pt x="6" y="7"/>
                      <a:pt x="0" y="20"/>
                      <a:pt x="6" y="27"/>
                    </a:cubicBezTo>
                    <a:cubicBezTo>
                      <a:pt x="13" y="34"/>
                      <a:pt x="22" y="8"/>
                      <a:pt x="18" y="7"/>
                    </a:cubicBezTo>
                    <a:cubicBezTo>
                      <a:pt x="14" y="6"/>
                      <a:pt x="9" y="0"/>
                      <a:pt x="6" y="7"/>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32" name="Google Shape;2732;g2d86b6d9a3b_0_236"/>
              <p:cNvSpPr/>
              <p:nvPr/>
            </p:nvSpPr>
            <p:spPr>
              <a:xfrm>
                <a:off x="4649" y="1252"/>
                <a:ext cx="345" cy="226"/>
              </a:xfrm>
              <a:custGeom>
                <a:avLst/>
                <a:gdLst/>
                <a:ahLst/>
                <a:cxnLst/>
                <a:rect l="l" t="t" r="r" b="b"/>
                <a:pathLst>
                  <a:path w="474" h="311" extrusionOk="0">
                    <a:moveTo>
                      <a:pt x="462" y="240"/>
                    </a:moveTo>
                    <a:cubicBezTo>
                      <a:pt x="454" y="253"/>
                      <a:pt x="456" y="263"/>
                      <a:pt x="451" y="272"/>
                    </a:cubicBezTo>
                    <a:cubicBezTo>
                      <a:pt x="449" y="276"/>
                      <a:pt x="433" y="309"/>
                      <a:pt x="433" y="309"/>
                    </a:cubicBezTo>
                    <a:cubicBezTo>
                      <a:pt x="404" y="309"/>
                      <a:pt x="404" y="309"/>
                      <a:pt x="404" y="309"/>
                    </a:cubicBezTo>
                    <a:cubicBezTo>
                      <a:pt x="405" y="302"/>
                      <a:pt x="375" y="228"/>
                      <a:pt x="368" y="238"/>
                    </a:cubicBezTo>
                    <a:cubicBezTo>
                      <a:pt x="361" y="248"/>
                      <a:pt x="361" y="265"/>
                      <a:pt x="348" y="254"/>
                    </a:cubicBezTo>
                    <a:cubicBezTo>
                      <a:pt x="335" y="244"/>
                      <a:pt x="307" y="229"/>
                      <a:pt x="311" y="218"/>
                    </a:cubicBezTo>
                    <a:cubicBezTo>
                      <a:pt x="314" y="206"/>
                      <a:pt x="321" y="201"/>
                      <a:pt x="326" y="196"/>
                    </a:cubicBezTo>
                    <a:cubicBezTo>
                      <a:pt x="331" y="190"/>
                      <a:pt x="347" y="192"/>
                      <a:pt x="331" y="182"/>
                    </a:cubicBezTo>
                    <a:cubicBezTo>
                      <a:pt x="316" y="171"/>
                      <a:pt x="315" y="156"/>
                      <a:pt x="316" y="150"/>
                    </a:cubicBezTo>
                    <a:cubicBezTo>
                      <a:pt x="317" y="144"/>
                      <a:pt x="307" y="134"/>
                      <a:pt x="303" y="131"/>
                    </a:cubicBezTo>
                    <a:cubicBezTo>
                      <a:pt x="299" y="128"/>
                      <a:pt x="303" y="118"/>
                      <a:pt x="304" y="110"/>
                    </a:cubicBezTo>
                    <a:cubicBezTo>
                      <a:pt x="305" y="103"/>
                      <a:pt x="296" y="103"/>
                      <a:pt x="294" y="92"/>
                    </a:cubicBezTo>
                    <a:cubicBezTo>
                      <a:pt x="292" y="80"/>
                      <a:pt x="289" y="70"/>
                      <a:pt x="300" y="63"/>
                    </a:cubicBezTo>
                    <a:cubicBezTo>
                      <a:pt x="305" y="60"/>
                      <a:pt x="310" y="55"/>
                      <a:pt x="310" y="45"/>
                    </a:cubicBezTo>
                    <a:cubicBezTo>
                      <a:pt x="310" y="43"/>
                      <a:pt x="309" y="42"/>
                      <a:pt x="309" y="41"/>
                    </a:cubicBezTo>
                    <a:cubicBezTo>
                      <a:pt x="309" y="41"/>
                      <a:pt x="309" y="40"/>
                      <a:pt x="309" y="40"/>
                    </a:cubicBezTo>
                    <a:cubicBezTo>
                      <a:pt x="309" y="40"/>
                      <a:pt x="309" y="39"/>
                      <a:pt x="309" y="39"/>
                    </a:cubicBezTo>
                    <a:cubicBezTo>
                      <a:pt x="307" y="35"/>
                      <a:pt x="304" y="36"/>
                      <a:pt x="303" y="35"/>
                    </a:cubicBezTo>
                    <a:cubicBezTo>
                      <a:pt x="301" y="33"/>
                      <a:pt x="292" y="36"/>
                      <a:pt x="288" y="41"/>
                    </a:cubicBezTo>
                    <a:cubicBezTo>
                      <a:pt x="286" y="45"/>
                      <a:pt x="286" y="52"/>
                      <a:pt x="283" y="61"/>
                    </a:cubicBezTo>
                    <a:cubicBezTo>
                      <a:pt x="280" y="71"/>
                      <a:pt x="270" y="71"/>
                      <a:pt x="264" y="73"/>
                    </a:cubicBezTo>
                    <a:cubicBezTo>
                      <a:pt x="258" y="76"/>
                      <a:pt x="260" y="79"/>
                      <a:pt x="260" y="83"/>
                    </a:cubicBezTo>
                    <a:cubicBezTo>
                      <a:pt x="259" y="87"/>
                      <a:pt x="252" y="99"/>
                      <a:pt x="246" y="103"/>
                    </a:cubicBezTo>
                    <a:cubicBezTo>
                      <a:pt x="240" y="106"/>
                      <a:pt x="240" y="105"/>
                      <a:pt x="248" y="111"/>
                    </a:cubicBezTo>
                    <a:cubicBezTo>
                      <a:pt x="256" y="119"/>
                      <a:pt x="256" y="133"/>
                      <a:pt x="260" y="142"/>
                    </a:cubicBezTo>
                    <a:cubicBezTo>
                      <a:pt x="264" y="151"/>
                      <a:pt x="259" y="174"/>
                      <a:pt x="257" y="189"/>
                    </a:cubicBezTo>
                    <a:cubicBezTo>
                      <a:pt x="255" y="204"/>
                      <a:pt x="276" y="225"/>
                      <a:pt x="285" y="238"/>
                    </a:cubicBezTo>
                    <a:cubicBezTo>
                      <a:pt x="294" y="251"/>
                      <a:pt x="300" y="261"/>
                      <a:pt x="306" y="277"/>
                    </a:cubicBezTo>
                    <a:cubicBezTo>
                      <a:pt x="312" y="292"/>
                      <a:pt x="298" y="309"/>
                      <a:pt x="298" y="309"/>
                    </a:cubicBezTo>
                    <a:cubicBezTo>
                      <a:pt x="297" y="311"/>
                      <a:pt x="297" y="311"/>
                      <a:pt x="297" y="311"/>
                    </a:cubicBezTo>
                    <a:cubicBezTo>
                      <a:pt x="292" y="307"/>
                      <a:pt x="286" y="302"/>
                      <a:pt x="276" y="296"/>
                    </a:cubicBezTo>
                    <a:cubicBezTo>
                      <a:pt x="256" y="285"/>
                      <a:pt x="218" y="295"/>
                      <a:pt x="218" y="287"/>
                    </a:cubicBezTo>
                    <a:cubicBezTo>
                      <a:pt x="216" y="281"/>
                      <a:pt x="212" y="263"/>
                      <a:pt x="209" y="263"/>
                    </a:cubicBezTo>
                    <a:cubicBezTo>
                      <a:pt x="206" y="263"/>
                      <a:pt x="184" y="277"/>
                      <a:pt x="170" y="271"/>
                    </a:cubicBezTo>
                    <a:cubicBezTo>
                      <a:pt x="155" y="263"/>
                      <a:pt x="162" y="239"/>
                      <a:pt x="180" y="222"/>
                    </a:cubicBezTo>
                    <a:cubicBezTo>
                      <a:pt x="198" y="205"/>
                      <a:pt x="165" y="174"/>
                      <a:pt x="158" y="166"/>
                    </a:cubicBezTo>
                    <a:cubicBezTo>
                      <a:pt x="151" y="158"/>
                      <a:pt x="125" y="151"/>
                      <a:pt x="113" y="129"/>
                    </a:cubicBezTo>
                    <a:cubicBezTo>
                      <a:pt x="105" y="114"/>
                      <a:pt x="90" y="116"/>
                      <a:pt x="82" y="125"/>
                    </a:cubicBezTo>
                    <a:cubicBezTo>
                      <a:pt x="82" y="125"/>
                      <a:pt x="82" y="125"/>
                      <a:pt x="82" y="125"/>
                    </a:cubicBezTo>
                    <a:cubicBezTo>
                      <a:pt x="63" y="72"/>
                      <a:pt x="32" y="78"/>
                      <a:pt x="28" y="77"/>
                    </a:cubicBezTo>
                    <a:cubicBezTo>
                      <a:pt x="25" y="75"/>
                      <a:pt x="5" y="76"/>
                      <a:pt x="2" y="77"/>
                    </a:cubicBezTo>
                    <a:cubicBezTo>
                      <a:pt x="0" y="65"/>
                      <a:pt x="0" y="65"/>
                      <a:pt x="0" y="65"/>
                    </a:cubicBezTo>
                    <a:cubicBezTo>
                      <a:pt x="318" y="0"/>
                      <a:pt x="318" y="0"/>
                      <a:pt x="318" y="0"/>
                    </a:cubicBezTo>
                    <a:cubicBezTo>
                      <a:pt x="328" y="33"/>
                      <a:pt x="328" y="33"/>
                      <a:pt x="328" y="33"/>
                    </a:cubicBezTo>
                    <a:cubicBezTo>
                      <a:pt x="329" y="34"/>
                      <a:pt x="329" y="34"/>
                      <a:pt x="329" y="34"/>
                    </a:cubicBezTo>
                    <a:cubicBezTo>
                      <a:pt x="329" y="35"/>
                      <a:pt x="329" y="35"/>
                      <a:pt x="329" y="35"/>
                    </a:cubicBezTo>
                    <a:cubicBezTo>
                      <a:pt x="333" y="46"/>
                      <a:pt x="333" y="46"/>
                      <a:pt x="333" y="46"/>
                    </a:cubicBezTo>
                    <a:cubicBezTo>
                      <a:pt x="384" y="206"/>
                      <a:pt x="384" y="206"/>
                      <a:pt x="384" y="206"/>
                    </a:cubicBezTo>
                    <a:cubicBezTo>
                      <a:pt x="384" y="206"/>
                      <a:pt x="457" y="196"/>
                      <a:pt x="463" y="196"/>
                    </a:cubicBezTo>
                    <a:cubicBezTo>
                      <a:pt x="463" y="196"/>
                      <a:pt x="474" y="220"/>
                      <a:pt x="462" y="240"/>
                    </a:cubicBezTo>
                    <a:close/>
                  </a:path>
                </a:pathLst>
              </a:custGeom>
              <a:solidFill>
                <a:schemeClr val="accent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33" name="Google Shape;2733;g2d86b6d9a3b_0_236"/>
              <p:cNvSpPr/>
              <p:nvPr/>
            </p:nvSpPr>
            <p:spPr>
              <a:xfrm>
                <a:off x="4532" y="1299"/>
                <a:ext cx="119" cy="95"/>
              </a:xfrm>
              <a:custGeom>
                <a:avLst/>
                <a:gdLst/>
                <a:ahLst/>
                <a:cxnLst/>
                <a:rect l="l" t="t" r="r" b="b"/>
                <a:pathLst>
                  <a:path w="163" h="130" extrusionOk="0">
                    <a:moveTo>
                      <a:pt x="163" y="12"/>
                    </a:moveTo>
                    <a:cubicBezTo>
                      <a:pt x="163" y="12"/>
                      <a:pt x="163" y="12"/>
                      <a:pt x="163" y="12"/>
                    </a:cubicBezTo>
                    <a:cubicBezTo>
                      <a:pt x="161" y="12"/>
                      <a:pt x="143" y="22"/>
                      <a:pt x="131" y="36"/>
                    </a:cubicBezTo>
                    <a:cubicBezTo>
                      <a:pt x="127" y="41"/>
                      <a:pt x="123" y="43"/>
                      <a:pt x="118" y="43"/>
                    </a:cubicBezTo>
                    <a:cubicBezTo>
                      <a:pt x="109" y="43"/>
                      <a:pt x="99" y="35"/>
                      <a:pt x="98" y="31"/>
                    </a:cubicBezTo>
                    <a:cubicBezTo>
                      <a:pt x="98" y="30"/>
                      <a:pt x="97" y="29"/>
                      <a:pt x="96" y="29"/>
                    </a:cubicBezTo>
                    <a:cubicBezTo>
                      <a:pt x="96" y="29"/>
                      <a:pt x="96" y="29"/>
                      <a:pt x="96" y="29"/>
                    </a:cubicBezTo>
                    <a:cubicBezTo>
                      <a:pt x="93" y="30"/>
                      <a:pt x="89" y="38"/>
                      <a:pt x="87" y="45"/>
                    </a:cubicBezTo>
                    <a:cubicBezTo>
                      <a:pt x="85" y="54"/>
                      <a:pt x="81" y="60"/>
                      <a:pt x="73" y="65"/>
                    </a:cubicBezTo>
                    <a:cubicBezTo>
                      <a:pt x="65" y="70"/>
                      <a:pt x="59" y="66"/>
                      <a:pt x="56" y="68"/>
                    </a:cubicBezTo>
                    <a:cubicBezTo>
                      <a:pt x="53" y="70"/>
                      <a:pt x="37" y="92"/>
                      <a:pt x="27" y="111"/>
                    </a:cubicBezTo>
                    <a:cubicBezTo>
                      <a:pt x="15" y="130"/>
                      <a:pt x="11" y="117"/>
                      <a:pt x="11" y="117"/>
                    </a:cubicBezTo>
                    <a:cubicBezTo>
                      <a:pt x="0" y="33"/>
                      <a:pt x="0" y="33"/>
                      <a:pt x="0" y="33"/>
                    </a:cubicBezTo>
                    <a:cubicBezTo>
                      <a:pt x="93" y="14"/>
                      <a:pt x="93" y="14"/>
                      <a:pt x="93" y="14"/>
                    </a:cubicBezTo>
                    <a:cubicBezTo>
                      <a:pt x="93" y="14"/>
                      <a:pt x="93" y="14"/>
                      <a:pt x="93" y="14"/>
                    </a:cubicBezTo>
                    <a:cubicBezTo>
                      <a:pt x="161" y="0"/>
                      <a:pt x="161" y="0"/>
                      <a:pt x="161" y="0"/>
                    </a:cubicBezTo>
                    <a:lnTo>
                      <a:pt x="163" y="12"/>
                    </a:lnTo>
                    <a:close/>
                  </a:path>
                </a:pathLst>
              </a:custGeom>
              <a:solidFill>
                <a:srgbClr val="E8E8EB"/>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34" name="Google Shape;2734;g2d86b6d9a3b_0_236"/>
              <p:cNvSpPr/>
              <p:nvPr/>
            </p:nvSpPr>
            <p:spPr>
              <a:xfrm>
                <a:off x="4881" y="1219"/>
                <a:ext cx="107" cy="183"/>
              </a:xfrm>
              <a:custGeom>
                <a:avLst/>
                <a:gdLst/>
                <a:ahLst/>
                <a:cxnLst/>
                <a:rect l="l" t="t" r="r" b="b"/>
                <a:pathLst>
                  <a:path w="147" h="251" extrusionOk="0">
                    <a:moveTo>
                      <a:pt x="145" y="216"/>
                    </a:moveTo>
                    <a:cubicBezTo>
                      <a:pt x="144" y="224"/>
                      <a:pt x="145" y="241"/>
                      <a:pt x="145" y="241"/>
                    </a:cubicBezTo>
                    <a:cubicBezTo>
                      <a:pt x="139" y="241"/>
                      <a:pt x="66" y="251"/>
                      <a:pt x="66" y="251"/>
                    </a:cubicBezTo>
                    <a:cubicBezTo>
                      <a:pt x="15" y="91"/>
                      <a:pt x="15" y="91"/>
                      <a:pt x="15" y="91"/>
                    </a:cubicBezTo>
                    <a:cubicBezTo>
                      <a:pt x="11" y="80"/>
                      <a:pt x="11" y="80"/>
                      <a:pt x="11" y="80"/>
                    </a:cubicBezTo>
                    <a:cubicBezTo>
                      <a:pt x="11" y="79"/>
                      <a:pt x="11" y="79"/>
                      <a:pt x="11" y="79"/>
                    </a:cubicBezTo>
                    <a:cubicBezTo>
                      <a:pt x="10" y="78"/>
                      <a:pt x="10" y="78"/>
                      <a:pt x="10" y="78"/>
                    </a:cubicBezTo>
                    <a:cubicBezTo>
                      <a:pt x="0" y="45"/>
                      <a:pt x="0" y="45"/>
                      <a:pt x="0" y="45"/>
                    </a:cubicBezTo>
                    <a:cubicBezTo>
                      <a:pt x="7" y="44"/>
                      <a:pt x="5" y="42"/>
                      <a:pt x="6" y="37"/>
                    </a:cubicBezTo>
                    <a:cubicBezTo>
                      <a:pt x="7" y="32"/>
                      <a:pt x="9" y="24"/>
                      <a:pt x="18" y="12"/>
                    </a:cubicBezTo>
                    <a:cubicBezTo>
                      <a:pt x="28" y="0"/>
                      <a:pt x="48" y="6"/>
                      <a:pt x="50" y="16"/>
                    </a:cubicBezTo>
                    <a:cubicBezTo>
                      <a:pt x="52" y="27"/>
                      <a:pt x="46" y="45"/>
                      <a:pt x="45" y="55"/>
                    </a:cubicBezTo>
                    <a:cubicBezTo>
                      <a:pt x="44" y="63"/>
                      <a:pt x="54" y="79"/>
                      <a:pt x="63" y="89"/>
                    </a:cubicBezTo>
                    <a:cubicBezTo>
                      <a:pt x="63" y="89"/>
                      <a:pt x="64" y="89"/>
                      <a:pt x="64" y="89"/>
                    </a:cubicBezTo>
                    <a:cubicBezTo>
                      <a:pt x="66" y="91"/>
                      <a:pt x="68" y="93"/>
                      <a:pt x="70" y="95"/>
                    </a:cubicBezTo>
                    <a:cubicBezTo>
                      <a:pt x="81" y="103"/>
                      <a:pt x="79" y="112"/>
                      <a:pt x="83" y="129"/>
                    </a:cubicBezTo>
                    <a:cubicBezTo>
                      <a:pt x="87" y="147"/>
                      <a:pt x="97" y="152"/>
                      <a:pt x="105" y="163"/>
                    </a:cubicBezTo>
                    <a:cubicBezTo>
                      <a:pt x="113" y="174"/>
                      <a:pt x="122" y="174"/>
                      <a:pt x="134" y="183"/>
                    </a:cubicBezTo>
                    <a:cubicBezTo>
                      <a:pt x="147" y="193"/>
                      <a:pt x="134" y="187"/>
                      <a:pt x="134" y="195"/>
                    </a:cubicBezTo>
                    <a:cubicBezTo>
                      <a:pt x="134" y="203"/>
                      <a:pt x="134" y="205"/>
                      <a:pt x="140" y="207"/>
                    </a:cubicBezTo>
                    <a:cubicBezTo>
                      <a:pt x="145" y="210"/>
                      <a:pt x="146" y="209"/>
                      <a:pt x="145" y="216"/>
                    </a:cubicBezTo>
                    <a:close/>
                  </a:path>
                </a:pathLst>
              </a:custGeom>
              <a:solidFill>
                <a:schemeClr val="accent4"/>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35" name="Google Shape;2735;g2d86b6d9a3b_0_236"/>
              <p:cNvSpPr/>
              <p:nvPr/>
            </p:nvSpPr>
            <p:spPr>
              <a:xfrm>
                <a:off x="4382" y="954"/>
                <a:ext cx="583" cy="383"/>
              </a:xfrm>
              <a:custGeom>
                <a:avLst/>
                <a:gdLst/>
                <a:ahLst/>
                <a:cxnLst/>
                <a:rect l="l" t="t" r="r" b="b"/>
                <a:pathLst>
                  <a:path w="801" h="527" extrusionOk="0">
                    <a:moveTo>
                      <a:pt x="779" y="334"/>
                    </a:moveTo>
                    <a:cubicBezTo>
                      <a:pt x="772" y="340"/>
                      <a:pt x="768" y="345"/>
                      <a:pt x="765" y="356"/>
                    </a:cubicBezTo>
                    <a:cubicBezTo>
                      <a:pt x="762" y="367"/>
                      <a:pt x="748" y="391"/>
                      <a:pt x="735" y="380"/>
                    </a:cubicBezTo>
                    <a:cubicBezTo>
                      <a:pt x="733" y="370"/>
                      <a:pt x="713" y="364"/>
                      <a:pt x="703" y="376"/>
                    </a:cubicBezTo>
                    <a:cubicBezTo>
                      <a:pt x="694" y="388"/>
                      <a:pt x="692" y="396"/>
                      <a:pt x="691" y="401"/>
                    </a:cubicBezTo>
                    <a:cubicBezTo>
                      <a:pt x="690" y="406"/>
                      <a:pt x="692" y="408"/>
                      <a:pt x="685" y="409"/>
                    </a:cubicBezTo>
                    <a:cubicBezTo>
                      <a:pt x="367" y="474"/>
                      <a:pt x="367" y="474"/>
                      <a:pt x="367" y="474"/>
                    </a:cubicBezTo>
                    <a:cubicBezTo>
                      <a:pt x="299" y="488"/>
                      <a:pt x="299" y="488"/>
                      <a:pt x="299" y="488"/>
                    </a:cubicBezTo>
                    <a:cubicBezTo>
                      <a:pt x="299" y="488"/>
                      <a:pt x="299" y="488"/>
                      <a:pt x="299" y="488"/>
                    </a:cubicBezTo>
                    <a:cubicBezTo>
                      <a:pt x="206" y="507"/>
                      <a:pt x="206" y="507"/>
                      <a:pt x="206" y="507"/>
                    </a:cubicBezTo>
                    <a:cubicBezTo>
                      <a:pt x="67" y="527"/>
                      <a:pt x="67" y="527"/>
                      <a:pt x="67" y="527"/>
                    </a:cubicBezTo>
                    <a:cubicBezTo>
                      <a:pt x="37" y="369"/>
                      <a:pt x="37" y="369"/>
                      <a:pt x="37" y="369"/>
                    </a:cubicBezTo>
                    <a:cubicBezTo>
                      <a:pt x="37" y="346"/>
                      <a:pt x="0" y="141"/>
                      <a:pt x="0" y="141"/>
                    </a:cubicBezTo>
                    <a:cubicBezTo>
                      <a:pt x="0" y="141"/>
                      <a:pt x="72" y="88"/>
                      <a:pt x="79" y="82"/>
                    </a:cubicBezTo>
                    <a:cubicBezTo>
                      <a:pt x="86" y="76"/>
                      <a:pt x="86" y="76"/>
                      <a:pt x="86" y="76"/>
                    </a:cubicBezTo>
                    <a:cubicBezTo>
                      <a:pt x="98" y="120"/>
                      <a:pt x="98" y="120"/>
                      <a:pt x="98" y="120"/>
                    </a:cubicBezTo>
                    <a:cubicBezTo>
                      <a:pt x="631" y="8"/>
                      <a:pt x="631" y="8"/>
                      <a:pt x="631" y="8"/>
                    </a:cubicBezTo>
                    <a:cubicBezTo>
                      <a:pt x="631" y="8"/>
                      <a:pt x="656" y="0"/>
                      <a:pt x="666" y="12"/>
                    </a:cubicBezTo>
                    <a:cubicBezTo>
                      <a:pt x="677" y="24"/>
                      <a:pt x="679" y="21"/>
                      <a:pt x="686" y="25"/>
                    </a:cubicBezTo>
                    <a:cubicBezTo>
                      <a:pt x="692" y="29"/>
                      <a:pt x="691" y="35"/>
                      <a:pt x="694" y="39"/>
                    </a:cubicBezTo>
                    <a:cubicBezTo>
                      <a:pt x="698" y="43"/>
                      <a:pt x="706" y="63"/>
                      <a:pt x="712" y="70"/>
                    </a:cubicBezTo>
                    <a:cubicBezTo>
                      <a:pt x="718" y="77"/>
                      <a:pt x="736" y="79"/>
                      <a:pt x="748" y="88"/>
                    </a:cubicBezTo>
                    <a:cubicBezTo>
                      <a:pt x="755" y="93"/>
                      <a:pt x="760" y="94"/>
                      <a:pt x="761" y="96"/>
                    </a:cubicBezTo>
                    <a:cubicBezTo>
                      <a:pt x="763" y="97"/>
                      <a:pt x="762" y="99"/>
                      <a:pt x="758" y="103"/>
                    </a:cubicBezTo>
                    <a:cubicBezTo>
                      <a:pt x="750" y="111"/>
                      <a:pt x="749" y="118"/>
                      <a:pt x="743" y="130"/>
                    </a:cubicBezTo>
                    <a:cubicBezTo>
                      <a:pt x="737" y="142"/>
                      <a:pt x="737" y="153"/>
                      <a:pt x="730" y="159"/>
                    </a:cubicBezTo>
                    <a:cubicBezTo>
                      <a:pt x="724" y="166"/>
                      <a:pt x="726" y="173"/>
                      <a:pt x="731" y="185"/>
                    </a:cubicBezTo>
                    <a:cubicBezTo>
                      <a:pt x="736" y="197"/>
                      <a:pt x="738" y="195"/>
                      <a:pt x="732" y="203"/>
                    </a:cubicBezTo>
                    <a:cubicBezTo>
                      <a:pt x="726" y="211"/>
                      <a:pt x="716" y="229"/>
                      <a:pt x="732" y="241"/>
                    </a:cubicBezTo>
                    <a:cubicBezTo>
                      <a:pt x="748" y="253"/>
                      <a:pt x="796" y="275"/>
                      <a:pt x="799" y="293"/>
                    </a:cubicBezTo>
                    <a:cubicBezTo>
                      <a:pt x="801" y="312"/>
                      <a:pt x="786" y="328"/>
                      <a:pt x="779" y="334"/>
                    </a:cubicBezTo>
                    <a:close/>
                  </a:path>
                </a:pathLst>
              </a:custGeom>
              <a:solidFill>
                <a:schemeClr val="accent2"/>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36" name="Google Shape;2736;g2d86b6d9a3b_0_236"/>
              <p:cNvSpPr/>
              <p:nvPr/>
            </p:nvSpPr>
            <p:spPr>
              <a:xfrm>
                <a:off x="4903" y="1024"/>
                <a:ext cx="146" cy="308"/>
              </a:xfrm>
              <a:custGeom>
                <a:avLst/>
                <a:gdLst/>
                <a:ahLst/>
                <a:cxnLst/>
                <a:rect l="l" t="t" r="r" b="b"/>
                <a:pathLst>
                  <a:path w="201" h="423" extrusionOk="0">
                    <a:moveTo>
                      <a:pt x="194" y="177"/>
                    </a:moveTo>
                    <a:cubicBezTo>
                      <a:pt x="195" y="197"/>
                      <a:pt x="192" y="251"/>
                      <a:pt x="188" y="273"/>
                    </a:cubicBezTo>
                    <a:cubicBezTo>
                      <a:pt x="184" y="295"/>
                      <a:pt x="172" y="291"/>
                      <a:pt x="165" y="301"/>
                    </a:cubicBezTo>
                    <a:cubicBezTo>
                      <a:pt x="158" y="311"/>
                      <a:pt x="150" y="353"/>
                      <a:pt x="142" y="384"/>
                    </a:cubicBezTo>
                    <a:cubicBezTo>
                      <a:pt x="134" y="415"/>
                      <a:pt x="126" y="417"/>
                      <a:pt x="115" y="420"/>
                    </a:cubicBezTo>
                    <a:cubicBezTo>
                      <a:pt x="104" y="423"/>
                      <a:pt x="116" y="385"/>
                      <a:pt x="115" y="374"/>
                    </a:cubicBezTo>
                    <a:cubicBezTo>
                      <a:pt x="113" y="363"/>
                      <a:pt x="92" y="367"/>
                      <a:pt x="64" y="364"/>
                    </a:cubicBezTo>
                    <a:cubicBezTo>
                      <a:pt x="40" y="362"/>
                      <a:pt x="34" y="358"/>
                      <a:pt x="33" y="357"/>
                    </a:cubicBezTo>
                    <a:cubicBezTo>
                      <a:pt x="33" y="357"/>
                      <a:pt x="32" y="357"/>
                      <a:pt x="32" y="357"/>
                    </a:cubicBezTo>
                    <a:cubicBezTo>
                      <a:pt x="23" y="347"/>
                      <a:pt x="13" y="331"/>
                      <a:pt x="14" y="323"/>
                    </a:cubicBezTo>
                    <a:cubicBezTo>
                      <a:pt x="15" y="313"/>
                      <a:pt x="21" y="295"/>
                      <a:pt x="19" y="284"/>
                    </a:cubicBezTo>
                    <a:cubicBezTo>
                      <a:pt x="32" y="295"/>
                      <a:pt x="46" y="271"/>
                      <a:pt x="49" y="260"/>
                    </a:cubicBezTo>
                    <a:cubicBezTo>
                      <a:pt x="52" y="249"/>
                      <a:pt x="56" y="244"/>
                      <a:pt x="63" y="238"/>
                    </a:cubicBezTo>
                    <a:cubicBezTo>
                      <a:pt x="70" y="232"/>
                      <a:pt x="85" y="216"/>
                      <a:pt x="83" y="197"/>
                    </a:cubicBezTo>
                    <a:cubicBezTo>
                      <a:pt x="80" y="179"/>
                      <a:pt x="32" y="157"/>
                      <a:pt x="16" y="145"/>
                    </a:cubicBezTo>
                    <a:cubicBezTo>
                      <a:pt x="0" y="133"/>
                      <a:pt x="10" y="115"/>
                      <a:pt x="16" y="107"/>
                    </a:cubicBezTo>
                    <a:cubicBezTo>
                      <a:pt x="22" y="99"/>
                      <a:pt x="20" y="101"/>
                      <a:pt x="15" y="89"/>
                    </a:cubicBezTo>
                    <a:cubicBezTo>
                      <a:pt x="10" y="77"/>
                      <a:pt x="8" y="70"/>
                      <a:pt x="14" y="63"/>
                    </a:cubicBezTo>
                    <a:cubicBezTo>
                      <a:pt x="21" y="57"/>
                      <a:pt x="21" y="46"/>
                      <a:pt x="27" y="34"/>
                    </a:cubicBezTo>
                    <a:cubicBezTo>
                      <a:pt x="33" y="22"/>
                      <a:pt x="34" y="15"/>
                      <a:pt x="42" y="7"/>
                    </a:cubicBezTo>
                    <a:cubicBezTo>
                      <a:pt x="46" y="3"/>
                      <a:pt x="47" y="1"/>
                      <a:pt x="45" y="0"/>
                    </a:cubicBezTo>
                    <a:cubicBezTo>
                      <a:pt x="66" y="12"/>
                      <a:pt x="147" y="30"/>
                      <a:pt x="162" y="42"/>
                    </a:cubicBezTo>
                    <a:cubicBezTo>
                      <a:pt x="163" y="42"/>
                      <a:pt x="163" y="42"/>
                      <a:pt x="163" y="42"/>
                    </a:cubicBezTo>
                    <a:cubicBezTo>
                      <a:pt x="164" y="44"/>
                      <a:pt x="165" y="45"/>
                      <a:pt x="165" y="46"/>
                    </a:cubicBezTo>
                    <a:cubicBezTo>
                      <a:pt x="164" y="58"/>
                      <a:pt x="156" y="85"/>
                      <a:pt x="147" y="101"/>
                    </a:cubicBezTo>
                    <a:cubicBezTo>
                      <a:pt x="138" y="117"/>
                      <a:pt x="141" y="123"/>
                      <a:pt x="147" y="127"/>
                    </a:cubicBezTo>
                    <a:cubicBezTo>
                      <a:pt x="152" y="130"/>
                      <a:pt x="166" y="127"/>
                      <a:pt x="184" y="134"/>
                    </a:cubicBezTo>
                    <a:cubicBezTo>
                      <a:pt x="201" y="141"/>
                      <a:pt x="192" y="158"/>
                      <a:pt x="194" y="177"/>
                    </a:cubicBezTo>
                    <a:close/>
                  </a:path>
                </a:pathLst>
              </a:custGeom>
              <a:solidFill>
                <a:schemeClr val="accent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37" name="Google Shape;2737;g2d86b6d9a3b_0_236"/>
              <p:cNvSpPr/>
              <p:nvPr/>
            </p:nvSpPr>
            <p:spPr>
              <a:xfrm>
                <a:off x="4445" y="537"/>
                <a:ext cx="772" cy="568"/>
              </a:xfrm>
              <a:custGeom>
                <a:avLst/>
                <a:gdLst/>
                <a:ahLst/>
                <a:cxnLst/>
                <a:rect l="l" t="t" r="r" b="b"/>
                <a:pathLst>
                  <a:path w="1061" h="781" extrusionOk="0">
                    <a:moveTo>
                      <a:pt x="1051" y="632"/>
                    </a:moveTo>
                    <a:cubicBezTo>
                      <a:pt x="1041" y="642"/>
                      <a:pt x="1019" y="655"/>
                      <a:pt x="1005" y="664"/>
                    </a:cubicBezTo>
                    <a:cubicBezTo>
                      <a:pt x="991" y="673"/>
                      <a:pt x="841" y="781"/>
                      <a:pt x="817" y="777"/>
                    </a:cubicBezTo>
                    <a:cubicBezTo>
                      <a:pt x="793" y="772"/>
                      <a:pt x="793" y="755"/>
                      <a:pt x="801" y="743"/>
                    </a:cubicBezTo>
                    <a:cubicBezTo>
                      <a:pt x="809" y="731"/>
                      <a:pt x="815" y="726"/>
                      <a:pt x="808" y="720"/>
                    </a:cubicBezTo>
                    <a:cubicBezTo>
                      <a:pt x="801" y="714"/>
                      <a:pt x="796" y="714"/>
                      <a:pt x="793" y="711"/>
                    </a:cubicBezTo>
                    <a:cubicBezTo>
                      <a:pt x="793" y="711"/>
                      <a:pt x="793" y="711"/>
                      <a:pt x="792" y="711"/>
                    </a:cubicBezTo>
                    <a:cubicBezTo>
                      <a:pt x="777" y="699"/>
                      <a:pt x="696" y="681"/>
                      <a:pt x="675" y="669"/>
                    </a:cubicBezTo>
                    <a:cubicBezTo>
                      <a:pt x="674" y="667"/>
                      <a:pt x="669" y="666"/>
                      <a:pt x="662" y="661"/>
                    </a:cubicBezTo>
                    <a:cubicBezTo>
                      <a:pt x="650" y="652"/>
                      <a:pt x="632" y="650"/>
                      <a:pt x="626" y="643"/>
                    </a:cubicBezTo>
                    <a:cubicBezTo>
                      <a:pt x="620" y="636"/>
                      <a:pt x="612" y="616"/>
                      <a:pt x="608" y="612"/>
                    </a:cubicBezTo>
                    <a:cubicBezTo>
                      <a:pt x="605" y="608"/>
                      <a:pt x="606" y="602"/>
                      <a:pt x="600" y="598"/>
                    </a:cubicBezTo>
                    <a:cubicBezTo>
                      <a:pt x="593" y="594"/>
                      <a:pt x="591" y="597"/>
                      <a:pt x="580" y="585"/>
                    </a:cubicBezTo>
                    <a:cubicBezTo>
                      <a:pt x="570" y="573"/>
                      <a:pt x="545" y="581"/>
                      <a:pt x="545" y="581"/>
                    </a:cubicBezTo>
                    <a:cubicBezTo>
                      <a:pt x="12" y="693"/>
                      <a:pt x="12" y="693"/>
                      <a:pt x="12" y="693"/>
                    </a:cubicBezTo>
                    <a:cubicBezTo>
                      <a:pt x="0" y="649"/>
                      <a:pt x="0" y="649"/>
                      <a:pt x="0" y="649"/>
                    </a:cubicBezTo>
                    <a:cubicBezTo>
                      <a:pt x="0" y="649"/>
                      <a:pt x="49" y="605"/>
                      <a:pt x="65" y="586"/>
                    </a:cubicBezTo>
                    <a:cubicBezTo>
                      <a:pt x="79" y="567"/>
                      <a:pt x="107" y="541"/>
                      <a:pt x="101" y="519"/>
                    </a:cubicBezTo>
                    <a:cubicBezTo>
                      <a:pt x="95" y="497"/>
                      <a:pt x="69" y="470"/>
                      <a:pt x="69" y="460"/>
                    </a:cubicBezTo>
                    <a:cubicBezTo>
                      <a:pt x="69" y="450"/>
                      <a:pt x="79" y="432"/>
                      <a:pt x="89" y="430"/>
                    </a:cubicBezTo>
                    <a:cubicBezTo>
                      <a:pt x="101" y="428"/>
                      <a:pt x="98" y="415"/>
                      <a:pt x="152" y="415"/>
                    </a:cubicBezTo>
                    <a:cubicBezTo>
                      <a:pt x="206" y="416"/>
                      <a:pt x="269" y="407"/>
                      <a:pt x="289" y="403"/>
                    </a:cubicBezTo>
                    <a:cubicBezTo>
                      <a:pt x="309" y="399"/>
                      <a:pt x="317" y="406"/>
                      <a:pt x="327" y="395"/>
                    </a:cubicBezTo>
                    <a:cubicBezTo>
                      <a:pt x="336" y="385"/>
                      <a:pt x="344" y="377"/>
                      <a:pt x="367" y="359"/>
                    </a:cubicBezTo>
                    <a:cubicBezTo>
                      <a:pt x="389" y="341"/>
                      <a:pt x="401" y="346"/>
                      <a:pt x="403" y="334"/>
                    </a:cubicBezTo>
                    <a:cubicBezTo>
                      <a:pt x="404" y="322"/>
                      <a:pt x="403" y="315"/>
                      <a:pt x="398" y="304"/>
                    </a:cubicBezTo>
                    <a:cubicBezTo>
                      <a:pt x="393" y="293"/>
                      <a:pt x="387" y="277"/>
                      <a:pt x="392" y="267"/>
                    </a:cubicBezTo>
                    <a:cubicBezTo>
                      <a:pt x="397" y="257"/>
                      <a:pt x="403" y="253"/>
                      <a:pt x="392" y="251"/>
                    </a:cubicBezTo>
                    <a:cubicBezTo>
                      <a:pt x="381" y="248"/>
                      <a:pt x="366" y="253"/>
                      <a:pt x="368" y="241"/>
                    </a:cubicBezTo>
                    <a:cubicBezTo>
                      <a:pt x="370" y="229"/>
                      <a:pt x="397" y="197"/>
                      <a:pt x="409" y="179"/>
                    </a:cubicBezTo>
                    <a:cubicBezTo>
                      <a:pt x="421" y="161"/>
                      <a:pt x="441" y="115"/>
                      <a:pt x="451" y="105"/>
                    </a:cubicBezTo>
                    <a:cubicBezTo>
                      <a:pt x="461" y="95"/>
                      <a:pt x="481" y="65"/>
                      <a:pt x="501" y="56"/>
                    </a:cubicBezTo>
                    <a:cubicBezTo>
                      <a:pt x="523" y="47"/>
                      <a:pt x="585" y="27"/>
                      <a:pt x="605" y="23"/>
                    </a:cubicBezTo>
                    <a:cubicBezTo>
                      <a:pt x="627" y="19"/>
                      <a:pt x="697" y="0"/>
                      <a:pt x="697" y="0"/>
                    </a:cubicBezTo>
                    <a:cubicBezTo>
                      <a:pt x="697" y="0"/>
                      <a:pt x="709" y="60"/>
                      <a:pt x="714" y="77"/>
                    </a:cubicBezTo>
                    <a:cubicBezTo>
                      <a:pt x="719" y="95"/>
                      <a:pt x="730" y="113"/>
                      <a:pt x="729" y="128"/>
                    </a:cubicBezTo>
                    <a:cubicBezTo>
                      <a:pt x="729" y="143"/>
                      <a:pt x="727" y="147"/>
                      <a:pt x="730" y="161"/>
                    </a:cubicBezTo>
                    <a:cubicBezTo>
                      <a:pt x="732" y="174"/>
                      <a:pt x="745" y="196"/>
                      <a:pt x="745" y="213"/>
                    </a:cubicBezTo>
                    <a:cubicBezTo>
                      <a:pt x="745" y="229"/>
                      <a:pt x="743" y="237"/>
                      <a:pt x="755" y="240"/>
                    </a:cubicBezTo>
                    <a:cubicBezTo>
                      <a:pt x="767" y="243"/>
                      <a:pt x="778" y="245"/>
                      <a:pt x="780" y="266"/>
                    </a:cubicBezTo>
                    <a:cubicBezTo>
                      <a:pt x="782" y="287"/>
                      <a:pt x="789" y="325"/>
                      <a:pt x="794" y="343"/>
                    </a:cubicBezTo>
                    <a:cubicBezTo>
                      <a:pt x="797" y="356"/>
                      <a:pt x="798" y="363"/>
                      <a:pt x="798" y="381"/>
                    </a:cubicBezTo>
                    <a:cubicBezTo>
                      <a:pt x="799" y="389"/>
                      <a:pt x="799" y="401"/>
                      <a:pt x="799" y="417"/>
                    </a:cubicBezTo>
                    <a:cubicBezTo>
                      <a:pt x="800" y="440"/>
                      <a:pt x="804" y="475"/>
                      <a:pt x="808" y="507"/>
                    </a:cubicBezTo>
                    <a:cubicBezTo>
                      <a:pt x="813" y="542"/>
                      <a:pt x="818" y="573"/>
                      <a:pt x="818" y="578"/>
                    </a:cubicBezTo>
                    <a:cubicBezTo>
                      <a:pt x="819" y="588"/>
                      <a:pt x="838" y="647"/>
                      <a:pt x="833" y="656"/>
                    </a:cubicBezTo>
                    <a:cubicBezTo>
                      <a:pt x="828" y="665"/>
                      <a:pt x="822" y="676"/>
                      <a:pt x="825" y="683"/>
                    </a:cubicBezTo>
                    <a:cubicBezTo>
                      <a:pt x="825" y="685"/>
                      <a:pt x="826" y="687"/>
                      <a:pt x="826" y="690"/>
                    </a:cubicBezTo>
                    <a:cubicBezTo>
                      <a:pt x="826" y="690"/>
                      <a:pt x="826" y="690"/>
                      <a:pt x="826" y="690"/>
                    </a:cubicBezTo>
                    <a:cubicBezTo>
                      <a:pt x="828" y="698"/>
                      <a:pt x="828" y="709"/>
                      <a:pt x="828" y="713"/>
                    </a:cubicBezTo>
                    <a:cubicBezTo>
                      <a:pt x="828" y="719"/>
                      <a:pt x="827" y="707"/>
                      <a:pt x="842" y="703"/>
                    </a:cubicBezTo>
                    <a:cubicBezTo>
                      <a:pt x="857" y="699"/>
                      <a:pt x="877" y="685"/>
                      <a:pt x="887" y="683"/>
                    </a:cubicBezTo>
                    <a:cubicBezTo>
                      <a:pt x="897" y="681"/>
                      <a:pt x="911" y="676"/>
                      <a:pt x="925" y="671"/>
                    </a:cubicBezTo>
                    <a:cubicBezTo>
                      <a:pt x="938" y="667"/>
                      <a:pt x="948" y="671"/>
                      <a:pt x="961" y="655"/>
                    </a:cubicBezTo>
                    <a:cubicBezTo>
                      <a:pt x="973" y="639"/>
                      <a:pt x="984" y="625"/>
                      <a:pt x="988" y="623"/>
                    </a:cubicBezTo>
                    <a:cubicBezTo>
                      <a:pt x="992" y="620"/>
                      <a:pt x="994" y="627"/>
                      <a:pt x="991" y="633"/>
                    </a:cubicBezTo>
                    <a:cubicBezTo>
                      <a:pt x="988" y="638"/>
                      <a:pt x="982" y="649"/>
                      <a:pt x="992" y="645"/>
                    </a:cubicBezTo>
                    <a:cubicBezTo>
                      <a:pt x="1003" y="643"/>
                      <a:pt x="1012" y="640"/>
                      <a:pt x="1013" y="635"/>
                    </a:cubicBezTo>
                    <a:cubicBezTo>
                      <a:pt x="1015" y="631"/>
                      <a:pt x="1018" y="633"/>
                      <a:pt x="1024" y="629"/>
                    </a:cubicBezTo>
                    <a:cubicBezTo>
                      <a:pt x="1030" y="627"/>
                      <a:pt x="1061" y="622"/>
                      <a:pt x="1051" y="632"/>
                    </a:cubicBezTo>
                    <a:close/>
                  </a:path>
                </a:pathLst>
              </a:custGeom>
              <a:solidFill>
                <a:schemeClr val="accent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38" name="Google Shape;2738;g2d86b6d9a3b_0_236"/>
              <p:cNvSpPr/>
              <p:nvPr/>
            </p:nvSpPr>
            <p:spPr>
              <a:xfrm>
                <a:off x="5033" y="873"/>
                <a:ext cx="174" cy="166"/>
              </a:xfrm>
              <a:custGeom>
                <a:avLst/>
                <a:gdLst/>
                <a:ahLst/>
                <a:cxnLst/>
                <a:rect l="l" t="t" r="r" b="b"/>
                <a:pathLst>
                  <a:path w="240" h="229" extrusionOk="0">
                    <a:moveTo>
                      <a:pt x="237" y="111"/>
                    </a:moveTo>
                    <a:cubicBezTo>
                      <a:pt x="234" y="118"/>
                      <a:pt x="232" y="121"/>
                      <a:pt x="226" y="122"/>
                    </a:cubicBezTo>
                    <a:cubicBezTo>
                      <a:pt x="226" y="122"/>
                      <a:pt x="226" y="122"/>
                      <a:pt x="226" y="122"/>
                    </a:cubicBezTo>
                    <a:cubicBezTo>
                      <a:pt x="222" y="124"/>
                      <a:pt x="216" y="124"/>
                      <a:pt x="207" y="126"/>
                    </a:cubicBezTo>
                    <a:cubicBezTo>
                      <a:pt x="187" y="132"/>
                      <a:pt x="97" y="164"/>
                      <a:pt x="97" y="164"/>
                    </a:cubicBezTo>
                    <a:cubicBezTo>
                      <a:pt x="97" y="164"/>
                      <a:pt x="23" y="222"/>
                      <a:pt x="18" y="229"/>
                    </a:cubicBezTo>
                    <a:cubicBezTo>
                      <a:pt x="18" y="226"/>
                      <a:pt x="17" y="224"/>
                      <a:pt x="17" y="222"/>
                    </a:cubicBezTo>
                    <a:cubicBezTo>
                      <a:pt x="14" y="215"/>
                      <a:pt x="20" y="204"/>
                      <a:pt x="25" y="195"/>
                    </a:cubicBezTo>
                    <a:cubicBezTo>
                      <a:pt x="30" y="186"/>
                      <a:pt x="11" y="127"/>
                      <a:pt x="10" y="117"/>
                    </a:cubicBezTo>
                    <a:cubicBezTo>
                      <a:pt x="10" y="112"/>
                      <a:pt x="5" y="81"/>
                      <a:pt x="0" y="46"/>
                    </a:cubicBezTo>
                    <a:cubicBezTo>
                      <a:pt x="4" y="45"/>
                      <a:pt x="199" y="0"/>
                      <a:pt x="205" y="0"/>
                    </a:cubicBezTo>
                    <a:cubicBezTo>
                      <a:pt x="211" y="0"/>
                      <a:pt x="213" y="6"/>
                      <a:pt x="213" y="6"/>
                    </a:cubicBezTo>
                    <a:cubicBezTo>
                      <a:pt x="213" y="6"/>
                      <a:pt x="240" y="98"/>
                      <a:pt x="237" y="111"/>
                    </a:cubicBezTo>
                    <a:close/>
                  </a:path>
                </a:pathLst>
              </a:custGeom>
              <a:solidFill>
                <a:schemeClr val="accent2"/>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39" name="Google Shape;2739;g2d86b6d9a3b_0_236"/>
              <p:cNvSpPr/>
              <p:nvPr/>
            </p:nvSpPr>
            <p:spPr>
              <a:xfrm>
                <a:off x="5046" y="1039"/>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40" name="Google Shape;2740;g2d86b6d9a3b_0_236"/>
              <p:cNvSpPr/>
              <p:nvPr/>
            </p:nvSpPr>
            <p:spPr>
              <a:xfrm>
                <a:off x="5046" y="1039"/>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41" name="Google Shape;2741;g2d86b6d9a3b_0_236"/>
              <p:cNvSpPr/>
              <p:nvPr/>
            </p:nvSpPr>
            <p:spPr>
              <a:xfrm>
                <a:off x="5033" y="906"/>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42" name="Google Shape;2742;g2d86b6d9a3b_0_236"/>
              <p:cNvSpPr/>
              <p:nvPr/>
            </p:nvSpPr>
            <p:spPr>
              <a:xfrm>
                <a:off x="5033" y="906"/>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43" name="Google Shape;2743;g2d86b6d9a3b_0_236"/>
              <p:cNvSpPr/>
              <p:nvPr/>
            </p:nvSpPr>
            <p:spPr>
              <a:xfrm>
                <a:off x="5182" y="862"/>
                <a:ext cx="92" cy="99"/>
              </a:xfrm>
              <a:custGeom>
                <a:avLst/>
                <a:gdLst/>
                <a:ahLst/>
                <a:cxnLst/>
                <a:rect l="l" t="t" r="r" b="b"/>
                <a:pathLst>
                  <a:path w="127" h="136" extrusionOk="0">
                    <a:moveTo>
                      <a:pt x="127" y="69"/>
                    </a:moveTo>
                    <a:cubicBezTo>
                      <a:pt x="127" y="71"/>
                      <a:pt x="119" y="74"/>
                      <a:pt x="115" y="73"/>
                    </a:cubicBezTo>
                    <a:cubicBezTo>
                      <a:pt x="111" y="73"/>
                      <a:pt x="77" y="41"/>
                      <a:pt x="70" y="40"/>
                    </a:cubicBezTo>
                    <a:cubicBezTo>
                      <a:pt x="59" y="38"/>
                      <a:pt x="68" y="74"/>
                      <a:pt x="74" y="81"/>
                    </a:cubicBezTo>
                    <a:cubicBezTo>
                      <a:pt x="82" y="88"/>
                      <a:pt x="82" y="103"/>
                      <a:pt x="80" y="105"/>
                    </a:cubicBezTo>
                    <a:cubicBezTo>
                      <a:pt x="76" y="107"/>
                      <a:pt x="43" y="131"/>
                      <a:pt x="21" y="136"/>
                    </a:cubicBezTo>
                    <a:cubicBezTo>
                      <a:pt x="27" y="135"/>
                      <a:pt x="29" y="132"/>
                      <a:pt x="32" y="125"/>
                    </a:cubicBezTo>
                    <a:cubicBezTo>
                      <a:pt x="35" y="112"/>
                      <a:pt x="8" y="20"/>
                      <a:pt x="8" y="20"/>
                    </a:cubicBezTo>
                    <a:cubicBezTo>
                      <a:pt x="8" y="20"/>
                      <a:pt x="6" y="14"/>
                      <a:pt x="0" y="14"/>
                    </a:cubicBezTo>
                    <a:cubicBezTo>
                      <a:pt x="0" y="14"/>
                      <a:pt x="38" y="3"/>
                      <a:pt x="40" y="2"/>
                    </a:cubicBezTo>
                    <a:cubicBezTo>
                      <a:pt x="43" y="2"/>
                      <a:pt x="54" y="0"/>
                      <a:pt x="60" y="11"/>
                    </a:cubicBezTo>
                    <a:cubicBezTo>
                      <a:pt x="66" y="22"/>
                      <a:pt x="72" y="30"/>
                      <a:pt x="75" y="34"/>
                    </a:cubicBezTo>
                    <a:cubicBezTo>
                      <a:pt x="78" y="38"/>
                      <a:pt x="84" y="39"/>
                      <a:pt x="92" y="47"/>
                    </a:cubicBezTo>
                    <a:cubicBezTo>
                      <a:pt x="100" y="55"/>
                      <a:pt x="118" y="67"/>
                      <a:pt x="125" y="68"/>
                    </a:cubicBezTo>
                    <a:cubicBezTo>
                      <a:pt x="127" y="68"/>
                      <a:pt x="127" y="69"/>
                      <a:pt x="127" y="69"/>
                    </a:cubicBezTo>
                    <a:close/>
                  </a:path>
                </a:pathLst>
              </a:custGeom>
              <a:solidFill>
                <a:schemeClr val="accent1"/>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44" name="Google Shape;2744;g2d86b6d9a3b_0_236"/>
              <p:cNvSpPr/>
              <p:nvPr/>
            </p:nvSpPr>
            <p:spPr>
              <a:xfrm>
                <a:off x="5197" y="961"/>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45" name="Google Shape;2745;g2d86b6d9a3b_0_236"/>
              <p:cNvSpPr/>
              <p:nvPr/>
            </p:nvSpPr>
            <p:spPr>
              <a:xfrm>
                <a:off x="5197" y="961"/>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46" name="Google Shape;2746;g2d86b6d9a3b_0_236"/>
              <p:cNvSpPr/>
              <p:nvPr/>
            </p:nvSpPr>
            <p:spPr>
              <a:xfrm>
                <a:off x="5240" y="900"/>
                <a:ext cx="18" cy="34"/>
              </a:xfrm>
              <a:custGeom>
                <a:avLst/>
                <a:gdLst/>
                <a:ahLst/>
                <a:cxnLst/>
                <a:rect l="l" t="t" r="r" b="b"/>
                <a:pathLst>
                  <a:path w="25" h="47" extrusionOk="0">
                    <a:moveTo>
                      <a:pt x="13" y="19"/>
                    </a:moveTo>
                    <a:cubicBezTo>
                      <a:pt x="13" y="19"/>
                      <a:pt x="10" y="12"/>
                      <a:pt x="8" y="10"/>
                    </a:cubicBezTo>
                    <a:cubicBezTo>
                      <a:pt x="5" y="8"/>
                      <a:pt x="0" y="0"/>
                      <a:pt x="1" y="6"/>
                    </a:cubicBezTo>
                    <a:cubicBezTo>
                      <a:pt x="2" y="13"/>
                      <a:pt x="5" y="22"/>
                      <a:pt x="7" y="26"/>
                    </a:cubicBezTo>
                    <a:cubicBezTo>
                      <a:pt x="9" y="31"/>
                      <a:pt x="13" y="36"/>
                      <a:pt x="13" y="39"/>
                    </a:cubicBezTo>
                    <a:cubicBezTo>
                      <a:pt x="12" y="41"/>
                      <a:pt x="14" y="47"/>
                      <a:pt x="17" y="42"/>
                    </a:cubicBezTo>
                    <a:cubicBezTo>
                      <a:pt x="20" y="36"/>
                      <a:pt x="25" y="33"/>
                      <a:pt x="24" y="30"/>
                    </a:cubicBezTo>
                    <a:cubicBezTo>
                      <a:pt x="23" y="27"/>
                      <a:pt x="14" y="22"/>
                      <a:pt x="13" y="19"/>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47" name="Google Shape;2747;g2d86b6d9a3b_0_236"/>
              <p:cNvSpPr/>
              <p:nvPr/>
            </p:nvSpPr>
            <p:spPr>
              <a:xfrm>
                <a:off x="5225" y="958"/>
                <a:ext cx="13" cy="27"/>
              </a:xfrm>
              <a:custGeom>
                <a:avLst/>
                <a:gdLst/>
                <a:ahLst/>
                <a:cxnLst/>
                <a:rect l="l" t="t" r="r" b="b"/>
                <a:pathLst>
                  <a:path w="18" h="38" extrusionOk="0">
                    <a:moveTo>
                      <a:pt x="4" y="17"/>
                    </a:moveTo>
                    <a:cubicBezTo>
                      <a:pt x="4" y="17"/>
                      <a:pt x="0" y="25"/>
                      <a:pt x="2" y="28"/>
                    </a:cubicBezTo>
                    <a:cubicBezTo>
                      <a:pt x="3" y="32"/>
                      <a:pt x="7" y="38"/>
                      <a:pt x="12" y="38"/>
                    </a:cubicBezTo>
                    <a:cubicBezTo>
                      <a:pt x="17" y="38"/>
                      <a:pt x="17" y="30"/>
                      <a:pt x="17" y="27"/>
                    </a:cubicBezTo>
                    <a:cubicBezTo>
                      <a:pt x="18" y="24"/>
                      <a:pt x="15" y="20"/>
                      <a:pt x="14" y="19"/>
                    </a:cubicBezTo>
                    <a:cubicBezTo>
                      <a:pt x="14" y="18"/>
                      <a:pt x="13" y="12"/>
                      <a:pt x="13" y="10"/>
                    </a:cubicBezTo>
                    <a:cubicBezTo>
                      <a:pt x="13" y="8"/>
                      <a:pt x="4" y="0"/>
                      <a:pt x="4" y="8"/>
                    </a:cubicBezTo>
                    <a:cubicBezTo>
                      <a:pt x="4" y="17"/>
                      <a:pt x="6" y="13"/>
                      <a:pt x="4" y="17"/>
                    </a:cubicBezTo>
                    <a:close/>
                  </a:path>
                </a:pathLst>
              </a:custGeom>
              <a:solidFill>
                <a:schemeClr val="accent4"/>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48" name="Google Shape;2748;g2d86b6d9a3b_0_236"/>
              <p:cNvSpPr/>
              <p:nvPr/>
            </p:nvSpPr>
            <p:spPr>
              <a:xfrm>
                <a:off x="5025" y="742"/>
                <a:ext cx="347" cy="198"/>
              </a:xfrm>
              <a:custGeom>
                <a:avLst/>
                <a:gdLst/>
                <a:ahLst/>
                <a:cxnLst/>
                <a:rect l="l" t="t" r="r" b="b"/>
                <a:pathLst>
                  <a:path w="476" h="272" extrusionOk="0">
                    <a:moveTo>
                      <a:pt x="470" y="189"/>
                    </a:moveTo>
                    <a:cubicBezTo>
                      <a:pt x="454" y="170"/>
                      <a:pt x="437" y="193"/>
                      <a:pt x="426" y="193"/>
                    </a:cubicBezTo>
                    <a:cubicBezTo>
                      <a:pt x="415" y="195"/>
                      <a:pt x="408" y="204"/>
                      <a:pt x="401" y="209"/>
                    </a:cubicBezTo>
                    <a:cubicBezTo>
                      <a:pt x="319" y="272"/>
                      <a:pt x="388" y="213"/>
                      <a:pt x="387" y="204"/>
                    </a:cubicBezTo>
                    <a:cubicBezTo>
                      <a:pt x="387" y="201"/>
                      <a:pt x="374" y="192"/>
                      <a:pt x="367" y="199"/>
                    </a:cubicBezTo>
                    <a:cubicBezTo>
                      <a:pt x="360" y="206"/>
                      <a:pt x="347" y="231"/>
                      <a:pt x="342" y="234"/>
                    </a:cubicBezTo>
                    <a:cubicBezTo>
                      <a:pt x="342" y="234"/>
                      <a:pt x="342" y="234"/>
                      <a:pt x="342" y="234"/>
                    </a:cubicBezTo>
                    <a:cubicBezTo>
                      <a:pt x="342" y="234"/>
                      <a:pt x="342" y="233"/>
                      <a:pt x="340" y="233"/>
                    </a:cubicBezTo>
                    <a:cubicBezTo>
                      <a:pt x="333" y="232"/>
                      <a:pt x="315" y="220"/>
                      <a:pt x="307" y="212"/>
                    </a:cubicBezTo>
                    <a:cubicBezTo>
                      <a:pt x="299" y="204"/>
                      <a:pt x="293" y="203"/>
                      <a:pt x="290" y="199"/>
                    </a:cubicBezTo>
                    <a:cubicBezTo>
                      <a:pt x="287" y="195"/>
                      <a:pt x="281" y="187"/>
                      <a:pt x="275" y="176"/>
                    </a:cubicBezTo>
                    <a:cubicBezTo>
                      <a:pt x="269" y="165"/>
                      <a:pt x="258" y="167"/>
                      <a:pt x="255" y="167"/>
                    </a:cubicBezTo>
                    <a:cubicBezTo>
                      <a:pt x="253" y="168"/>
                      <a:pt x="215" y="179"/>
                      <a:pt x="215" y="179"/>
                    </a:cubicBezTo>
                    <a:cubicBezTo>
                      <a:pt x="209" y="179"/>
                      <a:pt x="14" y="224"/>
                      <a:pt x="10" y="225"/>
                    </a:cubicBezTo>
                    <a:cubicBezTo>
                      <a:pt x="6" y="193"/>
                      <a:pt x="2" y="158"/>
                      <a:pt x="1" y="135"/>
                    </a:cubicBezTo>
                    <a:cubicBezTo>
                      <a:pt x="1" y="119"/>
                      <a:pt x="1" y="107"/>
                      <a:pt x="0" y="99"/>
                    </a:cubicBezTo>
                    <a:cubicBezTo>
                      <a:pt x="2" y="98"/>
                      <a:pt x="61" y="88"/>
                      <a:pt x="111" y="78"/>
                    </a:cubicBezTo>
                    <a:cubicBezTo>
                      <a:pt x="133" y="74"/>
                      <a:pt x="153" y="70"/>
                      <a:pt x="165" y="67"/>
                    </a:cubicBezTo>
                    <a:cubicBezTo>
                      <a:pt x="165" y="67"/>
                      <a:pt x="231" y="54"/>
                      <a:pt x="241" y="47"/>
                    </a:cubicBezTo>
                    <a:cubicBezTo>
                      <a:pt x="253" y="39"/>
                      <a:pt x="278" y="5"/>
                      <a:pt x="287" y="1"/>
                    </a:cubicBezTo>
                    <a:cubicBezTo>
                      <a:pt x="290" y="0"/>
                      <a:pt x="294" y="1"/>
                      <a:pt x="299" y="3"/>
                    </a:cubicBezTo>
                    <a:cubicBezTo>
                      <a:pt x="304" y="5"/>
                      <a:pt x="309" y="10"/>
                      <a:pt x="313" y="14"/>
                    </a:cubicBezTo>
                    <a:cubicBezTo>
                      <a:pt x="319" y="21"/>
                      <a:pt x="327" y="28"/>
                      <a:pt x="329" y="25"/>
                    </a:cubicBezTo>
                    <a:cubicBezTo>
                      <a:pt x="333" y="22"/>
                      <a:pt x="342" y="15"/>
                      <a:pt x="345" y="21"/>
                    </a:cubicBezTo>
                    <a:cubicBezTo>
                      <a:pt x="348" y="27"/>
                      <a:pt x="332" y="40"/>
                      <a:pt x="323" y="50"/>
                    </a:cubicBezTo>
                    <a:cubicBezTo>
                      <a:pt x="313" y="59"/>
                      <a:pt x="298" y="87"/>
                      <a:pt x="308" y="95"/>
                    </a:cubicBezTo>
                    <a:cubicBezTo>
                      <a:pt x="317" y="103"/>
                      <a:pt x="335" y="100"/>
                      <a:pt x="339" y="99"/>
                    </a:cubicBezTo>
                    <a:cubicBezTo>
                      <a:pt x="345" y="97"/>
                      <a:pt x="351" y="102"/>
                      <a:pt x="355" y="109"/>
                    </a:cubicBezTo>
                    <a:cubicBezTo>
                      <a:pt x="358" y="117"/>
                      <a:pt x="361" y="125"/>
                      <a:pt x="361" y="133"/>
                    </a:cubicBezTo>
                    <a:cubicBezTo>
                      <a:pt x="363" y="141"/>
                      <a:pt x="361" y="146"/>
                      <a:pt x="372" y="147"/>
                    </a:cubicBezTo>
                    <a:cubicBezTo>
                      <a:pt x="383" y="147"/>
                      <a:pt x="381" y="150"/>
                      <a:pt x="386" y="157"/>
                    </a:cubicBezTo>
                    <a:cubicBezTo>
                      <a:pt x="391" y="164"/>
                      <a:pt x="389" y="171"/>
                      <a:pt x="403" y="171"/>
                    </a:cubicBezTo>
                    <a:cubicBezTo>
                      <a:pt x="417" y="171"/>
                      <a:pt x="430" y="167"/>
                      <a:pt x="433" y="164"/>
                    </a:cubicBezTo>
                    <a:cubicBezTo>
                      <a:pt x="435" y="161"/>
                      <a:pt x="451" y="161"/>
                      <a:pt x="450" y="152"/>
                    </a:cubicBezTo>
                    <a:cubicBezTo>
                      <a:pt x="449" y="143"/>
                      <a:pt x="440" y="132"/>
                      <a:pt x="433" y="124"/>
                    </a:cubicBezTo>
                    <a:cubicBezTo>
                      <a:pt x="425" y="116"/>
                      <a:pt x="419" y="105"/>
                      <a:pt x="422" y="103"/>
                    </a:cubicBezTo>
                    <a:cubicBezTo>
                      <a:pt x="425" y="101"/>
                      <a:pt x="435" y="98"/>
                      <a:pt x="443" y="106"/>
                    </a:cubicBezTo>
                    <a:cubicBezTo>
                      <a:pt x="449" y="115"/>
                      <a:pt x="463" y="142"/>
                      <a:pt x="465" y="147"/>
                    </a:cubicBezTo>
                    <a:cubicBezTo>
                      <a:pt x="467" y="152"/>
                      <a:pt x="476" y="196"/>
                      <a:pt x="470" y="189"/>
                    </a:cubicBezTo>
                    <a:close/>
                  </a:path>
                </a:pathLst>
              </a:custGeom>
              <a:solidFill>
                <a:schemeClr val="accent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49" name="Google Shape;2749;g2d86b6d9a3b_0_236"/>
              <p:cNvSpPr/>
              <p:nvPr/>
            </p:nvSpPr>
            <p:spPr>
              <a:xfrm>
                <a:off x="5025" y="814"/>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50" name="Google Shape;2750;g2d86b6d9a3b_0_236"/>
              <p:cNvSpPr/>
              <p:nvPr/>
            </p:nvSpPr>
            <p:spPr>
              <a:xfrm>
                <a:off x="5025" y="814"/>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51" name="Google Shape;2751;g2d86b6d9a3b_0_236"/>
              <p:cNvSpPr/>
              <p:nvPr/>
            </p:nvSpPr>
            <p:spPr>
              <a:xfrm>
                <a:off x="5292" y="907"/>
                <a:ext cx="32" cy="28"/>
              </a:xfrm>
              <a:custGeom>
                <a:avLst/>
                <a:gdLst/>
                <a:ahLst/>
                <a:cxnLst/>
                <a:rect l="l" t="t" r="r" b="b"/>
                <a:pathLst>
                  <a:path w="44" h="39" extrusionOk="0">
                    <a:moveTo>
                      <a:pt x="43" y="15"/>
                    </a:moveTo>
                    <a:cubicBezTo>
                      <a:pt x="43" y="15"/>
                      <a:pt x="32" y="23"/>
                      <a:pt x="24" y="30"/>
                    </a:cubicBezTo>
                    <a:cubicBezTo>
                      <a:pt x="18" y="37"/>
                      <a:pt x="12" y="39"/>
                      <a:pt x="6" y="35"/>
                    </a:cubicBezTo>
                    <a:cubicBezTo>
                      <a:pt x="0" y="31"/>
                      <a:pt x="12" y="27"/>
                      <a:pt x="17" y="15"/>
                    </a:cubicBezTo>
                    <a:cubicBezTo>
                      <a:pt x="22" y="3"/>
                      <a:pt x="32" y="2"/>
                      <a:pt x="32" y="2"/>
                    </a:cubicBezTo>
                    <a:cubicBezTo>
                      <a:pt x="36" y="0"/>
                      <a:pt x="42" y="3"/>
                      <a:pt x="43" y="5"/>
                    </a:cubicBezTo>
                    <a:cubicBezTo>
                      <a:pt x="44" y="7"/>
                      <a:pt x="43" y="15"/>
                      <a:pt x="43" y="15"/>
                    </a:cubicBezTo>
                    <a:close/>
                  </a:path>
                </a:pathLst>
              </a:custGeom>
              <a:solidFill>
                <a:schemeClr val="accent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52" name="Google Shape;2752;g2d86b6d9a3b_0_236"/>
              <p:cNvSpPr/>
              <p:nvPr/>
            </p:nvSpPr>
            <p:spPr>
              <a:xfrm>
                <a:off x="5358" y="905"/>
                <a:ext cx="25" cy="20"/>
              </a:xfrm>
              <a:custGeom>
                <a:avLst/>
                <a:gdLst/>
                <a:ahLst/>
                <a:cxnLst/>
                <a:rect l="l" t="t" r="r" b="b"/>
                <a:pathLst>
                  <a:path w="34" h="28" extrusionOk="0">
                    <a:moveTo>
                      <a:pt x="33" y="11"/>
                    </a:moveTo>
                    <a:cubicBezTo>
                      <a:pt x="32" y="17"/>
                      <a:pt x="28" y="22"/>
                      <a:pt x="22" y="25"/>
                    </a:cubicBezTo>
                    <a:cubicBezTo>
                      <a:pt x="15" y="28"/>
                      <a:pt x="10" y="24"/>
                      <a:pt x="6" y="22"/>
                    </a:cubicBezTo>
                    <a:cubicBezTo>
                      <a:pt x="0" y="20"/>
                      <a:pt x="7" y="14"/>
                      <a:pt x="9" y="7"/>
                    </a:cubicBezTo>
                    <a:cubicBezTo>
                      <a:pt x="12" y="0"/>
                      <a:pt x="19" y="4"/>
                      <a:pt x="20" y="4"/>
                    </a:cubicBezTo>
                    <a:cubicBezTo>
                      <a:pt x="22" y="5"/>
                      <a:pt x="34" y="6"/>
                      <a:pt x="33" y="11"/>
                    </a:cubicBezTo>
                    <a:close/>
                  </a:path>
                </a:pathLst>
              </a:custGeom>
              <a:solidFill>
                <a:srgbClr val="CDD0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53" name="Google Shape;2753;g2d86b6d9a3b_0_236"/>
              <p:cNvSpPr/>
              <p:nvPr/>
            </p:nvSpPr>
            <p:spPr>
              <a:xfrm>
                <a:off x="4952" y="493"/>
                <a:ext cx="171" cy="320"/>
              </a:xfrm>
              <a:custGeom>
                <a:avLst/>
                <a:gdLst/>
                <a:ahLst/>
                <a:cxnLst/>
                <a:rect l="l" t="t" r="r" b="b"/>
                <a:pathLst>
                  <a:path w="235" h="442" extrusionOk="0">
                    <a:moveTo>
                      <a:pt x="224" y="105"/>
                    </a:moveTo>
                    <a:cubicBezTo>
                      <a:pt x="213" y="113"/>
                      <a:pt x="191" y="126"/>
                      <a:pt x="191" y="143"/>
                    </a:cubicBezTo>
                    <a:cubicBezTo>
                      <a:pt x="191" y="159"/>
                      <a:pt x="197" y="184"/>
                      <a:pt x="194" y="203"/>
                    </a:cubicBezTo>
                    <a:cubicBezTo>
                      <a:pt x="191" y="221"/>
                      <a:pt x="180" y="245"/>
                      <a:pt x="183" y="271"/>
                    </a:cubicBezTo>
                    <a:cubicBezTo>
                      <a:pt x="185" y="298"/>
                      <a:pt x="191" y="367"/>
                      <a:pt x="191" y="383"/>
                    </a:cubicBezTo>
                    <a:cubicBezTo>
                      <a:pt x="212" y="421"/>
                      <a:pt x="212" y="421"/>
                      <a:pt x="212" y="421"/>
                    </a:cubicBezTo>
                    <a:cubicBezTo>
                      <a:pt x="162" y="431"/>
                      <a:pt x="103" y="441"/>
                      <a:pt x="101" y="442"/>
                    </a:cubicBezTo>
                    <a:cubicBezTo>
                      <a:pt x="101" y="424"/>
                      <a:pt x="100" y="417"/>
                      <a:pt x="97" y="404"/>
                    </a:cubicBezTo>
                    <a:cubicBezTo>
                      <a:pt x="92" y="386"/>
                      <a:pt x="85" y="348"/>
                      <a:pt x="83" y="327"/>
                    </a:cubicBezTo>
                    <a:cubicBezTo>
                      <a:pt x="81" y="306"/>
                      <a:pt x="70" y="304"/>
                      <a:pt x="58" y="301"/>
                    </a:cubicBezTo>
                    <a:cubicBezTo>
                      <a:pt x="46" y="298"/>
                      <a:pt x="48" y="290"/>
                      <a:pt x="48" y="274"/>
                    </a:cubicBezTo>
                    <a:cubicBezTo>
                      <a:pt x="48" y="257"/>
                      <a:pt x="35" y="235"/>
                      <a:pt x="33" y="222"/>
                    </a:cubicBezTo>
                    <a:cubicBezTo>
                      <a:pt x="30" y="208"/>
                      <a:pt x="32" y="204"/>
                      <a:pt x="32" y="189"/>
                    </a:cubicBezTo>
                    <a:cubicBezTo>
                      <a:pt x="33" y="174"/>
                      <a:pt x="22" y="156"/>
                      <a:pt x="17" y="138"/>
                    </a:cubicBezTo>
                    <a:cubicBezTo>
                      <a:pt x="12" y="121"/>
                      <a:pt x="0" y="61"/>
                      <a:pt x="0" y="61"/>
                    </a:cubicBezTo>
                    <a:cubicBezTo>
                      <a:pt x="207" y="6"/>
                      <a:pt x="207" y="6"/>
                      <a:pt x="207" y="6"/>
                    </a:cubicBezTo>
                    <a:cubicBezTo>
                      <a:pt x="207" y="6"/>
                      <a:pt x="219" y="0"/>
                      <a:pt x="219" y="5"/>
                    </a:cubicBezTo>
                    <a:cubicBezTo>
                      <a:pt x="219" y="6"/>
                      <a:pt x="219" y="6"/>
                      <a:pt x="219" y="6"/>
                    </a:cubicBezTo>
                    <a:cubicBezTo>
                      <a:pt x="219" y="13"/>
                      <a:pt x="219" y="38"/>
                      <a:pt x="219" y="45"/>
                    </a:cubicBezTo>
                    <a:cubicBezTo>
                      <a:pt x="219" y="53"/>
                      <a:pt x="226" y="59"/>
                      <a:pt x="230" y="71"/>
                    </a:cubicBezTo>
                    <a:cubicBezTo>
                      <a:pt x="234" y="83"/>
                      <a:pt x="235" y="97"/>
                      <a:pt x="224" y="105"/>
                    </a:cubicBezTo>
                    <a:close/>
                  </a:path>
                </a:pathLst>
              </a:custGeom>
              <a:solidFill>
                <a:schemeClr val="accent3"/>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54" name="Google Shape;2754;g2d86b6d9a3b_0_236"/>
              <p:cNvSpPr/>
              <p:nvPr/>
            </p:nvSpPr>
            <p:spPr>
              <a:xfrm>
                <a:off x="5083" y="456"/>
                <a:ext cx="166" cy="343"/>
              </a:xfrm>
              <a:custGeom>
                <a:avLst/>
                <a:gdLst/>
                <a:ahLst/>
                <a:cxnLst/>
                <a:rect l="l" t="t" r="r" b="b"/>
                <a:pathLst>
                  <a:path w="229" h="471" extrusionOk="0">
                    <a:moveTo>
                      <a:pt x="220" y="396"/>
                    </a:moveTo>
                    <a:cubicBezTo>
                      <a:pt x="215" y="394"/>
                      <a:pt x="211" y="393"/>
                      <a:pt x="208" y="394"/>
                    </a:cubicBezTo>
                    <a:cubicBezTo>
                      <a:pt x="199" y="398"/>
                      <a:pt x="174" y="432"/>
                      <a:pt x="162" y="440"/>
                    </a:cubicBezTo>
                    <a:cubicBezTo>
                      <a:pt x="152" y="447"/>
                      <a:pt x="86" y="460"/>
                      <a:pt x="86" y="460"/>
                    </a:cubicBezTo>
                    <a:cubicBezTo>
                      <a:pt x="74" y="463"/>
                      <a:pt x="54" y="467"/>
                      <a:pt x="32" y="471"/>
                    </a:cubicBezTo>
                    <a:cubicBezTo>
                      <a:pt x="11" y="433"/>
                      <a:pt x="11" y="433"/>
                      <a:pt x="11" y="433"/>
                    </a:cubicBezTo>
                    <a:cubicBezTo>
                      <a:pt x="11" y="417"/>
                      <a:pt x="5" y="348"/>
                      <a:pt x="3" y="321"/>
                    </a:cubicBezTo>
                    <a:cubicBezTo>
                      <a:pt x="0" y="295"/>
                      <a:pt x="11" y="271"/>
                      <a:pt x="14" y="253"/>
                    </a:cubicBezTo>
                    <a:cubicBezTo>
                      <a:pt x="17" y="234"/>
                      <a:pt x="11" y="209"/>
                      <a:pt x="11" y="193"/>
                    </a:cubicBezTo>
                    <a:cubicBezTo>
                      <a:pt x="11" y="176"/>
                      <a:pt x="33" y="163"/>
                      <a:pt x="44" y="155"/>
                    </a:cubicBezTo>
                    <a:cubicBezTo>
                      <a:pt x="55" y="147"/>
                      <a:pt x="54" y="133"/>
                      <a:pt x="50" y="121"/>
                    </a:cubicBezTo>
                    <a:cubicBezTo>
                      <a:pt x="46" y="109"/>
                      <a:pt x="39" y="103"/>
                      <a:pt x="39" y="95"/>
                    </a:cubicBezTo>
                    <a:cubicBezTo>
                      <a:pt x="39" y="88"/>
                      <a:pt x="39" y="63"/>
                      <a:pt x="39" y="56"/>
                    </a:cubicBezTo>
                    <a:cubicBezTo>
                      <a:pt x="39" y="56"/>
                      <a:pt x="39" y="56"/>
                      <a:pt x="39" y="55"/>
                    </a:cubicBezTo>
                    <a:cubicBezTo>
                      <a:pt x="40" y="51"/>
                      <a:pt x="41" y="28"/>
                      <a:pt x="43" y="18"/>
                    </a:cubicBezTo>
                    <a:cubicBezTo>
                      <a:pt x="45" y="7"/>
                      <a:pt x="52" y="1"/>
                      <a:pt x="63" y="1"/>
                    </a:cubicBezTo>
                    <a:cubicBezTo>
                      <a:pt x="65" y="1"/>
                      <a:pt x="68" y="0"/>
                      <a:pt x="70" y="0"/>
                    </a:cubicBezTo>
                    <a:cubicBezTo>
                      <a:pt x="76" y="1"/>
                      <a:pt x="81" y="7"/>
                      <a:pt x="91" y="35"/>
                    </a:cubicBezTo>
                    <a:cubicBezTo>
                      <a:pt x="104" y="73"/>
                      <a:pt x="149" y="205"/>
                      <a:pt x="157" y="231"/>
                    </a:cubicBezTo>
                    <a:cubicBezTo>
                      <a:pt x="165" y="257"/>
                      <a:pt x="179" y="279"/>
                      <a:pt x="176" y="291"/>
                    </a:cubicBezTo>
                    <a:cubicBezTo>
                      <a:pt x="174" y="302"/>
                      <a:pt x="201" y="323"/>
                      <a:pt x="206" y="334"/>
                    </a:cubicBezTo>
                    <a:cubicBezTo>
                      <a:pt x="211" y="345"/>
                      <a:pt x="215" y="342"/>
                      <a:pt x="222" y="353"/>
                    </a:cubicBezTo>
                    <a:cubicBezTo>
                      <a:pt x="222" y="353"/>
                      <a:pt x="223" y="354"/>
                      <a:pt x="223" y="354"/>
                    </a:cubicBezTo>
                    <a:cubicBezTo>
                      <a:pt x="229" y="366"/>
                      <a:pt x="223" y="394"/>
                      <a:pt x="220" y="396"/>
                    </a:cubicBezTo>
                    <a:close/>
                  </a:path>
                </a:pathLst>
              </a:custGeom>
              <a:solidFill>
                <a:schemeClr val="accent4"/>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55" name="Google Shape;2755;g2d86b6d9a3b_0_236"/>
              <p:cNvSpPr/>
              <p:nvPr/>
            </p:nvSpPr>
            <p:spPr>
              <a:xfrm>
                <a:off x="5134" y="124"/>
                <a:ext cx="378" cy="590"/>
              </a:xfrm>
              <a:custGeom>
                <a:avLst/>
                <a:gdLst/>
                <a:ahLst/>
                <a:cxnLst/>
                <a:rect l="l" t="t" r="r" b="b"/>
                <a:pathLst>
                  <a:path w="520" h="811" extrusionOk="0">
                    <a:moveTo>
                      <a:pt x="499" y="410"/>
                    </a:moveTo>
                    <a:cubicBezTo>
                      <a:pt x="488" y="418"/>
                      <a:pt x="467" y="431"/>
                      <a:pt x="459" y="444"/>
                    </a:cubicBezTo>
                    <a:cubicBezTo>
                      <a:pt x="450" y="456"/>
                      <a:pt x="433" y="481"/>
                      <a:pt x="423" y="486"/>
                    </a:cubicBezTo>
                    <a:cubicBezTo>
                      <a:pt x="414" y="492"/>
                      <a:pt x="400" y="486"/>
                      <a:pt x="397" y="504"/>
                    </a:cubicBezTo>
                    <a:cubicBezTo>
                      <a:pt x="395" y="523"/>
                      <a:pt x="391" y="524"/>
                      <a:pt x="377" y="524"/>
                    </a:cubicBezTo>
                    <a:cubicBezTo>
                      <a:pt x="364" y="524"/>
                      <a:pt x="346" y="546"/>
                      <a:pt x="337" y="532"/>
                    </a:cubicBezTo>
                    <a:cubicBezTo>
                      <a:pt x="327" y="518"/>
                      <a:pt x="319" y="510"/>
                      <a:pt x="313" y="515"/>
                    </a:cubicBezTo>
                    <a:cubicBezTo>
                      <a:pt x="306" y="520"/>
                      <a:pt x="305" y="529"/>
                      <a:pt x="305" y="545"/>
                    </a:cubicBezTo>
                    <a:cubicBezTo>
                      <a:pt x="305" y="561"/>
                      <a:pt x="321" y="600"/>
                      <a:pt x="302" y="603"/>
                    </a:cubicBezTo>
                    <a:cubicBezTo>
                      <a:pt x="283" y="606"/>
                      <a:pt x="275" y="597"/>
                      <a:pt x="270" y="606"/>
                    </a:cubicBezTo>
                    <a:cubicBezTo>
                      <a:pt x="265" y="614"/>
                      <a:pt x="263" y="628"/>
                      <a:pt x="263" y="628"/>
                    </a:cubicBezTo>
                    <a:cubicBezTo>
                      <a:pt x="263" y="628"/>
                      <a:pt x="271" y="658"/>
                      <a:pt x="255" y="653"/>
                    </a:cubicBezTo>
                    <a:cubicBezTo>
                      <a:pt x="239" y="648"/>
                      <a:pt x="231" y="661"/>
                      <a:pt x="212" y="666"/>
                    </a:cubicBezTo>
                    <a:cubicBezTo>
                      <a:pt x="193" y="670"/>
                      <a:pt x="193" y="668"/>
                      <a:pt x="191" y="683"/>
                    </a:cubicBezTo>
                    <a:cubicBezTo>
                      <a:pt x="189" y="698"/>
                      <a:pt x="199" y="718"/>
                      <a:pt x="185" y="726"/>
                    </a:cubicBezTo>
                    <a:cubicBezTo>
                      <a:pt x="172" y="734"/>
                      <a:pt x="173" y="738"/>
                      <a:pt x="171" y="750"/>
                    </a:cubicBezTo>
                    <a:cubicBezTo>
                      <a:pt x="168" y="763"/>
                      <a:pt x="155" y="793"/>
                      <a:pt x="155" y="810"/>
                    </a:cubicBezTo>
                    <a:cubicBezTo>
                      <a:pt x="153" y="811"/>
                      <a:pt x="153" y="811"/>
                      <a:pt x="153" y="811"/>
                    </a:cubicBezTo>
                    <a:cubicBezTo>
                      <a:pt x="153" y="811"/>
                      <a:pt x="152" y="810"/>
                      <a:pt x="152" y="810"/>
                    </a:cubicBezTo>
                    <a:cubicBezTo>
                      <a:pt x="145" y="799"/>
                      <a:pt x="141" y="802"/>
                      <a:pt x="136" y="791"/>
                    </a:cubicBezTo>
                    <a:cubicBezTo>
                      <a:pt x="131" y="780"/>
                      <a:pt x="104" y="759"/>
                      <a:pt x="106" y="748"/>
                    </a:cubicBezTo>
                    <a:cubicBezTo>
                      <a:pt x="109" y="736"/>
                      <a:pt x="95" y="714"/>
                      <a:pt x="87" y="688"/>
                    </a:cubicBezTo>
                    <a:cubicBezTo>
                      <a:pt x="79" y="662"/>
                      <a:pt x="34" y="530"/>
                      <a:pt x="21" y="492"/>
                    </a:cubicBezTo>
                    <a:cubicBezTo>
                      <a:pt x="11" y="464"/>
                      <a:pt x="6" y="458"/>
                      <a:pt x="0" y="457"/>
                    </a:cubicBezTo>
                    <a:cubicBezTo>
                      <a:pt x="0" y="457"/>
                      <a:pt x="0" y="457"/>
                      <a:pt x="0" y="457"/>
                    </a:cubicBezTo>
                    <a:cubicBezTo>
                      <a:pt x="0" y="457"/>
                      <a:pt x="12" y="426"/>
                      <a:pt x="21" y="431"/>
                    </a:cubicBezTo>
                    <a:cubicBezTo>
                      <a:pt x="30" y="436"/>
                      <a:pt x="35" y="439"/>
                      <a:pt x="38" y="419"/>
                    </a:cubicBezTo>
                    <a:cubicBezTo>
                      <a:pt x="41" y="399"/>
                      <a:pt x="45" y="375"/>
                      <a:pt x="49" y="370"/>
                    </a:cubicBezTo>
                    <a:cubicBezTo>
                      <a:pt x="53" y="365"/>
                      <a:pt x="64" y="349"/>
                      <a:pt x="65" y="341"/>
                    </a:cubicBezTo>
                    <a:cubicBezTo>
                      <a:pt x="66" y="333"/>
                      <a:pt x="78" y="324"/>
                      <a:pt x="72" y="314"/>
                    </a:cubicBezTo>
                    <a:cubicBezTo>
                      <a:pt x="72" y="314"/>
                      <a:pt x="65" y="291"/>
                      <a:pt x="65" y="268"/>
                    </a:cubicBezTo>
                    <a:cubicBezTo>
                      <a:pt x="65" y="244"/>
                      <a:pt x="74" y="228"/>
                      <a:pt x="74" y="228"/>
                    </a:cubicBezTo>
                    <a:cubicBezTo>
                      <a:pt x="74" y="228"/>
                      <a:pt x="79" y="204"/>
                      <a:pt x="74" y="191"/>
                    </a:cubicBezTo>
                    <a:cubicBezTo>
                      <a:pt x="69" y="178"/>
                      <a:pt x="74" y="160"/>
                      <a:pt x="76" y="150"/>
                    </a:cubicBezTo>
                    <a:cubicBezTo>
                      <a:pt x="78" y="141"/>
                      <a:pt x="108" y="66"/>
                      <a:pt x="106" y="56"/>
                    </a:cubicBezTo>
                    <a:cubicBezTo>
                      <a:pt x="105" y="45"/>
                      <a:pt x="123" y="0"/>
                      <a:pt x="139" y="23"/>
                    </a:cubicBezTo>
                    <a:cubicBezTo>
                      <a:pt x="155" y="46"/>
                      <a:pt x="169" y="70"/>
                      <a:pt x="189" y="46"/>
                    </a:cubicBezTo>
                    <a:cubicBezTo>
                      <a:pt x="209" y="22"/>
                      <a:pt x="219" y="2"/>
                      <a:pt x="244" y="10"/>
                    </a:cubicBezTo>
                    <a:cubicBezTo>
                      <a:pt x="269" y="17"/>
                      <a:pt x="299" y="34"/>
                      <a:pt x="312" y="74"/>
                    </a:cubicBezTo>
                    <a:cubicBezTo>
                      <a:pt x="325" y="114"/>
                      <a:pt x="344" y="145"/>
                      <a:pt x="349" y="175"/>
                    </a:cubicBezTo>
                    <a:cubicBezTo>
                      <a:pt x="353" y="205"/>
                      <a:pt x="354" y="257"/>
                      <a:pt x="372" y="264"/>
                    </a:cubicBezTo>
                    <a:cubicBezTo>
                      <a:pt x="390" y="270"/>
                      <a:pt x="407" y="256"/>
                      <a:pt x="417" y="274"/>
                    </a:cubicBezTo>
                    <a:cubicBezTo>
                      <a:pt x="427" y="292"/>
                      <a:pt x="427" y="322"/>
                      <a:pt x="443" y="328"/>
                    </a:cubicBezTo>
                    <a:cubicBezTo>
                      <a:pt x="459" y="334"/>
                      <a:pt x="461" y="320"/>
                      <a:pt x="479" y="334"/>
                    </a:cubicBezTo>
                    <a:cubicBezTo>
                      <a:pt x="496" y="349"/>
                      <a:pt x="519" y="374"/>
                      <a:pt x="519" y="381"/>
                    </a:cubicBezTo>
                    <a:cubicBezTo>
                      <a:pt x="520" y="388"/>
                      <a:pt x="511" y="402"/>
                      <a:pt x="499" y="410"/>
                    </a:cubicBezTo>
                    <a:close/>
                  </a:path>
                </a:pathLst>
              </a:custGeom>
              <a:solidFill>
                <a:schemeClr val="accent2"/>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grpSp>
        <p:grpSp>
          <p:nvGrpSpPr>
            <p:cNvPr id="2756" name="Google Shape;2756;g2d86b6d9a3b_0_236"/>
            <p:cNvGrpSpPr/>
            <p:nvPr/>
          </p:nvGrpSpPr>
          <p:grpSpPr>
            <a:xfrm>
              <a:off x="683568" y="3319120"/>
              <a:ext cx="2133927" cy="1196830"/>
              <a:chOff x="-12" y="-11"/>
              <a:chExt cx="5790" cy="3248"/>
            </a:xfrm>
          </p:grpSpPr>
          <p:sp>
            <p:nvSpPr>
              <p:cNvPr id="2757" name="Google Shape;2757;g2d86b6d9a3b_0_236"/>
              <p:cNvSpPr/>
              <p:nvPr/>
            </p:nvSpPr>
            <p:spPr>
              <a:xfrm>
                <a:off x="1818" y="-11"/>
                <a:ext cx="3960" cy="2999"/>
              </a:xfrm>
              <a:custGeom>
                <a:avLst/>
                <a:gdLst/>
                <a:ahLst/>
                <a:cxnLst/>
                <a:rect l="l" t="t" r="r" b="b"/>
                <a:pathLst>
                  <a:path w="2060" h="1558" extrusionOk="0">
                    <a:moveTo>
                      <a:pt x="2040" y="1310"/>
                    </a:moveTo>
                    <a:cubicBezTo>
                      <a:pt x="2045" y="1300"/>
                      <a:pt x="2060" y="1281"/>
                      <a:pt x="2046" y="1277"/>
                    </a:cubicBezTo>
                    <a:cubicBezTo>
                      <a:pt x="2032" y="1273"/>
                      <a:pt x="2018" y="1271"/>
                      <a:pt x="2005" y="1263"/>
                    </a:cubicBezTo>
                    <a:cubicBezTo>
                      <a:pt x="1992" y="1255"/>
                      <a:pt x="1998" y="1253"/>
                      <a:pt x="1983" y="1245"/>
                    </a:cubicBezTo>
                    <a:cubicBezTo>
                      <a:pt x="1968" y="1237"/>
                      <a:pt x="1961" y="1245"/>
                      <a:pt x="1956" y="1237"/>
                    </a:cubicBezTo>
                    <a:cubicBezTo>
                      <a:pt x="1950" y="1229"/>
                      <a:pt x="1948" y="1230"/>
                      <a:pt x="1946" y="1224"/>
                    </a:cubicBezTo>
                    <a:cubicBezTo>
                      <a:pt x="1944" y="1218"/>
                      <a:pt x="1938" y="1210"/>
                      <a:pt x="1937" y="1204"/>
                    </a:cubicBezTo>
                    <a:cubicBezTo>
                      <a:pt x="1936" y="1199"/>
                      <a:pt x="1929" y="1204"/>
                      <a:pt x="1928" y="1192"/>
                    </a:cubicBezTo>
                    <a:cubicBezTo>
                      <a:pt x="1928" y="1181"/>
                      <a:pt x="1922" y="1164"/>
                      <a:pt x="1912" y="1156"/>
                    </a:cubicBezTo>
                    <a:cubicBezTo>
                      <a:pt x="1903" y="1148"/>
                      <a:pt x="1884" y="1112"/>
                      <a:pt x="1878" y="1102"/>
                    </a:cubicBezTo>
                    <a:cubicBezTo>
                      <a:pt x="1877" y="1100"/>
                      <a:pt x="1876" y="1099"/>
                      <a:pt x="1875" y="1098"/>
                    </a:cubicBezTo>
                    <a:cubicBezTo>
                      <a:pt x="1869" y="1089"/>
                      <a:pt x="1863" y="1084"/>
                      <a:pt x="1858" y="1077"/>
                    </a:cubicBezTo>
                    <a:cubicBezTo>
                      <a:pt x="1852" y="1069"/>
                      <a:pt x="1829" y="1058"/>
                      <a:pt x="1828" y="1054"/>
                    </a:cubicBezTo>
                    <a:cubicBezTo>
                      <a:pt x="1828" y="1050"/>
                      <a:pt x="1824" y="1035"/>
                      <a:pt x="1810" y="1024"/>
                    </a:cubicBezTo>
                    <a:cubicBezTo>
                      <a:pt x="1796" y="1014"/>
                      <a:pt x="1787" y="1012"/>
                      <a:pt x="1787" y="1004"/>
                    </a:cubicBezTo>
                    <a:cubicBezTo>
                      <a:pt x="1787" y="995"/>
                      <a:pt x="1786" y="982"/>
                      <a:pt x="1778" y="978"/>
                    </a:cubicBezTo>
                    <a:cubicBezTo>
                      <a:pt x="1769" y="975"/>
                      <a:pt x="1786" y="964"/>
                      <a:pt x="1756" y="973"/>
                    </a:cubicBezTo>
                    <a:cubicBezTo>
                      <a:pt x="1726" y="982"/>
                      <a:pt x="1730" y="972"/>
                      <a:pt x="1726" y="982"/>
                    </a:cubicBezTo>
                    <a:cubicBezTo>
                      <a:pt x="1721" y="992"/>
                      <a:pt x="1722" y="998"/>
                      <a:pt x="1718" y="998"/>
                    </a:cubicBezTo>
                    <a:cubicBezTo>
                      <a:pt x="1713" y="998"/>
                      <a:pt x="1712" y="1002"/>
                      <a:pt x="1709" y="1014"/>
                    </a:cubicBezTo>
                    <a:cubicBezTo>
                      <a:pt x="1706" y="1026"/>
                      <a:pt x="1704" y="1023"/>
                      <a:pt x="1690" y="1029"/>
                    </a:cubicBezTo>
                    <a:cubicBezTo>
                      <a:pt x="1677" y="1034"/>
                      <a:pt x="1667" y="1047"/>
                      <a:pt x="1662" y="1041"/>
                    </a:cubicBezTo>
                    <a:cubicBezTo>
                      <a:pt x="1661" y="1040"/>
                      <a:pt x="1660" y="1039"/>
                      <a:pt x="1659" y="1036"/>
                    </a:cubicBezTo>
                    <a:cubicBezTo>
                      <a:pt x="1654" y="1020"/>
                      <a:pt x="1648" y="1012"/>
                      <a:pt x="1640" y="1008"/>
                    </a:cubicBezTo>
                    <a:cubicBezTo>
                      <a:pt x="1632" y="1004"/>
                      <a:pt x="1615" y="988"/>
                      <a:pt x="1604" y="974"/>
                    </a:cubicBezTo>
                    <a:cubicBezTo>
                      <a:pt x="1594" y="961"/>
                      <a:pt x="1582" y="964"/>
                      <a:pt x="1578" y="960"/>
                    </a:cubicBezTo>
                    <a:cubicBezTo>
                      <a:pt x="1574" y="957"/>
                      <a:pt x="1570" y="954"/>
                      <a:pt x="1574" y="944"/>
                    </a:cubicBezTo>
                    <a:cubicBezTo>
                      <a:pt x="1577" y="933"/>
                      <a:pt x="1578" y="924"/>
                      <a:pt x="1562" y="926"/>
                    </a:cubicBezTo>
                    <a:cubicBezTo>
                      <a:pt x="1545" y="929"/>
                      <a:pt x="1542" y="937"/>
                      <a:pt x="1529" y="938"/>
                    </a:cubicBezTo>
                    <a:cubicBezTo>
                      <a:pt x="1516" y="938"/>
                      <a:pt x="1512" y="932"/>
                      <a:pt x="1506" y="932"/>
                    </a:cubicBezTo>
                    <a:cubicBezTo>
                      <a:pt x="1499" y="932"/>
                      <a:pt x="1498" y="934"/>
                      <a:pt x="1492" y="934"/>
                    </a:cubicBezTo>
                    <a:cubicBezTo>
                      <a:pt x="1487" y="934"/>
                      <a:pt x="1476" y="938"/>
                      <a:pt x="1476" y="930"/>
                    </a:cubicBezTo>
                    <a:cubicBezTo>
                      <a:pt x="1476" y="156"/>
                      <a:pt x="1476" y="156"/>
                      <a:pt x="1476" y="156"/>
                    </a:cubicBezTo>
                    <a:cubicBezTo>
                      <a:pt x="1476" y="156"/>
                      <a:pt x="1424" y="146"/>
                      <a:pt x="1414" y="138"/>
                    </a:cubicBezTo>
                    <a:cubicBezTo>
                      <a:pt x="1403" y="131"/>
                      <a:pt x="1393" y="116"/>
                      <a:pt x="1358" y="118"/>
                    </a:cubicBezTo>
                    <a:cubicBezTo>
                      <a:pt x="1324" y="119"/>
                      <a:pt x="1282" y="135"/>
                      <a:pt x="1267" y="132"/>
                    </a:cubicBezTo>
                    <a:cubicBezTo>
                      <a:pt x="1252" y="128"/>
                      <a:pt x="1246" y="108"/>
                      <a:pt x="1189" y="108"/>
                    </a:cubicBezTo>
                    <a:cubicBezTo>
                      <a:pt x="1132" y="109"/>
                      <a:pt x="1134" y="105"/>
                      <a:pt x="1102" y="96"/>
                    </a:cubicBezTo>
                    <a:cubicBezTo>
                      <a:pt x="1070" y="88"/>
                      <a:pt x="1063" y="74"/>
                      <a:pt x="1016" y="82"/>
                    </a:cubicBezTo>
                    <a:cubicBezTo>
                      <a:pt x="968" y="91"/>
                      <a:pt x="962" y="103"/>
                      <a:pt x="946" y="95"/>
                    </a:cubicBezTo>
                    <a:cubicBezTo>
                      <a:pt x="929" y="87"/>
                      <a:pt x="889" y="84"/>
                      <a:pt x="886" y="80"/>
                    </a:cubicBezTo>
                    <a:cubicBezTo>
                      <a:pt x="884" y="76"/>
                      <a:pt x="883" y="65"/>
                      <a:pt x="886" y="60"/>
                    </a:cubicBezTo>
                    <a:cubicBezTo>
                      <a:pt x="890" y="54"/>
                      <a:pt x="882" y="47"/>
                      <a:pt x="864" y="49"/>
                    </a:cubicBezTo>
                    <a:cubicBezTo>
                      <a:pt x="845" y="51"/>
                      <a:pt x="807" y="62"/>
                      <a:pt x="786" y="58"/>
                    </a:cubicBezTo>
                    <a:cubicBezTo>
                      <a:pt x="766" y="54"/>
                      <a:pt x="760" y="49"/>
                      <a:pt x="764" y="43"/>
                    </a:cubicBezTo>
                    <a:cubicBezTo>
                      <a:pt x="768" y="37"/>
                      <a:pt x="757" y="30"/>
                      <a:pt x="748" y="30"/>
                    </a:cubicBezTo>
                    <a:cubicBezTo>
                      <a:pt x="740" y="29"/>
                      <a:pt x="735" y="36"/>
                      <a:pt x="732" y="40"/>
                    </a:cubicBezTo>
                    <a:cubicBezTo>
                      <a:pt x="730" y="45"/>
                      <a:pt x="733" y="52"/>
                      <a:pt x="728" y="55"/>
                    </a:cubicBezTo>
                    <a:cubicBezTo>
                      <a:pt x="722" y="58"/>
                      <a:pt x="696" y="54"/>
                      <a:pt x="690" y="52"/>
                    </a:cubicBezTo>
                    <a:cubicBezTo>
                      <a:pt x="685" y="50"/>
                      <a:pt x="686" y="51"/>
                      <a:pt x="697" y="46"/>
                    </a:cubicBezTo>
                    <a:cubicBezTo>
                      <a:pt x="708" y="42"/>
                      <a:pt x="718" y="42"/>
                      <a:pt x="718" y="30"/>
                    </a:cubicBezTo>
                    <a:cubicBezTo>
                      <a:pt x="719" y="18"/>
                      <a:pt x="716" y="20"/>
                      <a:pt x="706" y="18"/>
                    </a:cubicBezTo>
                    <a:cubicBezTo>
                      <a:pt x="696" y="16"/>
                      <a:pt x="702" y="0"/>
                      <a:pt x="676" y="9"/>
                    </a:cubicBezTo>
                    <a:cubicBezTo>
                      <a:pt x="651" y="18"/>
                      <a:pt x="654" y="30"/>
                      <a:pt x="632" y="36"/>
                    </a:cubicBezTo>
                    <a:cubicBezTo>
                      <a:pt x="610" y="42"/>
                      <a:pt x="598" y="58"/>
                      <a:pt x="573" y="56"/>
                    </a:cubicBezTo>
                    <a:cubicBezTo>
                      <a:pt x="548" y="54"/>
                      <a:pt x="552" y="55"/>
                      <a:pt x="538" y="54"/>
                    </a:cubicBezTo>
                    <a:cubicBezTo>
                      <a:pt x="525" y="54"/>
                      <a:pt x="479" y="65"/>
                      <a:pt x="473" y="75"/>
                    </a:cubicBezTo>
                    <a:cubicBezTo>
                      <a:pt x="467" y="85"/>
                      <a:pt x="446" y="100"/>
                      <a:pt x="422" y="98"/>
                    </a:cubicBezTo>
                    <a:cubicBezTo>
                      <a:pt x="398" y="96"/>
                      <a:pt x="393" y="94"/>
                      <a:pt x="364" y="115"/>
                    </a:cubicBezTo>
                    <a:cubicBezTo>
                      <a:pt x="336" y="136"/>
                      <a:pt x="336" y="156"/>
                      <a:pt x="326" y="170"/>
                    </a:cubicBezTo>
                    <a:cubicBezTo>
                      <a:pt x="316" y="184"/>
                      <a:pt x="304" y="214"/>
                      <a:pt x="261" y="217"/>
                    </a:cubicBezTo>
                    <a:cubicBezTo>
                      <a:pt x="218" y="220"/>
                      <a:pt x="170" y="218"/>
                      <a:pt x="170" y="218"/>
                    </a:cubicBezTo>
                    <a:cubicBezTo>
                      <a:pt x="170" y="218"/>
                      <a:pt x="165" y="226"/>
                      <a:pt x="165" y="230"/>
                    </a:cubicBezTo>
                    <a:cubicBezTo>
                      <a:pt x="165" y="234"/>
                      <a:pt x="170" y="250"/>
                      <a:pt x="160" y="254"/>
                    </a:cubicBezTo>
                    <a:cubicBezTo>
                      <a:pt x="150" y="258"/>
                      <a:pt x="131" y="258"/>
                      <a:pt x="133" y="262"/>
                    </a:cubicBezTo>
                    <a:cubicBezTo>
                      <a:pt x="135" y="265"/>
                      <a:pt x="150" y="267"/>
                      <a:pt x="154" y="270"/>
                    </a:cubicBezTo>
                    <a:cubicBezTo>
                      <a:pt x="158" y="272"/>
                      <a:pt x="211" y="284"/>
                      <a:pt x="220" y="296"/>
                    </a:cubicBezTo>
                    <a:cubicBezTo>
                      <a:pt x="230" y="309"/>
                      <a:pt x="228" y="304"/>
                      <a:pt x="240" y="310"/>
                    </a:cubicBezTo>
                    <a:cubicBezTo>
                      <a:pt x="252" y="317"/>
                      <a:pt x="282" y="326"/>
                      <a:pt x="286" y="340"/>
                    </a:cubicBezTo>
                    <a:cubicBezTo>
                      <a:pt x="290" y="353"/>
                      <a:pt x="294" y="365"/>
                      <a:pt x="300" y="367"/>
                    </a:cubicBezTo>
                    <a:cubicBezTo>
                      <a:pt x="301" y="367"/>
                      <a:pt x="301" y="367"/>
                      <a:pt x="302" y="367"/>
                    </a:cubicBezTo>
                    <a:cubicBezTo>
                      <a:pt x="309" y="368"/>
                      <a:pt x="344" y="376"/>
                      <a:pt x="348" y="376"/>
                    </a:cubicBezTo>
                    <a:cubicBezTo>
                      <a:pt x="353" y="376"/>
                      <a:pt x="359" y="384"/>
                      <a:pt x="356" y="387"/>
                    </a:cubicBezTo>
                    <a:cubicBezTo>
                      <a:pt x="352" y="390"/>
                      <a:pt x="377" y="404"/>
                      <a:pt x="377" y="404"/>
                    </a:cubicBezTo>
                    <a:cubicBezTo>
                      <a:pt x="377" y="404"/>
                      <a:pt x="384" y="412"/>
                      <a:pt x="387" y="417"/>
                    </a:cubicBezTo>
                    <a:cubicBezTo>
                      <a:pt x="390" y="422"/>
                      <a:pt x="386" y="432"/>
                      <a:pt x="388" y="432"/>
                    </a:cubicBezTo>
                    <a:cubicBezTo>
                      <a:pt x="390" y="432"/>
                      <a:pt x="394" y="434"/>
                      <a:pt x="398" y="430"/>
                    </a:cubicBezTo>
                    <a:cubicBezTo>
                      <a:pt x="403" y="426"/>
                      <a:pt x="418" y="430"/>
                      <a:pt x="412" y="436"/>
                    </a:cubicBezTo>
                    <a:cubicBezTo>
                      <a:pt x="407" y="442"/>
                      <a:pt x="404" y="453"/>
                      <a:pt x="396" y="453"/>
                    </a:cubicBezTo>
                    <a:cubicBezTo>
                      <a:pt x="388" y="453"/>
                      <a:pt x="385" y="453"/>
                      <a:pt x="366" y="452"/>
                    </a:cubicBezTo>
                    <a:cubicBezTo>
                      <a:pt x="346" y="450"/>
                      <a:pt x="320" y="450"/>
                      <a:pt x="307" y="448"/>
                    </a:cubicBezTo>
                    <a:cubicBezTo>
                      <a:pt x="294" y="447"/>
                      <a:pt x="274" y="454"/>
                      <a:pt x="286" y="442"/>
                    </a:cubicBezTo>
                    <a:cubicBezTo>
                      <a:pt x="299" y="429"/>
                      <a:pt x="290" y="428"/>
                      <a:pt x="293" y="417"/>
                    </a:cubicBezTo>
                    <a:cubicBezTo>
                      <a:pt x="295" y="409"/>
                      <a:pt x="298" y="406"/>
                      <a:pt x="291" y="406"/>
                    </a:cubicBezTo>
                    <a:cubicBezTo>
                      <a:pt x="289" y="406"/>
                      <a:pt x="286" y="407"/>
                      <a:pt x="281" y="407"/>
                    </a:cubicBezTo>
                    <a:cubicBezTo>
                      <a:pt x="262" y="409"/>
                      <a:pt x="156" y="446"/>
                      <a:pt x="133" y="456"/>
                    </a:cubicBezTo>
                    <a:cubicBezTo>
                      <a:pt x="110" y="465"/>
                      <a:pt x="76" y="473"/>
                      <a:pt x="71" y="478"/>
                    </a:cubicBezTo>
                    <a:cubicBezTo>
                      <a:pt x="66" y="482"/>
                      <a:pt x="56" y="495"/>
                      <a:pt x="71" y="498"/>
                    </a:cubicBezTo>
                    <a:cubicBezTo>
                      <a:pt x="86" y="502"/>
                      <a:pt x="114" y="505"/>
                      <a:pt x="119" y="511"/>
                    </a:cubicBezTo>
                    <a:cubicBezTo>
                      <a:pt x="124" y="517"/>
                      <a:pt x="125" y="527"/>
                      <a:pt x="130" y="530"/>
                    </a:cubicBezTo>
                    <a:cubicBezTo>
                      <a:pt x="134" y="534"/>
                      <a:pt x="152" y="540"/>
                      <a:pt x="152" y="550"/>
                    </a:cubicBezTo>
                    <a:cubicBezTo>
                      <a:pt x="153" y="561"/>
                      <a:pt x="136" y="566"/>
                      <a:pt x="164" y="575"/>
                    </a:cubicBezTo>
                    <a:cubicBezTo>
                      <a:pt x="193" y="584"/>
                      <a:pt x="212" y="589"/>
                      <a:pt x="240" y="584"/>
                    </a:cubicBezTo>
                    <a:cubicBezTo>
                      <a:pt x="268" y="580"/>
                      <a:pt x="300" y="582"/>
                      <a:pt x="304" y="582"/>
                    </a:cubicBezTo>
                    <a:cubicBezTo>
                      <a:pt x="308" y="582"/>
                      <a:pt x="321" y="588"/>
                      <a:pt x="324" y="585"/>
                    </a:cubicBezTo>
                    <a:cubicBezTo>
                      <a:pt x="328" y="582"/>
                      <a:pt x="329" y="573"/>
                      <a:pt x="335" y="582"/>
                    </a:cubicBezTo>
                    <a:cubicBezTo>
                      <a:pt x="341" y="592"/>
                      <a:pt x="342" y="603"/>
                      <a:pt x="356" y="590"/>
                    </a:cubicBezTo>
                    <a:cubicBezTo>
                      <a:pt x="369" y="578"/>
                      <a:pt x="386" y="569"/>
                      <a:pt x="399" y="565"/>
                    </a:cubicBezTo>
                    <a:cubicBezTo>
                      <a:pt x="412" y="561"/>
                      <a:pt x="419" y="557"/>
                      <a:pt x="424" y="553"/>
                    </a:cubicBezTo>
                    <a:cubicBezTo>
                      <a:pt x="430" y="549"/>
                      <a:pt x="432" y="550"/>
                      <a:pt x="438" y="552"/>
                    </a:cubicBezTo>
                    <a:cubicBezTo>
                      <a:pt x="444" y="555"/>
                      <a:pt x="459" y="572"/>
                      <a:pt x="444" y="577"/>
                    </a:cubicBezTo>
                    <a:cubicBezTo>
                      <a:pt x="430" y="582"/>
                      <a:pt x="413" y="581"/>
                      <a:pt x="413" y="584"/>
                    </a:cubicBezTo>
                    <a:cubicBezTo>
                      <a:pt x="413" y="588"/>
                      <a:pt x="413" y="588"/>
                      <a:pt x="421" y="593"/>
                    </a:cubicBezTo>
                    <a:cubicBezTo>
                      <a:pt x="429" y="598"/>
                      <a:pt x="433" y="603"/>
                      <a:pt x="436" y="611"/>
                    </a:cubicBezTo>
                    <a:cubicBezTo>
                      <a:pt x="438" y="619"/>
                      <a:pt x="456" y="640"/>
                      <a:pt x="447" y="648"/>
                    </a:cubicBezTo>
                    <a:cubicBezTo>
                      <a:pt x="438" y="656"/>
                      <a:pt x="428" y="668"/>
                      <a:pt x="410" y="668"/>
                    </a:cubicBezTo>
                    <a:cubicBezTo>
                      <a:pt x="391" y="668"/>
                      <a:pt x="378" y="668"/>
                      <a:pt x="376" y="666"/>
                    </a:cubicBezTo>
                    <a:cubicBezTo>
                      <a:pt x="373" y="664"/>
                      <a:pt x="368" y="670"/>
                      <a:pt x="360" y="676"/>
                    </a:cubicBezTo>
                    <a:cubicBezTo>
                      <a:pt x="352" y="683"/>
                      <a:pt x="357" y="693"/>
                      <a:pt x="342" y="696"/>
                    </a:cubicBezTo>
                    <a:cubicBezTo>
                      <a:pt x="328" y="700"/>
                      <a:pt x="322" y="705"/>
                      <a:pt x="312" y="700"/>
                    </a:cubicBezTo>
                    <a:cubicBezTo>
                      <a:pt x="301" y="696"/>
                      <a:pt x="294" y="682"/>
                      <a:pt x="272" y="686"/>
                    </a:cubicBezTo>
                    <a:cubicBezTo>
                      <a:pt x="250" y="691"/>
                      <a:pt x="236" y="710"/>
                      <a:pt x="235" y="718"/>
                    </a:cubicBezTo>
                    <a:cubicBezTo>
                      <a:pt x="234" y="726"/>
                      <a:pt x="218" y="750"/>
                      <a:pt x="212" y="758"/>
                    </a:cubicBezTo>
                    <a:cubicBezTo>
                      <a:pt x="205" y="765"/>
                      <a:pt x="189" y="784"/>
                      <a:pt x="190" y="792"/>
                    </a:cubicBezTo>
                    <a:cubicBezTo>
                      <a:pt x="192" y="799"/>
                      <a:pt x="190" y="806"/>
                      <a:pt x="186" y="805"/>
                    </a:cubicBezTo>
                    <a:cubicBezTo>
                      <a:pt x="182" y="804"/>
                      <a:pt x="182" y="801"/>
                      <a:pt x="173" y="804"/>
                    </a:cubicBezTo>
                    <a:cubicBezTo>
                      <a:pt x="164" y="806"/>
                      <a:pt x="166" y="816"/>
                      <a:pt x="166" y="820"/>
                    </a:cubicBezTo>
                    <a:cubicBezTo>
                      <a:pt x="167" y="824"/>
                      <a:pt x="164" y="841"/>
                      <a:pt x="174" y="836"/>
                    </a:cubicBezTo>
                    <a:cubicBezTo>
                      <a:pt x="185" y="830"/>
                      <a:pt x="195" y="831"/>
                      <a:pt x="189" y="837"/>
                    </a:cubicBezTo>
                    <a:cubicBezTo>
                      <a:pt x="183" y="843"/>
                      <a:pt x="188" y="849"/>
                      <a:pt x="190" y="851"/>
                    </a:cubicBezTo>
                    <a:cubicBezTo>
                      <a:pt x="193" y="853"/>
                      <a:pt x="192" y="850"/>
                      <a:pt x="194" y="857"/>
                    </a:cubicBezTo>
                    <a:cubicBezTo>
                      <a:pt x="197" y="864"/>
                      <a:pt x="202" y="873"/>
                      <a:pt x="207" y="870"/>
                    </a:cubicBezTo>
                    <a:cubicBezTo>
                      <a:pt x="212" y="868"/>
                      <a:pt x="208" y="864"/>
                      <a:pt x="215" y="863"/>
                    </a:cubicBezTo>
                    <a:cubicBezTo>
                      <a:pt x="222" y="862"/>
                      <a:pt x="230" y="861"/>
                      <a:pt x="227" y="868"/>
                    </a:cubicBezTo>
                    <a:cubicBezTo>
                      <a:pt x="224" y="874"/>
                      <a:pt x="229" y="879"/>
                      <a:pt x="226" y="887"/>
                    </a:cubicBezTo>
                    <a:cubicBezTo>
                      <a:pt x="224" y="895"/>
                      <a:pt x="202" y="909"/>
                      <a:pt x="216" y="915"/>
                    </a:cubicBezTo>
                    <a:cubicBezTo>
                      <a:pt x="229" y="921"/>
                      <a:pt x="231" y="918"/>
                      <a:pt x="240" y="930"/>
                    </a:cubicBezTo>
                    <a:cubicBezTo>
                      <a:pt x="250" y="941"/>
                      <a:pt x="266" y="941"/>
                      <a:pt x="267" y="954"/>
                    </a:cubicBezTo>
                    <a:cubicBezTo>
                      <a:pt x="268" y="968"/>
                      <a:pt x="262" y="978"/>
                      <a:pt x="283" y="978"/>
                    </a:cubicBezTo>
                    <a:cubicBezTo>
                      <a:pt x="304" y="978"/>
                      <a:pt x="334" y="971"/>
                      <a:pt x="344" y="964"/>
                    </a:cubicBezTo>
                    <a:cubicBezTo>
                      <a:pt x="354" y="956"/>
                      <a:pt x="352" y="963"/>
                      <a:pt x="360" y="956"/>
                    </a:cubicBezTo>
                    <a:cubicBezTo>
                      <a:pt x="368" y="948"/>
                      <a:pt x="375" y="938"/>
                      <a:pt x="377" y="954"/>
                    </a:cubicBezTo>
                    <a:cubicBezTo>
                      <a:pt x="379" y="971"/>
                      <a:pt x="394" y="978"/>
                      <a:pt x="396" y="988"/>
                    </a:cubicBezTo>
                    <a:cubicBezTo>
                      <a:pt x="397" y="999"/>
                      <a:pt x="398" y="997"/>
                      <a:pt x="389" y="1006"/>
                    </a:cubicBezTo>
                    <a:cubicBezTo>
                      <a:pt x="380" y="1016"/>
                      <a:pt x="374" y="1018"/>
                      <a:pt x="382" y="1028"/>
                    </a:cubicBezTo>
                    <a:cubicBezTo>
                      <a:pt x="390" y="1037"/>
                      <a:pt x="393" y="1038"/>
                      <a:pt x="394" y="1050"/>
                    </a:cubicBezTo>
                    <a:cubicBezTo>
                      <a:pt x="394" y="1061"/>
                      <a:pt x="399" y="1064"/>
                      <a:pt x="392" y="1065"/>
                    </a:cubicBezTo>
                    <a:cubicBezTo>
                      <a:pt x="384" y="1066"/>
                      <a:pt x="382" y="1068"/>
                      <a:pt x="392" y="1072"/>
                    </a:cubicBezTo>
                    <a:cubicBezTo>
                      <a:pt x="401" y="1077"/>
                      <a:pt x="411" y="1074"/>
                      <a:pt x="414" y="1072"/>
                    </a:cubicBezTo>
                    <a:cubicBezTo>
                      <a:pt x="418" y="1071"/>
                      <a:pt x="420" y="1072"/>
                      <a:pt x="420" y="1067"/>
                    </a:cubicBezTo>
                    <a:cubicBezTo>
                      <a:pt x="421" y="1062"/>
                      <a:pt x="434" y="1052"/>
                      <a:pt x="438" y="1051"/>
                    </a:cubicBezTo>
                    <a:cubicBezTo>
                      <a:pt x="441" y="1050"/>
                      <a:pt x="462" y="1038"/>
                      <a:pt x="467" y="1039"/>
                    </a:cubicBezTo>
                    <a:cubicBezTo>
                      <a:pt x="472" y="1040"/>
                      <a:pt x="478" y="1046"/>
                      <a:pt x="485" y="1049"/>
                    </a:cubicBezTo>
                    <a:cubicBezTo>
                      <a:pt x="492" y="1052"/>
                      <a:pt x="504" y="1058"/>
                      <a:pt x="506" y="1052"/>
                    </a:cubicBezTo>
                    <a:cubicBezTo>
                      <a:pt x="508" y="1046"/>
                      <a:pt x="515" y="1049"/>
                      <a:pt x="524" y="1064"/>
                    </a:cubicBezTo>
                    <a:cubicBezTo>
                      <a:pt x="534" y="1080"/>
                      <a:pt x="534" y="1092"/>
                      <a:pt x="546" y="1091"/>
                    </a:cubicBezTo>
                    <a:cubicBezTo>
                      <a:pt x="557" y="1090"/>
                      <a:pt x="561" y="1092"/>
                      <a:pt x="557" y="1080"/>
                    </a:cubicBezTo>
                    <a:cubicBezTo>
                      <a:pt x="553" y="1068"/>
                      <a:pt x="551" y="1067"/>
                      <a:pt x="550" y="1060"/>
                    </a:cubicBezTo>
                    <a:cubicBezTo>
                      <a:pt x="548" y="1054"/>
                      <a:pt x="550" y="1050"/>
                      <a:pt x="558" y="1046"/>
                    </a:cubicBezTo>
                    <a:cubicBezTo>
                      <a:pt x="565" y="1043"/>
                      <a:pt x="563" y="1039"/>
                      <a:pt x="570" y="1051"/>
                    </a:cubicBezTo>
                    <a:cubicBezTo>
                      <a:pt x="576" y="1063"/>
                      <a:pt x="579" y="1068"/>
                      <a:pt x="593" y="1066"/>
                    </a:cubicBezTo>
                    <a:cubicBezTo>
                      <a:pt x="607" y="1063"/>
                      <a:pt x="622" y="1056"/>
                      <a:pt x="634" y="1056"/>
                    </a:cubicBezTo>
                    <a:cubicBezTo>
                      <a:pt x="646" y="1055"/>
                      <a:pt x="658" y="1058"/>
                      <a:pt x="638" y="1068"/>
                    </a:cubicBezTo>
                    <a:cubicBezTo>
                      <a:pt x="618" y="1079"/>
                      <a:pt x="613" y="1071"/>
                      <a:pt x="614" y="1094"/>
                    </a:cubicBezTo>
                    <a:cubicBezTo>
                      <a:pt x="616" y="1118"/>
                      <a:pt x="624" y="1124"/>
                      <a:pt x="614" y="1142"/>
                    </a:cubicBezTo>
                    <a:cubicBezTo>
                      <a:pt x="604" y="1159"/>
                      <a:pt x="602" y="1166"/>
                      <a:pt x="585" y="1174"/>
                    </a:cubicBezTo>
                    <a:cubicBezTo>
                      <a:pt x="568" y="1182"/>
                      <a:pt x="556" y="1185"/>
                      <a:pt x="556" y="1203"/>
                    </a:cubicBezTo>
                    <a:cubicBezTo>
                      <a:pt x="556" y="1221"/>
                      <a:pt x="556" y="1224"/>
                      <a:pt x="541" y="1224"/>
                    </a:cubicBezTo>
                    <a:cubicBezTo>
                      <a:pt x="526" y="1224"/>
                      <a:pt x="506" y="1246"/>
                      <a:pt x="497" y="1251"/>
                    </a:cubicBezTo>
                    <a:cubicBezTo>
                      <a:pt x="488" y="1256"/>
                      <a:pt x="466" y="1258"/>
                      <a:pt x="464" y="1275"/>
                    </a:cubicBezTo>
                    <a:cubicBezTo>
                      <a:pt x="463" y="1292"/>
                      <a:pt x="468" y="1303"/>
                      <a:pt x="454" y="1296"/>
                    </a:cubicBezTo>
                    <a:cubicBezTo>
                      <a:pt x="440" y="1290"/>
                      <a:pt x="432" y="1287"/>
                      <a:pt x="415" y="1292"/>
                    </a:cubicBezTo>
                    <a:cubicBezTo>
                      <a:pt x="398" y="1296"/>
                      <a:pt x="368" y="1316"/>
                      <a:pt x="362" y="1325"/>
                    </a:cubicBezTo>
                    <a:cubicBezTo>
                      <a:pt x="355" y="1334"/>
                      <a:pt x="346" y="1338"/>
                      <a:pt x="338" y="1345"/>
                    </a:cubicBezTo>
                    <a:cubicBezTo>
                      <a:pt x="329" y="1352"/>
                      <a:pt x="316" y="1364"/>
                      <a:pt x="306" y="1365"/>
                    </a:cubicBezTo>
                    <a:cubicBezTo>
                      <a:pt x="296" y="1366"/>
                      <a:pt x="286" y="1378"/>
                      <a:pt x="275" y="1378"/>
                    </a:cubicBezTo>
                    <a:cubicBezTo>
                      <a:pt x="264" y="1378"/>
                      <a:pt x="248" y="1378"/>
                      <a:pt x="246" y="1386"/>
                    </a:cubicBezTo>
                    <a:cubicBezTo>
                      <a:pt x="243" y="1395"/>
                      <a:pt x="241" y="1398"/>
                      <a:pt x="238" y="1400"/>
                    </a:cubicBezTo>
                    <a:cubicBezTo>
                      <a:pt x="234" y="1403"/>
                      <a:pt x="230" y="1411"/>
                      <a:pt x="234" y="1416"/>
                    </a:cubicBezTo>
                    <a:cubicBezTo>
                      <a:pt x="238" y="1420"/>
                      <a:pt x="240" y="1428"/>
                      <a:pt x="238" y="1432"/>
                    </a:cubicBezTo>
                    <a:cubicBezTo>
                      <a:pt x="236" y="1436"/>
                      <a:pt x="222" y="1451"/>
                      <a:pt x="215" y="1446"/>
                    </a:cubicBezTo>
                    <a:cubicBezTo>
                      <a:pt x="208" y="1442"/>
                      <a:pt x="220" y="1428"/>
                      <a:pt x="206" y="1428"/>
                    </a:cubicBezTo>
                    <a:cubicBezTo>
                      <a:pt x="192" y="1429"/>
                      <a:pt x="195" y="1434"/>
                      <a:pt x="190" y="1436"/>
                    </a:cubicBezTo>
                    <a:cubicBezTo>
                      <a:pt x="184" y="1439"/>
                      <a:pt x="178" y="1439"/>
                      <a:pt x="178" y="1439"/>
                    </a:cubicBezTo>
                    <a:cubicBezTo>
                      <a:pt x="178" y="1439"/>
                      <a:pt x="163" y="1450"/>
                      <a:pt x="166" y="1450"/>
                    </a:cubicBezTo>
                    <a:cubicBezTo>
                      <a:pt x="168" y="1450"/>
                      <a:pt x="178" y="1456"/>
                      <a:pt x="166" y="1456"/>
                    </a:cubicBezTo>
                    <a:cubicBezTo>
                      <a:pt x="154" y="1455"/>
                      <a:pt x="150" y="1448"/>
                      <a:pt x="140" y="1452"/>
                    </a:cubicBezTo>
                    <a:cubicBezTo>
                      <a:pt x="129" y="1455"/>
                      <a:pt x="114" y="1460"/>
                      <a:pt x="118" y="1467"/>
                    </a:cubicBezTo>
                    <a:cubicBezTo>
                      <a:pt x="121" y="1474"/>
                      <a:pt x="124" y="1479"/>
                      <a:pt x="121" y="1482"/>
                    </a:cubicBezTo>
                    <a:cubicBezTo>
                      <a:pt x="118" y="1484"/>
                      <a:pt x="116" y="1492"/>
                      <a:pt x="110" y="1496"/>
                    </a:cubicBezTo>
                    <a:cubicBezTo>
                      <a:pt x="104" y="1500"/>
                      <a:pt x="94" y="1506"/>
                      <a:pt x="89" y="1502"/>
                    </a:cubicBezTo>
                    <a:cubicBezTo>
                      <a:pt x="84" y="1498"/>
                      <a:pt x="84" y="1492"/>
                      <a:pt x="77" y="1490"/>
                    </a:cubicBezTo>
                    <a:cubicBezTo>
                      <a:pt x="70" y="1489"/>
                      <a:pt x="59" y="1500"/>
                      <a:pt x="55" y="1504"/>
                    </a:cubicBezTo>
                    <a:cubicBezTo>
                      <a:pt x="51" y="1508"/>
                      <a:pt x="58" y="1512"/>
                      <a:pt x="47" y="1514"/>
                    </a:cubicBezTo>
                    <a:cubicBezTo>
                      <a:pt x="36" y="1517"/>
                      <a:pt x="38" y="1524"/>
                      <a:pt x="30" y="1531"/>
                    </a:cubicBezTo>
                    <a:cubicBezTo>
                      <a:pt x="22" y="1538"/>
                      <a:pt x="18" y="1543"/>
                      <a:pt x="16" y="1547"/>
                    </a:cubicBezTo>
                    <a:cubicBezTo>
                      <a:pt x="14" y="1551"/>
                      <a:pt x="0" y="1558"/>
                      <a:pt x="8" y="1558"/>
                    </a:cubicBezTo>
                    <a:cubicBezTo>
                      <a:pt x="15" y="1557"/>
                      <a:pt x="35" y="1545"/>
                      <a:pt x="39" y="1540"/>
                    </a:cubicBezTo>
                    <a:cubicBezTo>
                      <a:pt x="43" y="1534"/>
                      <a:pt x="57" y="1520"/>
                      <a:pt x="62" y="1518"/>
                    </a:cubicBezTo>
                    <a:cubicBezTo>
                      <a:pt x="66" y="1515"/>
                      <a:pt x="68" y="1509"/>
                      <a:pt x="77" y="1514"/>
                    </a:cubicBezTo>
                    <a:cubicBezTo>
                      <a:pt x="86" y="1520"/>
                      <a:pt x="96" y="1523"/>
                      <a:pt x="108" y="1514"/>
                    </a:cubicBezTo>
                    <a:cubicBezTo>
                      <a:pt x="121" y="1506"/>
                      <a:pt x="118" y="1508"/>
                      <a:pt x="124" y="1506"/>
                    </a:cubicBezTo>
                    <a:cubicBezTo>
                      <a:pt x="131" y="1503"/>
                      <a:pt x="128" y="1516"/>
                      <a:pt x="148" y="1500"/>
                    </a:cubicBezTo>
                    <a:cubicBezTo>
                      <a:pt x="167" y="1485"/>
                      <a:pt x="178" y="1486"/>
                      <a:pt x="176" y="1478"/>
                    </a:cubicBezTo>
                    <a:cubicBezTo>
                      <a:pt x="174" y="1469"/>
                      <a:pt x="172" y="1466"/>
                      <a:pt x="175" y="1462"/>
                    </a:cubicBezTo>
                    <a:cubicBezTo>
                      <a:pt x="178" y="1458"/>
                      <a:pt x="175" y="1455"/>
                      <a:pt x="187" y="1456"/>
                    </a:cubicBezTo>
                    <a:cubicBezTo>
                      <a:pt x="199" y="1458"/>
                      <a:pt x="214" y="1462"/>
                      <a:pt x="222" y="1458"/>
                    </a:cubicBezTo>
                    <a:cubicBezTo>
                      <a:pt x="230" y="1454"/>
                      <a:pt x="241" y="1444"/>
                      <a:pt x="242" y="1441"/>
                    </a:cubicBezTo>
                    <a:cubicBezTo>
                      <a:pt x="242" y="1439"/>
                      <a:pt x="242" y="1435"/>
                      <a:pt x="244" y="1432"/>
                    </a:cubicBezTo>
                    <a:cubicBezTo>
                      <a:pt x="245" y="1430"/>
                      <a:pt x="246" y="1428"/>
                      <a:pt x="248" y="1426"/>
                    </a:cubicBezTo>
                    <a:cubicBezTo>
                      <a:pt x="254" y="1422"/>
                      <a:pt x="258" y="1419"/>
                      <a:pt x="271" y="1410"/>
                    </a:cubicBezTo>
                    <a:cubicBezTo>
                      <a:pt x="284" y="1400"/>
                      <a:pt x="291" y="1402"/>
                      <a:pt x="297" y="1403"/>
                    </a:cubicBezTo>
                    <a:cubicBezTo>
                      <a:pt x="303" y="1404"/>
                      <a:pt x="312" y="1405"/>
                      <a:pt x="320" y="1402"/>
                    </a:cubicBezTo>
                    <a:cubicBezTo>
                      <a:pt x="328" y="1400"/>
                      <a:pt x="329" y="1389"/>
                      <a:pt x="333" y="1382"/>
                    </a:cubicBezTo>
                    <a:cubicBezTo>
                      <a:pt x="337" y="1374"/>
                      <a:pt x="339" y="1374"/>
                      <a:pt x="347" y="1379"/>
                    </a:cubicBezTo>
                    <a:cubicBezTo>
                      <a:pt x="355" y="1384"/>
                      <a:pt x="362" y="1379"/>
                      <a:pt x="364" y="1384"/>
                    </a:cubicBezTo>
                    <a:cubicBezTo>
                      <a:pt x="365" y="1388"/>
                      <a:pt x="362" y="1394"/>
                      <a:pt x="370" y="1391"/>
                    </a:cubicBezTo>
                    <a:cubicBezTo>
                      <a:pt x="378" y="1388"/>
                      <a:pt x="376" y="1367"/>
                      <a:pt x="381" y="1366"/>
                    </a:cubicBezTo>
                    <a:cubicBezTo>
                      <a:pt x="386" y="1366"/>
                      <a:pt x="384" y="1368"/>
                      <a:pt x="386" y="1371"/>
                    </a:cubicBezTo>
                    <a:cubicBezTo>
                      <a:pt x="389" y="1374"/>
                      <a:pt x="394" y="1368"/>
                      <a:pt x="407" y="1366"/>
                    </a:cubicBezTo>
                    <a:cubicBezTo>
                      <a:pt x="420" y="1364"/>
                      <a:pt x="429" y="1356"/>
                      <a:pt x="423" y="1354"/>
                    </a:cubicBezTo>
                    <a:cubicBezTo>
                      <a:pt x="417" y="1352"/>
                      <a:pt x="400" y="1354"/>
                      <a:pt x="402" y="1348"/>
                    </a:cubicBezTo>
                    <a:cubicBezTo>
                      <a:pt x="404" y="1343"/>
                      <a:pt x="410" y="1314"/>
                      <a:pt x="414" y="1328"/>
                    </a:cubicBezTo>
                    <a:cubicBezTo>
                      <a:pt x="418" y="1342"/>
                      <a:pt x="422" y="1341"/>
                      <a:pt x="426" y="1341"/>
                    </a:cubicBezTo>
                    <a:cubicBezTo>
                      <a:pt x="429" y="1341"/>
                      <a:pt x="442" y="1329"/>
                      <a:pt x="444" y="1335"/>
                    </a:cubicBezTo>
                    <a:cubicBezTo>
                      <a:pt x="446" y="1341"/>
                      <a:pt x="439" y="1342"/>
                      <a:pt x="444" y="1351"/>
                    </a:cubicBezTo>
                    <a:cubicBezTo>
                      <a:pt x="450" y="1360"/>
                      <a:pt x="468" y="1369"/>
                      <a:pt x="469" y="1358"/>
                    </a:cubicBezTo>
                    <a:cubicBezTo>
                      <a:pt x="470" y="1348"/>
                      <a:pt x="476" y="1340"/>
                      <a:pt x="478" y="1348"/>
                    </a:cubicBezTo>
                    <a:cubicBezTo>
                      <a:pt x="479" y="1355"/>
                      <a:pt x="492" y="1351"/>
                      <a:pt x="488" y="1356"/>
                    </a:cubicBezTo>
                    <a:cubicBezTo>
                      <a:pt x="484" y="1362"/>
                      <a:pt x="473" y="1370"/>
                      <a:pt x="477" y="1375"/>
                    </a:cubicBezTo>
                    <a:cubicBezTo>
                      <a:pt x="481" y="1380"/>
                      <a:pt x="478" y="1377"/>
                      <a:pt x="498" y="1372"/>
                    </a:cubicBezTo>
                    <a:cubicBezTo>
                      <a:pt x="517" y="1366"/>
                      <a:pt x="518" y="1377"/>
                      <a:pt x="518" y="1377"/>
                    </a:cubicBezTo>
                    <a:cubicBezTo>
                      <a:pt x="518" y="1377"/>
                      <a:pt x="529" y="1386"/>
                      <a:pt x="529" y="1378"/>
                    </a:cubicBezTo>
                    <a:cubicBezTo>
                      <a:pt x="529" y="1369"/>
                      <a:pt x="530" y="1365"/>
                      <a:pt x="526" y="1363"/>
                    </a:cubicBezTo>
                    <a:cubicBezTo>
                      <a:pt x="523" y="1361"/>
                      <a:pt x="515" y="1362"/>
                      <a:pt x="515" y="1356"/>
                    </a:cubicBezTo>
                    <a:cubicBezTo>
                      <a:pt x="515" y="1351"/>
                      <a:pt x="508" y="1352"/>
                      <a:pt x="505" y="1352"/>
                    </a:cubicBezTo>
                    <a:cubicBezTo>
                      <a:pt x="502" y="1352"/>
                      <a:pt x="489" y="1344"/>
                      <a:pt x="488" y="1339"/>
                    </a:cubicBezTo>
                    <a:cubicBezTo>
                      <a:pt x="486" y="1334"/>
                      <a:pt x="478" y="1330"/>
                      <a:pt x="475" y="1326"/>
                    </a:cubicBezTo>
                    <a:cubicBezTo>
                      <a:pt x="472" y="1322"/>
                      <a:pt x="473" y="1322"/>
                      <a:pt x="482" y="1316"/>
                    </a:cubicBezTo>
                    <a:cubicBezTo>
                      <a:pt x="490" y="1310"/>
                      <a:pt x="501" y="1298"/>
                      <a:pt x="503" y="1305"/>
                    </a:cubicBezTo>
                    <a:cubicBezTo>
                      <a:pt x="505" y="1312"/>
                      <a:pt x="501" y="1318"/>
                      <a:pt x="504" y="1322"/>
                    </a:cubicBezTo>
                    <a:cubicBezTo>
                      <a:pt x="506" y="1326"/>
                      <a:pt x="510" y="1328"/>
                      <a:pt x="516" y="1321"/>
                    </a:cubicBezTo>
                    <a:cubicBezTo>
                      <a:pt x="521" y="1314"/>
                      <a:pt x="520" y="1309"/>
                      <a:pt x="526" y="1302"/>
                    </a:cubicBezTo>
                    <a:cubicBezTo>
                      <a:pt x="532" y="1296"/>
                      <a:pt x="534" y="1296"/>
                      <a:pt x="537" y="1298"/>
                    </a:cubicBezTo>
                    <a:cubicBezTo>
                      <a:pt x="540" y="1300"/>
                      <a:pt x="548" y="1308"/>
                      <a:pt x="562" y="1294"/>
                    </a:cubicBezTo>
                    <a:cubicBezTo>
                      <a:pt x="576" y="1281"/>
                      <a:pt x="594" y="1275"/>
                      <a:pt x="587" y="1268"/>
                    </a:cubicBezTo>
                    <a:cubicBezTo>
                      <a:pt x="580" y="1262"/>
                      <a:pt x="564" y="1258"/>
                      <a:pt x="576" y="1252"/>
                    </a:cubicBezTo>
                    <a:cubicBezTo>
                      <a:pt x="587" y="1246"/>
                      <a:pt x="596" y="1240"/>
                      <a:pt x="600" y="1243"/>
                    </a:cubicBezTo>
                    <a:cubicBezTo>
                      <a:pt x="605" y="1246"/>
                      <a:pt x="624" y="1236"/>
                      <a:pt x="632" y="1232"/>
                    </a:cubicBezTo>
                    <a:cubicBezTo>
                      <a:pt x="640" y="1228"/>
                      <a:pt x="646" y="1218"/>
                      <a:pt x="654" y="1211"/>
                    </a:cubicBezTo>
                    <a:cubicBezTo>
                      <a:pt x="661" y="1204"/>
                      <a:pt x="668" y="1204"/>
                      <a:pt x="674" y="1194"/>
                    </a:cubicBezTo>
                    <a:cubicBezTo>
                      <a:pt x="680" y="1184"/>
                      <a:pt x="678" y="1184"/>
                      <a:pt x="698" y="1170"/>
                    </a:cubicBezTo>
                    <a:cubicBezTo>
                      <a:pt x="719" y="1156"/>
                      <a:pt x="714" y="1155"/>
                      <a:pt x="730" y="1146"/>
                    </a:cubicBezTo>
                    <a:cubicBezTo>
                      <a:pt x="746" y="1138"/>
                      <a:pt x="750" y="1141"/>
                      <a:pt x="752" y="1132"/>
                    </a:cubicBezTo>
                    <a:cubicBezTo>
                      <a:pt x="753" y="1122"/>
                      <a:pt x="752" y="1122"/>
                      <a:pt x="762" y="1122"/>
                    </a:cubicBezTo>
                    <a:cubicBezTo>
                      <a:pt x="772" y="1121"/>
                      <a:pt x="780" y="1121"/>
                      <a:pt x="786" y="1115"/>
                    </a:cubicBezTo>
                    <a:cubicBezTo>
                      <a:pt x="791" y="1109"/>
                      <a:pt x="792" y="1099"/>
                      <a:pt x="802" y="1087"/>
                    </a:cubicBezTo>
                    <a:cubicBezTo>
                      <a:pt x="812" y="1075"/>
                      <a:pt x="823" y="1077"/>
                      <a:pt x="828" y="1070"/>
                    </a:cubicBezTo>
                    <a:cubicBezTo>
                      <a:pt x="832" y="1064"/>
                      <a:pt x="854" y="1062"/>
                      <a:pt x="840" y="1046"/>
                    </a:cubicBezTo>
                    <a:cubicBezTo>
                      <a:pt x="826" y="1031"/>
                      <a:pt x="818" y="1036"/>
                      <a:pt x="805" y="1034"/>
                    </a:cubicBezTo>
                    <a:cubicBezTo>
                      <a:pt x="792" y="1032"/>
                      <a:pt x="788" y="1036"/>
                      <a:pt x="793" y="1026"/>
                    </a:cubicBezTo>
                    <a:cubicBezTo>
                      <a:pt x="798" y="1016"/>
                      <a:pt x="798" y="1020"/>
                      <a:pt x="811" y="1008"/>
                    </a:cubicBezTo>
                    <a:cubicBezTo>
                      <a:pt x="824" y="997"/>
                      <a:pt x="814" y="994"/>
                      <a:pt x="828" y="992"/>
                    </a:cubicBezTo>
                    <a:cubicBezTo>
                      <a:pt x="841" y="991"/>
                      <a:pt x="853" y="984"/>
                      <a:pt x="856" y="976"/>
                    </a:cubicBezTo>
                    <a:cubicBezTo>
                      <a:pt x="860" y="968"/>
                      <a:pt x="863" y="971"/>
                      <a:pt x="870" y="964"/>
                    </a:cubicBezTo>
                    <a:cubicBezTo>
                      <a:pt x="876" y="958"/>
                      <a:pt x="876" y="951"/>
                      <a:pt x="877" y="942"/>
                    </a:cubicBezTo>
                    <a:cubicBezTo>
                      <a:pt x="878" y="934"/>
                      <a:pt x="876" y="936"/>
                      <a:pt x="886" y="930"/>
                    </a:cubicBezTo>
                    <a:cubicBezTo>
                      <a:pt x="896" y="924"/>
                      <a:pt x="893" y="923"/>
                      <a:pt x="894" y="916"/>
                    </a:cubicBezTo>
                    <a:cubicBezTo>
                      <a:pt x="896" y="908"/>
                      <a:pt x="906" y="902"/>
                      <a:pt x="910" y="898"/>
                    </a:cubicBezTo>
                    <a:cubicBezTo>
                      <a:pt x="915" y="894"/>
                      <a:pt x="912" y="888"/>
                      <a:pt x="924" y="881"/>
                    </a:cubicBezTo>
                    <a:cubicBezTo>
                      <a:pt x="937" y="874"/>
                      <a:pt x="948" y="868"/>
                      <a:pt x="956" y="862"/>
                    </a:cubicBezTo>
                    <a:cubicBezTo>
                      <a:pt x="964" y="856"/>
                      <a:pt x="965" y="852"/>
                      <a:pt x="978" y="853"/>
                    </a:cubicBezTo>
                    <a:cubicBezTo>
                      <a:pt x="990" y="854"/>
                      <a:pt x="1001" y="850"/>
                      <a:pt x="1006" y="857"/>
                    </a:cubicBezTo>
                    <a:cubicBezTo>
                      <a:pt x="1012" y="864"/>
                      <a:pt x="1020" y="866"/>
                      <a:pt x="1013" y="872"/>
                    </a:cubicBezTo>
                    <a:cubicBezTo>
                      <a:pt x="1006" y="877"/>
                      <a:pt x="996" y="875"/>
                      <a:pt x="994" y="874"/>
                    </a:cubicBezTo>
                    <a:cubicBezTo>
                      <a:pt x="991" y="872"/>
                      <a:pt x="993" y="862"/>
                      <a:pt x="980" y="872"/>
                    </a:cubicBezTo>
                    <a:cubicBezTo>
                      <a:pt x="966" y="883"/>
                      <a:pt x="958" y="894"/>
                      <a:pt x="948" y="893"/>
                    </a:cubicBezTo>
                    <a:cubicBezTo>
                      <a:pt x="938" y="892"/>
                      <a:pt x="930" y="900"/>
                      <a:pt x="935" y="908"/>
                    </a:cubicBezTo>
                    <a:cubicBezTo>
                      <a:pt x="940" y="916"/>
                      <a:pt x="943" y="916"/>
                      <a:pt x="938" y="926"/>
                    </a:cubicBezTo>
                    <a:cubicBezTo>
                      <a:pt x="934" y="936"/>
                      <a:pt x="916" y="944"/>
                      <a:pt x="915" y="960"/>
                    </a:cubicBezTo>
                    <a:cubicBezTo>
                      <a:pt x="914" y="976"/>
                      <a:pt x="904" y="983"/>
                      <a:pt x="916" y="986"/>
                    </a:cubicBezTo>
                    <a:cubicBezTo>
                      <a:pt x="927" y="990"/>
                      <a:pt x="940" y="998"/>
                      <a:pt x="933" y="998"/>
                    </a:cubicBezTo>
                    <a:cubicBezTo>
                      <a:pt x="926" y="998"/>
                      <a:pt x="896" y="1018"/>
                      <a:pt x="909" y="1026"/>
                    </a:cubicBezTo>
                    <a:cubicBezTo>
                      <a:pt x="922" y="1034"/>
                      <a:pt x="928" y="1028"/>
                      <a:pt x="939" y="1025"/>
                    </a:cubicBezTo>
                    <a:cubicBezTo>
                      <a:pt x="950" y="1022"/>
                      <a:pt x="960" y="1022"/>
                      <a:pt x="970" y="1013"/>
                    </a:cubicBezTo>
                    <a:cubicBezTo>
                      <a:pt x="981" y="1004"/>
                      <a:pt x="995" y="1002"/>
                      <a:pt x="1004" y="996"/>
                    </a:cubicBezTo>
                    <a:cubicBezTo>
                      <a:pt x="1012" y="989"/>
                      <a:pt x="1014" y="986"/>
                      <a:pt x="1018" y="988"/>
                    </a:cubicBezTo>
                    <a:cubicBezTo>
                      <a:pt x="1023" y="991"/>
                      <a:pt x="1037" y="990"/>
                      <a:pt x="1037" y="983"/>
                    </a:cubicBezTo>
                    <a:cubicBezTo>
                      <a:pt x="1037" y="976"/>
                      <a:pt x="1029" y="973"/>
                      <a:pt x="1042" y="969"/>
                    </a:cubicBezTo>
                    <a:cubicBezTo>
                      <a:pt x="1056" y="965"/>
                      <a:pt x="1070" y="964"/>
                      <a:pt x="1077" y="964"/>
                    </a:cubicBezTo>
                    <a:cubicBezTo>
                      <a:pt x="1084" y="964"/>
                      <a:pt x="1116" y="960"/>
                      <a:pt x="1116" y="964"/>
                    </a:cubicBezTo>
                    <a:cubicBezTo>
                      <a:pt x="1116" y="968"/>
                      <a:pt x="1115" y="986"/>
                      <a:pt x="1128" y="978"/>
                    </a:cubicBezTo>
                    <a:cubicBezTo>
                      <a:pt x="1140" y="970"/>
                      <a:pt x="1148" y="958"/>
                      <a:pt x="1155" y="950"/>
                    </a:cubicBezTo>
                    <a:cubicBezTo>
                      <a:pt x="1162" y="943"/>
                      <a:pt x="1166" y="942"/>
                      <a:pt x="1166" y="938"/>
                    </a:cubicBezTo>
                    <a:cubicBezTo>
                      <a:pt x="1167" y="934"/>
                      <a:pt x="1166" y="918"/>
                      <a:pt x="1156" y="925"/>
                    </a:cubicBezTo>
                    <a:cubicBezTo>
                      <a:pt x="1146" y="932"/>
                      <a:pt x="1147" y="939"/>
                      <a:pt x="1140" y="932"/>
                    </a:cubicBezTo>
                    <a:cubicBezTo>
                      <a:pt x="1134" y="926"/>
                      <a:pt x="1135" y="917"/>
                      <a:pt x="1136" y="913"/>
                    </a:cubicBezTo>
                    <a:cubicBezTo>
                      <a:pt x="1136" y="909"/>
                      <a:pt x="1139" y="905"/>
                      <a:pt x="1131" y="910"/>
                    </a:cubicBezTo>
                    <a:cubicBezTo>
                      <a:pt x="1123" y="916"/>
                      <a:pt x="1111" y="912"/>
                      <a:pt x="1111" y="906"/>
                    </a:cubicBezTo>
                    <a:cubicBezTo>
                      <a:pt x="1111" y="899"/>
                      <a:pt x="1106" y="898"/>
                      <a:pt x="1118" y="898"/>
                    </a:cubicBezTo>
                    <a:cubicBezTo>
                      <a:pt x="1130" y="897"/>
                      <a:pt x="1130" y="894"/>
                      <a:pt x="1131" y="889"/>
                    </a:cubicBezTo>
                    <a:cubicBezTo>
                      <a:pt x="1132" y="884"/>
                      <a:pt x="1135" y="884"/>
                      <a:pt x="1149" y="884"/>
                    </a:cubicBezTo>
                    <a:cubicBezTo>
                      <a:pt x="1163" y="884"/>
                      <a:pt x="1167" y="876"/>
                      <a:pt x="1171" y="874"/>
                    </a:cubicBezTo>
                    <a:cubicBezTo>
                      <a:pt x="1175" y="872"/>
                      <a:pt x="1176" y="875"/>
                      <a:pt x="1176" y="879"/>
                    </a:cubicBezTo>
                    <a:cubicBezTo>
                      <a:pt x="1176" y="883"/>
                      <a:pt x="1162" y="883"/>
                      <a:pt x="1178" y="886"/>
                    </a:cubicBezTo>
                    <a:cubicBezTo>
                      <a:pt x="1194" y="888"/>
                      <a:pt x="1193" y="892"/>
                      <a:pt x="1196" y="895"/>
                    </a:cubicBezTo>
                    <a:cubicBezTo>
                      <a:pt x="1198" y="898"/>
                      <a:pt x="1202" y="896"/>
                      <a:pt x="1200" y="902"/>
                    </a:cubicBezTo>
                    <a:cubicBezTo>
                      <a:pt x="1197" y="908"/>
                      <a:pt x="1197" y="916"/>
                      <a:pt x="1191" y="915"/>
                    </a:cubicBezTo>
                    <a:cubicBezTo>
                      <a:pt x="1185" y="914"/>
                      <a:pt x="1181" y="915"/>
                      <a:pt x="1181" y="922"/>
                    </a:cubicBezTo>
                    <a:cubicBezTo>
                      <a:pt x="1181" y="930"/>
                      <a:pt x="1173" y="942"/>
                      <a:pt x="1186" y="936"/>
                    </a:cubicBezTo>
                    <a:cubicBezTo>
                      <a:pt x="1200" y="931"/>
                      <a:pt x="1201" y="930"/>
                      <a:pt x="1208" y="924"/>
                    </a:cubicBezTo>
                    <a:cubicBezTo>
                      <a:pt x="1216" y="919"/>
                      <a:pt x="1215" y="915"/>
                      <a:pt x="1223" y="917"/>
                    </a:cubicBezTo>
                    <a:cubicBezTo>
                      <a:pt x="1231" y="919"/>
                      <a:pt x="1216" y="924"/>
                      <a:pt x="1228" y="927"/>
                    </a:cubicBezTo>
                    <a:cubicBezTo>
                      <a:pt x="1240" y="930"/>
                      <a:pt x="1260" y="946"/>
                      <a:pt x="1266" y="942"/>
                    </a:cubicBezTo>
                    <a:cubicBezTo>
                      <a:pt x="1273" y="939"/>
                      <a:pt x="1267" y="939"/>
                      <a:pt x="1284" y="942"/>
                    </a:cubicBezTo>
                    <a:cubicBezTo>
                      <a:pt x="1302" y="944"/>
                      <a:pt x="1326" y="943"/>
                      <a:pt x="1308" y="949"/>
                    </a:cubicBezTo>
                    <a:cubicBezTo>
                      <a:pt x="1290" y="955"/>
                      <a:pt x="1279" y="975"/>
                      <a:pt x="1290" y="969"/>
                    </a:cubicBezTo>
                    <a:cubicBezTo>
                      <a:pt x="1300" y="963"/>
                      <a:pt x="1314" y="954"/>
                      <a:pt x="1317" y="953"/>
                    </a:cubicBezTo>
                    <a:cubicBezTo>
                      <a:pt x="1320" y="952"/>
                      <a:pt x="1344" y="954"/>
                      <a:pt x="1364" y="953"/>
                    </a:cubicBezTo>
                    <a:cubicBezTo>
                      <a:pt x="1384" y="952"/>
                      <a:pt x="1389" y="952"/>
                      <a:pt x="1406" y="956"/>
                    </a:cubicBezTo>
                    <a:cubicBezTo>
                      <a:pt x="1422" y="961"/>
                      <a:pt x="1443" y="966"/>
                      <a:pt x="1446" y="964"/>
                    </a:cubicBezTo>
                    <a:cubicBezTo>
                      <a:pt x="1450" y="962"/>
                      <a:pt x="1457" y="946"/>
                      <a:pt x="1458" y="957"/>
                    </a:cubicBezTo>
                    <a:cubicBezTo>
                      <a:pt x="1460" y="968"/>
                      <a:pt x="1460" y="967"/>
                      <a:pt x="1464" y="970"/>
                    </a:cubicBezTo>
                    <a:cubicBezTo>
                      <a:pt x="1468" y="974"/>
                      <a:pt x="1476" y="974"/>
                      <a:pt x="1484" y="976"/>
                    </a:cubicBezTo>
                    <a:cubicBezTo>
                      <a:pt x="1491" y="978"/>
                      <a:pt x="1502" y="986"/>
                      <a:pt x="1508" y="985"/>
                    </a:cubicBezTo>
                    <a:cubicBezTo>
                      <a:pt x="1515" y="984"/>
                      <a:pt x="1534" y="974"/>
                      <a:pt x="1539" y="971"/>
                    </a:cubicBezTo>
                    <a:cubicBezTo>
                      <a:pt x="1544" y="968"/>
                      <a:pt x="1555" y="982"/>
                      <a:pt x="1546" y="990"/>
                    </a:cubicBezTo>
                    <a:cubicBezTo>
                      <a:pt x="1536" y="998"/>
                      <a:pt x="1548" y="996"/>
                      <a:pt x="1549" y="999"/>
                    </a:cubicBezTo>
                    <a:cubicBezTo>
                      <a:pt x="1551" y="1002"/>
                      <a:pt x="1572" y="1024"/>
                      <a:pt x="1592" y="1030"/>
                    </a:cubicBezTo>
                    <a:cubicBezTo>
                      <a:pt x="1607" y="1036"/>
                      <a:pt x="1617" y="1038"/>
                      <a:pt x="1624" y="1042"/>
                    </a:cubicBezTo>
                    <a:cubicBezTo>
                      <a:pt x="1625" y="1044"/>
                      <a:pt x="1626" y="1045"/>
                      <a:pt x="1628" y="1046"/>
                    </a:cubicBezTo>
                    <a:cubicBezTo>
                      <a:pt x="1634" y="1054"/>
                      <a:pt x="1654" y="1080"/>
                      <a:pt x="1666" y="1088"/>
                    </a:cubicBezTo>
                    <a:cubicBezTo>
                      <a:pt x="1679" y="1095"/>
                      <a:pt x="1680" y="1105"/>
                      <a:pt x="1694" y="1102"/>
                    </a:cubicBezTo>
                    <a:cubicBezTo>
                      <a:pt x="1708" y="1098"/>
                      <a:pt x="1719" y="1108"/>
                      <a:pt x="1711" y="1114"/>
                    </a:cubicBezTo>
                    <a:cubicBezTo>
                      <a:pt x="1703" y="1119"/>
                      <a:pt x="1698" y="1120"/>
                      <a:pt x="1707" y="1130"/>
                    </a:cubicBezTo>
                    <a:cubicBezTo>
                      <a:pt x="1716" y="1140"/>
                      <a:pt x="1735" y="1162"/>
                      <a:pt x="1738" y="1174"/>
                    </a:cubicBezTo>
                    <a:cubicBezTo>
                      <a:pt x="1742" y="1185"/>
                      <a:pt x="1745" y="1209"/>
                      <a:pt x="1754" y="1204"/>
                    </a:cubicBezTo>
                    <a:cubicBezTo>
                      <a:pt x="1764" y="1200"/>
                      <a:pt x="1770" y="1207"/>
                      <a:pt x="1770" y="1218"/>
                    </a:cubicBezTo>
                    <a:cubicBezTo>
                      <a:pt x="1770" y="1230"/>
                      <a:pt x="1772" y="1230"/>
                      <a:pt x="1785" y="1244"/>
                    </a:cubicBezTo>
                    <a:cubicBezTo>
                      <a:pt x="1798" y="1257"/>
                      <a:pt x="1804" y="1287"/>
                      <a:pt x="1804" y="1278"/>
                    </a:cubicBezTo>
                    <a:cubicBezTo>
                      <a:pt x="1805" y="1270"/>
                      <a:pt x="1812" y="1240"/>
                      <a:pt x="1809" y="1228"/>
                    </a:cubicBezTo>
                    <a:cubicBezTo>
                      <a:pt x="1806" y="1216"/>
                      <a:pt x="1804" y="1209"/>
                      <a:pt x="1806" y="1206"/>
                    </a:cubicBezTo>
                    <a:cubicBezTo>
                      <a:pt x="1808" y="1204"/>
                      <a:pt x="1816" y="1203"/>
                      <a:pt x="1821" y="1210"/>
                    </a:cubicBezTo>
                    <a:cubicBezTo>
                      <a:pt x="1822" y="1213"/>
                      <a:pt x="1823" y="1217"/>
                      <a:pt x="1823" y="1222"/>
                    </a:cubicBezTo>
                    <a:cubicBezTo>
                      <a:pt x="1823" y="1241"/>
                      <a:pt x="1826" y="1268"/>
                      <a:pt x="1826" y="1284"/>
                    </a:cubicBezTo>
                    <a:cubicBezTo>
                      <a:pt x="1826" y="1299"/>
                      <a:pt x="1838" y="1317"/>
                      <a:pt x="1839" y="1299"/>
                    </a:cubicBezTo>
                    <a:cubicBezTo>
                      <a:pt x="1840" y="1281"/>
                      <a:pt x="1844" y="1272"/>
                      <a:pt x="1847" y="1269"/>
                    </a:cubicBezTo>
                    <a:cubicBezTo>
                      <a:pt x="1850" y="1266"/>
                      <a:pt x="1852" y="1277"/>
                      <a:pt x="1852" y="1293"/>
                    </a:cubicBezTo>
                    <a:cubicBezTo>
                      <a:pt x="1852" y="1309"/>
                      <a:pt x="1844" y="1312"/>
                      <a:pt x="1852" y="1324"/>
                    </a:cubicBezTo>
                    <a:cubicBezTo>
                      <a:pt x="1860" y="1335"/>
                      <a:pt x="1864" y="1347"/>
                      <a:pt x="1870" y="1352"/>
                    </a:cubicBezTo>
                    <a:cubicBezTo>
                      <a:pt x="1876" y="1358"/>
                      <a:pt x="1874" y="1356"/>
                      <a:pt x="1878" y="1369"/>
                    </a:cubicBezTo>
                    <a:cubicBezTo>
                      <a:pt x="1882" y="1382"/>
                      <a:pt x="1900" y="1418"/>
                      <a:pt x="1906" y="1404"/>
                    </a:cubicBezTo>
                    <a:cubicBezTo>
                      <a:pt x="1912" y="1390"/>
                      <a:pt x="1913" y="1374"/>
                      <a:pt x="1918" y="1384"/>
                    </a:cubicBezTo>
                    <a:cubicBezTo>
                      <a:pt x="1924" y="1394"/>
                      <a:pt x="1932" y="1414"/>
                      <a:pt x="1941" y="1400"/>
                    </a:cubicBezTo>
                    <a:cubicBezTo>
                      <a:pt x="1950" y="1385"/>
                      <a:pt x="1947" y="1360"/>
                      <a:pt x="1936" y="1333"/>
                    </a:cubicBezTo>
                    <a:cubicBezTo>
                      <a:pt x="1926" y="1306"/>
                      <a:pt x="1896" y="1283"/>
                      <a:pt x="1914" y="1294"/>
                    </a:cubicBezTo>
                    <a:cubicBezTo>
                      <a:pt x="1932" y="1306"/>
                      <a:pt x="1939" y="1324"/>
                      <a:pt x="1946" y="1332"/>
                    </a:cubicBezTo>
                    <a:cubicBezTo>
                      <a:pt x="1953" y="1339"/>
                      <a:pt x="1962" y="1354"/>
                      <a:pt x="1962" y="1361"/>
                    </a:cubicBezTo>
                    <a:cubicBezTo>
                      <a:pt x="1962" y="1368"/>
                      <a:pt x="1964" y="1390"/>
                      <a:pt x="1976" y="1385"/>
                    </a:cubicBezTo>
                    <a:cubicBezTo>
                      <a:pt x="1987" y="1380"/>
                      <a:pt x="1991" y="1354"/>
                      <a:pt x="1992" y="1364"/>
                    </a:cubicBezTo>
                    <a:cubicBezTo>
                      <a:pt x="1992" y="1374"/>
                      <a:pt x="2000" y="1379"/>
                      <a:pt x="2002" y="1383"/>
                    </a:cubicBezTo>
                    <a:cubicBezTo>
                      <a:pt x="2004" y="1387"/>
                      <a:pt x="2012" y="1400"/>
                      <a:pt x="2022" y="1392"/>
                    </a:cubicBezTo>
                    <a:cubicBezTo>
                      <a:pt x="2033" y="1383"/>
                      <a:pt x="2045" y="1364"/>
                      <a:pt x="2046" y="1352"/>
                    </a:cubicBezTo>
                    <a:cubicBezTo>
                      <a:pt x="2046" y="1340"/>
                      <a:pt x="2036" y="1321"/>
                      <a:pt x="2040" y="1310"/>
                    </a:cubicBezTo>
                    <a:close/>
                    <a:moveTo>
                      <a:pt x="1847" y="1198"/>
                    </a:moveTo>
                    <a:cubicBezTo>
                      <a:pt x="1839" y="1198"/>
                      <a:pt x="1838" y="1199"/>
                      <a:pt x="1832" y="1208"/>
                    </a:cubicBezTo>
                    <a:cubicBezTo>
                      <a:pt x="1829" y="1212"/>
                      <a:pt x="1828" y="1212"/>
                      <a:pt x="1827" y="1210"/>
                    </a:cubicBezTo>
                    <a:cubicBezTo>
                      <a:pt x="1825" y="1207"/>
                      <a:pt x="1825" y="1201"/>
                      <a:pt x="1825" y="1197"/>
                    </a:cubicBezTo>
                    <a:cubicBezTo>
                      <a:pt x="1825" y="1190"/>
                      <a:pt x="1828" y="1192"/>
                      <a:pt x="1832" y="1188"/>
                    </a:cubicBezTo>
                    <a:cubicBezTo>
                      <a:pt x="1837" y="1184"/>
                      <a:pt x="1845" y="1172"/>
                      <a:pt x="1847" y="1157"/>
                    </a:cubicBezTo>
                    <a:cubicBezTo>
                      <a:pt x="1849" y="1143"/>
                      <a:pt x="1841" y="1123"/>
                      <a:pt x="1841" y="1122"/>
                    </a:cubicBezTo>
                    <a:cubicBezTo>
                      <a:pt x="1841" y="1122"/>
                      <a:pt x="1849" y="1129"/>
                      <a:pt x="1857" y="1140"/>
                    </a:cubicBezTo>
                    <a:cubicBezTo>
                      <a:pt x="1866" y="1150"/>
                      <a:pt x="1862" y="1148"/>
                      <a:pt x="1862" y="1163"/>
                    </a:cubicBezTo>
                    <a:cubicBezTo>
                      <a:pt x="1862" y="1178"/>
                      <a:pt x="1861" y="1180"/>
                      <a:pt x="1868" y="1192"/>
                    </a:cubicBezTo>
                    <a:cubicBezTo>
                      <a:pt x="1872" y="1197"/>
                      <a:pt x="1874" y="1200"/>
                      <a:pt x="1875" y="1201"/>
                    </a:cubicBezTo>
                    <a:cubicBezTo>
                      <a:pt x="1872" y="1200"/>
                      <a:pt x="1855" y="1198"/>
                      <a:pt x="1847" y="1198"/>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58" name="Google Shape;2758;g2d86b6d9a3b_0_236"/>
              <p:cNvSpPr/>
              <p:nvPr/>
            </p:nvSpPr>
            <p:spPr>
              <a:xfrm>
                <a:off x="5422" y="2300"/>
                <a:ext cx="4" cy="2"/>
              </a:xfrm>
              <a:custGeom>
                <a:avLst/>
                <a:gdLst/>
                <a:ahLst/>
                <a:cxnLst/>
                <a:rect l="l" t="t" r="r" b="b"/>
                <a:pathLst>
                  <a:path w="2" h="1" extrusionOk="0">
                    <a:moveTo>
                      <a:pt x="0" y="0"/>
                    </a:moveTo>
                    <a:cubicBezTo>
                      <a:pt x="0" y="0"/>
                      <a:pt x="1" y="0"/>
                      <a:pt x="1" y="0"/>
                    </a:cubicBezTo>
                    <a:cubicBezTo>
                      <a:pt x="2" y="0"/>
                      <a:pt x="2" y="1"/>
                      <a:pt x="0" y="0"/>
                    </a:cubicBezTo>
                    <a:close/>
                  </a:path>
                </a:pathLst>
              </a:custGeom>
              <a:solidFill>
                <a:srgbClr val="CDD0DA"/>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59" name="Google Shape;2759;g2d86b6d9a3b_0_236"/>
              <p:cNvSpPr/>
              <p:nvPr/>
            </p:nvSpPr>
            <p:spPr>
              <a:xfrm>
                <a:off x="3265" y="2040"/>
                <a:ext cx="314" cy="374"/>
              </a:xfrm>
              <a:custGeom>
                <a:avLst/>
                <a:gdLst/>
                <a:ahLst/>
                <a:cxnLst/>
                <a:rect l="l" t="t" r="r" b="b"/>
                <a:pathLst>
                  <a:path w="163" h="194" extrusionOk="0">
                    <a:moveTo>
                      <a:pt x="120" y="64"/>
                    </a:moveTo>
                    <a:cubicBezTo>
                      <a:pt x="120" y="64"/>
                      <a:pt x="111" y="56"/>
                      <a:pt x="117" y="53"/>
                    </a:cubicBezTo>
                    <a:cubicBezTo>
                      <a:pt x="123" y="50"/>
                      <a:pt x="132" y="49"/>
                      <a:pt x="143" y="49"/>
                    </a:cubicBezTo>
                    <a:cubicBezTo>
                      <a:pt x="154" y="49"/>
                      <a:pt x="155" y="46"/>
                      <a:pt x="156" y="38"/>
                    </a:cubicBezTo>
                    <a:cubicBezTo>
                      <a:pt x="156" y="31"/>
                      <a:pt x="146" y="19"/>
                      <a:pt x="139" y="11"/>
                    </a:cubicBezTo>
                    <a:cubicBezTo>
                      <a:pt x="132" y="3"/>
                      <a:pt x="124" y="0"/>
                      <a:pt x="115" y="11"/>
                    </a:cubicBezTo>
                    <a:cubicBezTo>
                      <a:pt x="106" y="22"/>
                      <a:pt x="94" y="34"/>
                      <a:pt x="86" y="43"/>
                    </a:cubicBezTo>
                    <a:cubicBezTo>
                      <a:pt x="79" y="52"/>
                      <a:pt x="84" y="61"/>
                      <a:pt x="77" y="61"/>
                    </a:cubicBezTo>
                    <a:cubicBezTo>
                      <a:pt x="69" y="61"/>
                      <a:pt x="60" y="54"/>
                      <a:pt x="54" y="68"/>
                    </a:cubicBezTo>
                    <a:cubicBezTo>
                      <a:pt x="49" y="83"/>
                      <a:pt x="57" y="84"/>
                      <a:pt x="44" y="84"/>
                    </a:cubicBezTo>
                    <a:cubicBezTo>
                      <a:pt x="31" y="84"/>
                      <a:pt x="30" y="87"/>
                      <a:pt x="22" y="100"/>
                    </a:cubicBezTo>
                    <a:cubicBezTo>
                      <a:pt x="14" y="114"/>
                      <a:pt x="1" y="116"/>
                      <a:pt x="15" y="128"/>
                    </a:cubicBezTo>
                    <a:cubicBezTo>
                      <a:pt x="28" y="141"/>
                      <a:pt x="20" y="147"/>
                      <a:pt x="29" y="149"/>
                    </a:cubicBezTo>
                    <a:cubicBezTo>
                      <a:pt x="39" y="150"/>
                      <a:pt x="43" y="157"/>
                      <a:pt x="39" y="165"/>
                    </a:cubicBezTo>
                    <a:cubicBezTo>
                      <a:pt x="36" y="173"/>
                      <a:pt x="29" y="172"/>
                      <a:pt x="22" y="175"/>
                    </a:cubicBezTo>
                    <a:cubicBezTo>
                      <a:pt x="15" y="179"/>
                      <a:pt x="0" y="194"/>
                      <a:pt x="22" y="189"/>
                    </a:cubicBezTo>
                    <a:cubicBezTo>
                      <a:pt x="44" y="183"/>
                      <a:pt x="52" y="184"/>
                      <a:pt x="52" y="176"/>
                    </a:cubicBezTo>
                    <a:cubicBezTo>
                      <a:pt x="53" y="168"/>
                      <a:pt x="53" y="170"/>
                      <a:pt x="64" y="160"/>
                    </a:cubicBezTo>
                    <a:cubicBezTo>
                      <a:pt x="76" y="151"/>
                      <a:pt x="64" y="137"/>
                      <a:pt x="73" y="135"/>
                    </a:cubicBezTo>
                    <a:cubicBezTo>
                      <a:pt x="82" y="134"/>
                      <a:pt x="67" y="140"/>
                      <a:pt x="82" y="139"/>
                    </a:cubicBezTo>
                    <a:cubicBezTo>
                      <a:pt x="97" y="137"/>
                      <a:pt x="108" y="118"/>
                      <a:pt x="119" y="114"/>
                    </a:cubicBezTo>
                    <a:cubicBezTo>
                      <a:pt x="129" y="110"/>
                      <a:pt x="131" y="103"/>
                      <a:pt x="133" y="105"/>
                    </a:cubicBezTo>
                    <a:cubicBezTo>
                      <a:pt x="135" y="106"/>
                      <a:pt x="163" y="99"/>
                      <a:pt x="149" y="89"/>
                    </a:cubicBezTo>
                    <a:cubicBezTo>
                      <a:pt x="136" y="79"/>
                      <a:pt x="135" y="82"/>
                      <a:pt x="135" y="77"/>
                    </a:cubicBezTo>
                    <a:cubicBezTo>
                      <a:pt x="135" y="71"/>
                      <a:pt x="120" y="64"/>
                      <a:pt x="120" y="64"/>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60" name="Google Shape;2760;g2d86b6d9a3b_0_236"/>
              <p:cNvSpPr/>
              <p:nvPr/>
            </p:nvSpPr>
            <p:spPr>
              <a:xfrm>
                <a:off x="1749" y="2920"/>
                <a:ext cx="46" cy="82"/>
              </a:xfrm>
              <a:custGeom>
                <a:avLst/>
                <a:gdLst/>
                <a:ahLst/>
                <a:cxnLst/>
                <a:rect l="l" t="t" r="r" b="b"/>
                <a:pathLst>
                  <a:path w="24" h="43" extrusionOk="0">
                    <a:moveTo>
                      <a:pt x="23" y="19"/>
                    </a:moveTo>
                    <a:cubicBezTo>
                      <a:pt x="24" y="16"/>
                      <a:pt x="23" y="0"/>
                      <a:pt x="20" y="5"/>
                    </a:cubicBezTo>
                    <a:cubicBezTo>
                      <a:pt x="16" y="11"/>
                      <a:pt x="22" y="23"/>
                      <a:pt x="15" y="24"/>
                    </a:cubicBezTo>
                    <a:cubicBezTo>
                      <a:pt x="8" y="25"/>
                      <a:pt x="6" y="24"/>
                      <a:pt x="3" y="32"/>
                    </a:cubicBezTo>
                    <a:cubicBezTo>
                      <a:pt x="0" y="40"/>
                      <a:pt x="2" y="43"/>
                      <a:pt x="13" y="41"/>
                    </a:cubicBezTo>
                    <a:cubicBezTo>
                      <a:pt x="24" y="39"/>
                      <a:pt x="23" y="19"/>
                      <a:pt x="23" y="19"/>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61" name="Google Shape;2761;g2d86b6d9a3b_0_236"/>
              <p:cNvSpPr/>
              <p:nvPr/>
            </p:nvSpPr>
            <p:spPr>
              <a:xfrm>
                <a:off x="1662" y="3000"/>
                <a:ext cx="48" cy="22"/>
              </a:xfrm>
              <a:custGeom>
                <a:avLst/>
                <a:gdLst/>
                <a:ahLst/>
                <a:cxnLst/>
                <a:rect l="l" t="t" r="r" b="b"/>
                <a:pathLst>
                  <a:path w="25" h="11" extrusionOk="0">
                    <a:moveTo>
                      <a:pt x="19" y="0"/>
                    </a:moveTo>
                    <a:cubicBezTo>
                      <a:pt x="19" y="0"/>
                      <a:pt x="0" y="7"/>
                      <a:pt x="10" y="9"/>
                    </a:cubicBezTo>
                    <a:cubicBezTo>
                      <a:pt x="20" y="11"/>
                      <a:pt x="25" y="4"/>
                      <a:pt x="19" y="0"/>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62" name="Google Shape;2762;g2d86b6d9a3b_0_236"/>
              <p:cNvSpPr/>
              <p:nvPr/>
            </p:nvSpPr>
            <p:spPr>
              <a:xfrm>
                <a:off x="1626" y="3018"/>
                <a:ext cx="31" cy="17"/>
              </a:xfrm>
              <a:custGeom>
                <a:avLst/>
                <a:gdLst/>
                <a:ahLst/>
                <a:cxnLst/>
                <a:rect l="l" t="t" r="r" b="b"/>
                <a:pathLst>
                  <a:path w="16" h="9" extrusionOk="0">
                    <a:moveTo>
                      <a:pt x="5" y="0"/>
                    </a:moveTo>
                    <a:cubicBezTo>
                      <a:pt x="2" y="8"/>
                      <a:pt x="0" y="9"/>
                      <a:pt x="5" y="9"/>
                    </a:cubicBezTo>
                    <a:cubicBezTo>
                      <a:pt x="10" y="9"/>
                      <a:pt x="16" y="0"/>
                      <a:pt x="14" y="0"/>
                    </a:cubicBezTo>
                    <a:cubicBezTo>
                      <a:pt x="12" y="0"/>
                      <a:pt x="5" y="0"/>
                      <a:pt x="5" y="0"/>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63" name="Google Shape;2763;g2d86b6d9a3b_0_236"/>
              <p:cNvSpPr/>
              <p:nvPr/>
            </p:nvSpPr>
            <p:spPr>
              <a:xfrm>
                <a:off x="1495" y="3049"/>
                <a:ext cx="33" cy="19"/>
              </a:xfrm>
              <a:custGeom>
                <a:avLst/>
                <a:gdLst/>
                <a:ahLst/>
                <a:cxnLst/>
                <a:rect l="l" t="t" r="r" b="b"/>
                <a:pathLst>
                  <a:path w="17" h="10" extrusionOk="0">
                    <a:moveTo>
                      <a:pt x="8" y="0"/>
                    </a:moveTo>
                    <a:cubicBezTo>
                      <a:pt x="3" y="4"/>
                      <a:pt x="0" y="7"/>
                      <a:pt x="3" y="8"/>
                    </a:cubicBezTo>
                    <a:cubicBezTo>
                      <a:pt x="6" y="10"/>
                      <a:pt x="13" y="4"/>
                      <a:pt x="15" y="4"/>
                    </a:cubicBezTo>
                    <a:cubicBezTo>
                      <a:pt x="17" y="5"/>
                      <a:pt x="8" y="0"/>
                      <a:pt x="8" y="0"/>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64" name="Google Shape;2764;g2d86b6d9a3b_0_236"/>
              <p:cNvSpPr/>
              <p:nvPr/>
            </p:nvSpPr>
            <p:spPr>
              <a:xfrm>
                <a:off x="1044" y="3037"/>
                <a:ext cx="424" cy="135"/>
              </a:xfrm>
              <a:custGeom>
                <a:avLst/>
                <a:gdLst/>
                <a:ahLst/>
                <a:cxnLst/>
                <a:rect l="l" t="t" r="r" b="b"/>
                <a:pathLst>
                  <a:path w="221" h="70" extrusionOk="0">
                    <a:moveTo>
                      <a:pt x="215" y="30"/>
                    </a:moveTo>
                    <a:cubicBezTo>
                      <a:pt x="215" y="30"/>
                      <a:pt x="197" y="25"/>
                      <a:pt x="191" y="24"/>
                    </a:cubicBezTo>
                    <a:cubicBezTo>
                      <a:pt x="184" y="22"/>
                      <a:pt x="169" y="24"/>
                      <a:pt x="165" y="24"/>
                    </a:cubicBezTo>
                    <a:cubicBezTo>
                      <a:pt x="160" y="24"/>
                      <a:pt x="166" y="25"/>
                      <a:pt x="165" y="19"/>
                    </a:cubicBezTo>
                    <a:cubicBezTo>
                      <a:pt x="163" y="13"/>
                      <a:pt x="163" y="6"/>
                      <a:pt x="163" y="6"/>
                    </a:cubicBezTo>
                    <a:cubicBezTo>
                      <a:pt x="163" y="6"/>
                      <a:pt x="141" y="0"/>
                      <a:pt x="141" y="10"/>
                    </a:cubicBezTo>
                    <a:cubicBezTo>
                      <a:pt x="141" y="21"/>
                      <a:pt x="141" y="20"/>
                      <a:pt x="135" y="24"/>
                    </a:cubicBezTo>
                    <a:cubicBezTo>
                      <a:pt x="129" y="27"/>
                      <a:pt x="123" y="26"/>
                      <a:pt x="111" y="30"/>
                    </a:cubicBezTo>
                    <a:cubicBezTo>
                      <a:pt x="100" y="34"/>
                      <a:pt x="105" y="36"/>
                      <a:pt x="95" y="36"/>
                    </a:cubicBezTo>
                    <a:cubicBezTo>
                      <a:pt x="85" y="37"/>
                      <a:pt x="73" y="39"/>
                      <a:pt x="70" y="36"/>
                    </a:cubicBezTo>
                    <a:cubicBezTo>
                      <a:pt x="67" y="34"/>
                      <a:pt x="47" y="19"/>
                      <a:pt x="51" y="33"/>
                    </a:cubicBezTo>
                    <a:cubicBezTo>
                      <a:pt x="54" y="47"/>
                      <a:pt x="56" y="46"/>
                      <a:pt x="50" y="46"/>
                    </a:cubicBezTo>
                    <a:cubicBezTo>
                      <a:pt x="45" y="46"/>
                      <a:pt x="38" y="52"/>
                      <a:pt x="35" y="46"/>
                    </a:cubicBezTo>
                    <a:cubicBezTo>
                      <a:pt x="33" y="41"/>
                      <a:pt x="22" y="40"/>
                      <a:pt x="22" y="40"/>
                    </a:cubicBezTo>
                    <a:cubicBezTo>
                      <a:pt x="22" y="40"/>
                      <a:pt x="15" y="41"/>
                      <a:pt x="14" y="49"/>
                    </a:cubicBezTo>
                    <a:cubicBezTo>
                      <a:pt x="13" y="56"/>
                      <a:pt x="0" y="70"/>
                      <a:pt x="9" y="70"/>
                    </a:cubicBezTo>
                    <a:cubicBezTo>
                      <a:pt x="17" y="70"/>
                      <a:pt x="37" y="62"/>
                      <a:pt x="44" y="59"/>
                    </a:cubicBezTo>
                    <a:cubicBezTo>
                      <a:pt x="51" y="56"/>
                      <a:pt x="66" y="56"/>
                      <a:pt x="71" y="50"/>
                    </a:cubicBezTo>
                    <a:cubicBezTo>
                      <a:pt x="77" y="45"/>
                      <a:pt x="84" y="46"/>
                      <a:pt x="99" y="44"/>
                    </a:cubicBezTo>
                    <a:cubicBezTo>
                      <a:pt x="113" y="43"/>
                      <a:pt x="136" y="38"/>
                      <a:pt x="140" y="37"/>
                    </a:cubicBezTo>
                    <a:cubicBezTo>
                      <a:pt x="144" y="36"/>
                      <a:pt x="158" y="30"/>
                      <a:pt x="164" y="32"/>
                    </a:cubicBezTo>
                    <a:cubicBezTo>
                      <a:pt x="170" y="33"/>
                      <a:pt x="210" y="38"/>
                      <a:pt x="215" y="37"/>
                    </a:cubicBezTo>
                    <a:cubicBezTo>
                      <a:pt x="221" y="36"/>
                      <a:pt x="219" y="31"/>
                      <a:pt x="215" y="30"/>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65" name="Google Shape;2765;g2d86b6d9a3b_0_236"/>
              <p:cNvSpPr/>
              <p:nvPr/>
            </p:nvSpPr>
            <p:spPr>
              <a:xfrm>
                <a:off x="938" y="3114"/>
                <a:ext cx="127" cy="62"/>
              </a:xfrm>
              <a:custGeom>
                <a:avLst/>
                <a:gdLst/>
                <a:ahLst/>
                <a:cxnLst/>
                <a:rect l="l" t="t" r="r" b="b"/>
                <a:pathLst>
                  <a:path w="66" h="32" extrusionOk="0">
                    <a:moveTo>
                      <a:pt x="19" y="6"/>
                    </a:moveTo>
                    <a:cubicBezTo>
                      <a:pt x="19" y="6"/>
                      <a:pt x="13" y="6"/>
                      <a:pt x="10" y="6"/>
                    </a:cubicBezTo>
                    <a:cubicBezTo>
                      <a:pt x="8" y="5"/>
                      <a:pt x="0" y="4"/>
                      <a:pt x="5" y="14"/>
                    </a:cubicBezTo>
                    <a:cubicBezTo>
                      <a:pt x="10" y="25"/>
                      <a:pt x="2" y="27"/>
                      <a:pt x="11" y="30"/>
                    </a:cubicBezTo>
                    <a:cubicBezTo>
                      <a:pt x="20" y="32"/>
                      <a:pt x="28" y="23"/>
                      <a:pt x="30" y="22"/>
                    </a:cubicBezTo>
                    <a:cubicBezTo>
                      <a:pt x="32" y="22"/>
                      <a:pt x="41" y="26"/>
                      <a:pt x="46" y="25"/>
                    </a:cubicBezTo>
                    <a:cubicBezTo>
                      <a:pt x="50" y="24"/>
                      <a:pt x="55" y="26"/>
                      <a:pt x="57" y="18"/>
                    </a:cubicBezTo>
                    <a:cubicBezTo>
                      <a:pt x="59" y="9"/>
                      <a:pt x="66" y="0"/>
                      <a:pt x="61" y="0"/>
                    </a:cubicBezTo>
                    <a:cubicBezTo>
                      <a:pt x="56" y="0"/>
                      <a:pt x="63" y="2"/>
                      <a:pt x="50" y="8"/>
                    </a:cubicBezTo>
                    <a:cubicBezTo>
                      <a:pt x="38" y="13"/>
                      <a:pt x="40" y="17"/>
                      <a:pt x="38" y="13"/>
                    </a:cubicBezTo>
                    <a:cubicBezTo>
                      <a:pt x="36" y="9"/>
                      <a:pt x="19" y="6"/>
                      <a:pt x="19" y="6"/>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66" name="Google Shape;2766;g2d86b6d9a3b_0_236"/>
              <p:cNvSpPr/>
              <p:nvPr/>
            </p:nvSpPr>
            <p:spPr>
              <a:xfrm>
                <a:off x="-12" y="2937"/>
                <a:ext cx="116" cy="63"/>
              </a:xfrm>
              <a:custGeom>
                <a:avLst/>
                <a:gdLst/>
                <a:ahLst/>
                <a:cxnLst/>
                <a:rect l="l" t="t" r="r" b="b"/>
                <a:pathLst>
                  <a:path w="60" h="33" extrusionOk="0">
                    <a:moveTo>
                      <a:pt x="53" y="14"/>
                    </a:moveTo>
                    <a:cubicBezTo>
                      <a:pt x="43" y="5"/>
                      <a:pt x="37" y="0"/>
                      <a:pt x="26" y="4"/>
                    </a:cubicBezTo>
                    <a:cubicBezTo>
                      <a:pt x="14" y="9"/>
                      <a:pt x="0" y="10"/>
                      <a:pt x="10" y="14"/>
                    </a:cubicBezTo>
                    <a:cubicBezTo>
                      <a:pt x="20" y="18"/>
                      <a:pt x="20" y="33"/>
                      <a:pt x="30" y="30"/>
                    </a:cubicBezTo>
                    <a:cubicBezTo>
                      <a:pt x="39" y="26"/>
                      <a:pt x="53" y="20"/>
                      <a:pt x="53" y="20"/>
                    </a:cubicBezTo>
                    <a:cubicBezTo>
                      <a:pt x="53" y="20"/>
                      <a:pt x="60" y="21"/>
                      <a:pt x="53" y="14"/>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67" name="Google Shape;2767;g2d86b6d9a3b_0_236"/>
              <p:cNvSpPr/>
              <p:nvPr/>
            </p:nvSpPr>
            <p:spPr>
              <a:xfrm>
                <a:off x="92" y="3014"/>
                <a:ext cx="58" cy="38"/>
              </a:xfrm>
              <a:custGeom>
                <a:avLst/>
                <a:gdLst/>
                <a:ahLst/>
                <a:cxnLst/>
                <a:rect l="l" t="t" r="r" b="b"/>
                <a:pathLst>
                  <a:path w="30" h="20" extrusionOk="0">
                    <a:moveTo>
                      <a:pt x="21" y="6"/>
                    </a:moveTo>
                    <a:cubicBezTo>
                      <a:pt x="17" y="0"/>
                      <a:pt x="0" y="4"/>
                      <a:pt x="8" y="11"/>
                    </a:cubicBezTo>
                    <a:cubicBezTo>
                      <a:pt x="16" y="18"/>
                      <a:pt x="20" y="20"/>
                      <a:pt x="25" y="18"/>
                    </a:cubicBezTo>
                    <a:cubicBezTo>
                      <a:pt x="30" y="16"/>
                      <a:pt x="24" y="11"/>
                      <a:pt x="21" y="6"/>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68" name="Google Shape;2768;g2d86b6d9a3b_0_236"/>
              <p:cNvSpPr/>
              <p:nvPr/>
            </p:nvSpPr>
            <p:spPr>
              <a:xfrm>
                <a:off x="131" y="2974"/>
                <a:ext cx="50" cy="44"/>
              </a:xfrm>
              <a:custGeom>
                <a:avLst/>
                <a:gdLst/>
                <a:ahLst/>
                <a:cxnLst/>
                <a:rect l="l" t="t" r="r" b="b"/>
                <a:pathLst>
                  <a:path w="26" h="23" extrusionOk="0">
                    <a:moveTo>
                      <a:pt x="24" y="11"/>
                    </a:moveTo>
                    <a:cubicBezTo>
                      <a:pt x="24" y="6"/>
                      <a:pt x="0" y="0"/>
                      <a:pt x="7" y="7"/>
                    </a:cubicBezTo>
                    <a:cubicBezTo>
                      <a:pt x="14" y="13"/>
                      <a:pt x="26" y="23"/>
                      <a:pt x="24" y="11"/>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69" name="Google Shape;2769;g2d86b6d9a3b_0_236"/>
              <p:cNvSpPr/>
              <p:nvPr/>
            </p:nvSpPr>
            <p:spPr>
              <a:xfrm>
                <a:off x="490" y="3081"/>
                <a:ext cx="40" cy="60"/>
              </a:xfrm>
              <a:custGeom>
                <a:avLst/>
                <a:gdLst/>
                <a:ahLst/>
                <a:cxnLst/>
                <a:rect l="l" t="t" r="r" b="b"/>
                <a:pathLst>
                  <a:path w="21" h="31" extrusionOk="0">
                    <a:moveTo>
                      <a:pt x="12" y="3"/>
                    </a:moveTo>
                    <a:cubicBezTo>
                      <a:pt x="6" y="8"/>
                      <a:pt x="0" y="9"/>
                      <a:pt x="0" y="17"/>
                    </a:cubicBezTo>
                    <a:cubicBezTo>
                      <a:pt x="0" y="26"/>
                      <a:pt x="7" y="31"/>
                      <a:pt x="12" y="26"/>
                    </a:cubicBezTo>
                    <a:cubicBezTo>
                      <a:pt x="17" y="21"/>
                      <a:pt x="20" y="7"/>
                      <a:pt x="21" y="3"/>
                    </a:cubicBezTo>
                    <a:cubicBezTo>
                      <a:pt x="21" y="0"/>
                      <a:pt x="16" y="1"/>
                      <a:pt x="12" y="3"/>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70" name="Google Shape;2770;g2d86b6d9a3b_0_236"/>
              <p:cNvSpPr/>
              <p:nvPr/>
            </p:nvSpPr>
            <p:spPr>
              <a:xfrm>
                <a:off x="696" y="3102"/>
                <a:ext cx="42" cy="27"/>
              </a:xfrm>
              <a:custGeom>
                <a:avLst/>
                <a:gdLst/>
                <a:ahLst/>
                <a:cxnLst/>
                <a:rect l="l" t="t" r="r" b="b"/>
                <a:pathLst>
                  <a:path w="22" h="14" extrusionOk="0">
                    <a:moveTo>
                      <a:pt x="8" y="3"/>
                    </a:moveTo>
                    <a:cubicBezTo>
                      <a:pt x="0" y="8"/>
                      <a:pt x="4" y="12"/>
                      <a:pt x="8" y="13"/>
                    </a:cubicBezTo>
                    <a:cubicBezTo>
                      <a:pt x="12" y="14"/>
                      <a:pt x="22" y="10"/>
                      <a:pt x="22" y="6"/>
                    </a:cubicBezTo>
                    <a:cubicBezTo>
                      <a:pt x="22" y="2"/>
                      <a:pt x="13" y="0"/>
                      <a:pt x="8" y="3"/>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71" name="Google Shape;2771;g2d86b6d9a3b_0_236"/>
              <p:cNvSpPr/>
              <p:nvPr/>
            </p:nvSpPr>
            <p:spPr>
              <a:xfrm>
                <a:off x="548" y="3089"/>
                <a:ext cx="82" cy="46"/>
              </a:xfrm>
              <a:custGeom>
                <a:avLst/>
                <a:gdLst/>
                <a:ahLst/>
                <a:cxnLst/>
                <a:rect l="l" t="t" r="r" b="b"/>
                <a:pathLst>
                  <a:path w="43" h="24" extrusionOk="0">
                    <a:moveTo>
                      <a:pt x="14" y="4"/>
                    </a:moveTo>
                    <a:cubicBezTo>
                      <a:pt x="16" y="4"/>
                      <a:pt x="31" y="8"/>
                      <a:pt x="35" y="10"/>
                    </a:cubicBezTo>
                    <a:cubicBezTo>
                      <a:pt x="39" y="12"/>
                      <a:pt x="43" y="24"/>
                      <a:pt x="35" y="20"/>
                    </a:cubicBezTo>
                    <a:cubicBezTo>
                      <a:pt x="27" y="16"/>
                      <a:pt x="0" y="0"/>
                      <a:pt x="14" y="4"/>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72" name="Google Shape;2772;g2d86b6d9a3b_0_236"/>
              <p:cNvSpPr/>
              <p:nvPr/>
            </p:nvSpPr>
            <p:spPr>
              <a:xfrm>
                <a:off x="625" y="3147"/>
                <a:ext cx="80" cy="77"/>
              </a:xfrm>
              <a:custGeom>
                <a:avLst/>
                <a:gdLst/>
                <a:ahLst/>
                <a:cxnLst/>
                <a:rect l="l" t="t" r="r" b="b"/>
                <a:pathLst>
                  <a:path w="42" h="40" extrusionOk="0">
                    <a:moveTo>
                      <a:pt x="14" y="9"/>
                    </a:moveTo>
                    <a:cubicBezTo>
                      <a:pt x="19" y="12"/>
                      <a:pt x="30" y="25"/>
                      <a:pt x="35" y="27"/>
                    </a:cubicBezTo>
                    <a:cubicBezTo>
                      <a:pt x="41" y="30"/>
                      <a:pt x="42" y="40"/>
                      <a:pt x="35" y="38"/>
                    </a:cubicBezTo>
                    <a:cubicBezTo>
                      <a:pt x="29" y="36"/>
                      <a:pt x="16" y="20"/>
                      <a:pt x="8" y="16"/>
                    </a:cubicBezTo>
                    <a:cubicBezTo>
                      <a:pt x="0" y="12"/>
                      <a:pt x="0" y="0"/>
                      <a:pt x="14" y="9"/>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73" name="Google Shape;2773;g2d86b6d9a3b_0_236"/>
              <p:cNvSpPr/>
              <p:nvPr/>
            </p:nvSpPr>
            <p:spPr>
              <a:xfrm>
                <a:off x="340" y="3043"/>
                <a:ext cx="41" cy="21"/>
              </a:xfrm>
              <a:custGeom>
                <a:avLst/>
                <a:gdLst/>
                <a:ahLst/>
                <a:cxnLst/>
                <a:rect l="l" t="t" r="r" b="b"/>
                <a:pathLst>
                  <a:path w="21" h="11" extrusionOk="0">
                    <a:moveTo>
                      <a:pt x="0" y="1"/>
                    </a:moveTo>
                    <a:cubicBezTo>
                      <a:pt x="2" y="4"/>
                      <a:pt x="3" y="11"/>
                      <a:pt x="11" y="9"/>
                    </a:cubicBezTo>
                    <a:cubicBezTo>
                      <a:pt x="19" y="7"/>
                      <a:pt x="21" y="0"/>
                      <a:pt x="15" y="0"/>
                    </a:cubicBezTo>
                    <a:cubicBezTo>
                      <a:pt x="10" y="0"/>
                      <a:pt x="0" y="1"/>
                      <a:pt x="0" y="1"/>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74" name="Google Shape;2774;g2d86b6d9a3b_0_236"/>
              <p:cNvSpPr/>
              <p:nvPr/>
            </p:nvSpPr>
            <p:spPr>
              <a:xfrm>
                <a:off x="842" y="3210"/>
                <a:ext cx="38" cy="27"/>
              </a:xfrm>
              <a:custGeom>
                <a:avLst/>
                <a:gdLst/>
                <a:ahLst/>
                <a:cxnLst/>
                <a:rect l="l" t="t" r="r" b="b"/>
                <a:pathLst>
                  <a:path w="20" h="14" extrusionOk="0">
                    <a:moveTo>
                      <a:pt x="9" y="0"/>
                    </a:moveTo>
                    <a:cubicBezTo>
                      <a:pt x="7" y="3"/>
                      <a:pt x="8" y="7"/>
                      <a:pt x="4" y="9"/>
                    </a:cubicBezTo>
                    <a:cubicBezTo>
                      <a:pt x="0" y="10"/>
                      <a:pt x="3" y="14"/>
                      <a:pt x="7" y="14"/>
                    </a:cubicBezTo>
                    <a:cubicBezTo>
                      <a:pt x="10" y="14"/>
                      <a:pt x="20" y="8"/>
                      <a:pt x="18" y="5"/>
                    </a:cubicBezTo>
                    <a:cubicBezTo>
                      <a:pt x="16" y="3"/>
                      <a:pt x="9" y="0"/>
                      <a:pt x="9" y="0"/>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75" name="Google Shape;2775;g2d86b6d9a3b_0_236"/>
              <p:cNvSpPr/>
              <p:nvPr/>
            </p:nvSpPr>
            <p:spPr>
              <a:xfrm>
                <a:off x="865" y="3129"/>
                <a:ext cx="33" cy="31"/>
              </a:xfrm>
              <a:custGeom>
                <a:avLst/>
                <a:gdLst/>
                <a:ahLst/>
                <a:cxnLst/>
                <a:rect l="l" t="t" r="r" b="b"/>
                <a:pathLst>
                  <a:path w="17" h="16" extrusionOk="0">
                    <a:moveTo>
                      <a:pt x="6" y="3"/>
                    </a:moveTo>
                    <a:cubicBezTo>
                      <a:pt x="0" y="4"/>
                      <a:pt x="10" y="16"/>
                      <a:pt x="13" y="13"/>
                    </a:cubicBezTo>
                    <a:cubicBezTo>
                      <a:pt x="15" y="11"/>
                      <a:pt x="17" y="6"/>
                      <a:pt x="15" y="3"/>
                    </a:cubicBezTo>
                    <a:cubicBezTo>
                      <a:pt x="14" y="0"/>
                      <a:pt x="10" y="2"/>
                      <a:pt x="6" y="3"/>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76" name="Google Shape;2776;g2d86b6d9a3b_0_236"/>
              <p:cNvSpPr/>
              <p:nvPr/>
            </p:nvSpPr>
            <p:spPr>
              <a:xfrm>
                <a:off x="1780" y="2356"/>
                <a:ext cx="38" cy="31"/>
              </a:xfrm>
              <a:custGeom>
                <a:avLst/>
                <a:gdLst/>
                <a:ahLst/>
                <a:cxnLst/>
                <a:rect l="l" t="t" r="r" b="b"/>
                <a:pathLst>
                  <a:path w="20" h="16" extrusionOk="0">
                    <a:moveTo>
                      <a:pt x="14" y="0"/>
                    </a:moveTo>
                    <a:cubicBezTo>
                      <a:pt x="14" y="0"/>
                      <a:pt x="0" y="4"/>
                      <a:pt x="4" y="10"/>
                    </a:cubicBezTo>
                    <a:cubicBezTo>
                      <a:pt x="8" y="16"/>
                      <a:pt x="12" y="14"/>
                      <a:pt x="16" y="10"/>
                    </a:cubicBezTo>
                    <a:cubicBezTo>
                      <a:pt x="20" y="6"/>
                      <a:pt x="14" y="0"/>
                      <a:pt x="14" y="0"/>
                    </a:cubicBezTo>
                    <a:close/>
                  </a:path>
                </a:pathLst>
              </a:custGeom>
              <a:solidFill>
                <a:srgbClr val="CDD0DA"/>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77" name="Google Shape;2777;g2d86b6d9a3b_0_236"/>
              <p:cNvSpPr/>
              <p:nvPr/>
            </p:nvSpPr>
            <p:spPr>
              <a:xfrm>
                <a:off x="1714" y="2271"/>
                <a:ext cx="35" cy="35"/>
              </a:xfrm>
              <a:custGeom>
                <a:avLst/>
                <a:gdLst/>
                <a:ahLst/>
                <a:cxnLst/>
                <a:rect l="l" t="t" r="r" b="b"/>
                <a:pathLst>
                  <a:path w="18" h="18" extrusionOk="0">
                    <a:moveTo>
                      <a:pt x="0" y="5"/>
                    </a:moveTo>
                    <a:cubicBezTo>
                      <a:pt x="1" y="15"/>
                      <a:pt x="5" y="18"/>
                      <a:pt x="8" y="12"/>
                    </a:cubicBezTo>
                    <a:cubicBezTo>
                      <a:pt x="10" y="6"/>
                      <a:pt x="18" y="0"/>
                      <a:pt x="18" y="0"/>
                    </a:cubicBezTo>
                    <a:lnTo>
                      <a:pt x="0" y="5"/>
                    </a:lnTo>
                    <a:close/>
                  </a:path>
                </a:pathLst>
              </a:custGeom>
              <a:solidFill>
                <a:srgbClr val="CDD0DA"/>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78" name="Google Shape;2778;g2d86b6d9a3b_0_236"/>
              <p:cNvSpPr/>
              <p:nvPr/>
            </p:nvSpPr>
            <p:spPr>
              <a:xfrm>
                <a:off x="2005" y="1759"/>
                <a:ext cx="194" cy="106"/>
              </a:xfrm>
              <a:custGeom>
                <a:avLst/>
                <a:gdLst/>
                <a:ahLst/>
                <a:cxnLst/>
                <a:rect l="l" t="t" r="r" b="b"/>
                <a:pathLst>
                  <a:path w="101" h="55" extrusionOk="0">
                    <a:moveTo>
                      <a:pt x="100" y="36"/>
                    </a:moveTo>
                    <a:cubicBezTo>
                      <a:pt x="98" y="27"/>
                      <a:pt x="98" y="26"/>
                      <a:pt x="98" y="18"/>
                    </a:cubicBezTo>
                    <a:cubicBezTo>
                      <a:pt x="97" y="10"/>
                      <a:pt x="94" y="11"/>
                      <a:pt x="83" y="9"/>
                    </a:cubicBezTo>
                    <a:cubicBezTo>
                      <a:pt x="71" y="7"/>
                      <a:pt x="73" y="5"/>
                      <a:pt x="73" y="4"/>
                    </a:cubicBezTo>
                    <a:cubicBezTo>
                      <a:pt x="73" y="3"/>
                      <a:pt x="69" y="0"/>
                      <a:pt x="62" y="4"/>
                    </a:cubicBezTo>
                    <a:cubicBezTo>
                      <a:pt x="54" y="7"/>
                      <a:pt x="52" y="9"/>
                      <a:pt x="49" y="10"/>
                    </a:cubicBezTo>
                    <a:cubicBezTo>
                      <a:pt x="45" y="10"/>
                      <a:pt x="17" y="17"/>
                      <a:pt x="9" y="17"/>
                    </a:cubicBezTo>
                    <a:cubicBezTo>
                      <a:pt x="0" y="17"/>
                      <a:pt x="7" y="27"/>
                      <a:pt x="22" y="36"/>
                    </a:cubicBezTo>
                    <a:cubicBezTo>
                      <a:pt x="37" y="46"/>
                      <a:pt x="46" y="46"/>
                      <a:pt x="55" y="51"/>
                    </a:cubicBezTo>
                    <a:cubicBezTo>
                      <a:pt x="63" y="55"/>
                      <a:pt x="75" y="55"/>
                      <a:pt x="86" y="51"/>
                    </a:cubicBezTo>
                    <a:cubicBezTo>
                      <a:pt x="97" y="47"/>
                      <a:pt x="101" y="45"/>
                      <a:pt x="100" y="36"/>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79" name="Google Shape;2779;g2d86b6d9a3b_0_236"/>
              <p:cNvSpPr/>
              <p:nvPr/>
            </p:nvSpPr>
            <p:spPr>
              <a:xfrm>
                <a:off x="1418" y="1715"/>
                <a:ext cx="129" cy="70"/>
              </a:xfrm>
              <a:custGeom>
                <a:avLst/>
                <a:gdLst/>
                <a:ahLst/>
                <a:cxnLst/>
                <a:rect l="l" t="t" r="r" b="b"/>
                <a:pathLst>
                  <a:path w="67" h="36" extrusionOk="0">
                    <a:moveTo>
                      <a:pt x="58" y="26"/>
                    </a:moveTo>
                    <a:cubicBezTo>
                      <a:pt x="44" y="20"/>
                      <a:pt x="21" y="10"/>
                      <a:pt x="20" y="5"/>
                    </a:cubicBezTo>
                    <a:cubicBezTo>
                      <a:pt x="20" y="0"/>
                      <a:pt x="0" y="3"/>
                      <a:pt x="14" y="14"/>
                    </a:cubicBezTo>
                    <a:cubicBezTo>
                      <a:pt x="14" y="14"/>
                      <a:pt x="28" y="29"/>
                      <a:pt x="33" y="32"/>
                    </a:cubicBezTo>
                    <a:cubicBezTo>
                      <a:pt x="38" y="35"/>
                      <a:pt x="48" y="36"/>
                      <a:pt x="53" y="36"/>
                    </a:cubicBezTo>
                    <a:cubicBezTo>
                      <a:pt x="59" y="36"/>
                      <a:pt x="67" y="30"/>
                      <a:pt x="58" y="26"/>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80" name="Google Shape;2780;g2d86b6d9a3b_0_236"/>
              <p:cNvSpPr/>
              <p:nvPr/>
            </p:nvSpPr>
            <p:spPr>
              <a:xfrm>
                <a:off x="1566" y="1228"/>
                <a:ext cx="337" cy="141"/>
              </a:xfrm>
              <a:custGeom>
                <a:avLst/>
                <a:gdLst/>
                <a:ahLst/>
                <a:cxnLst/>
                <a:rect l="l" t="t" r="r" b="b"/>
                <a:pathLst>
                  <a:path w="175" h="73" extrusionOk="0">
                    <a:moveTo>
                      <a:pt x="122" y="66"/>
                    </a:moveTo>
                    <a:cubicBezTo>
                      <a:pt x="122" y="66"/>
                      <a:pt x="127" y="51"/>
                      <a:pt x="139" y="51"/>
                    </a:cubicBezTo>
                    <a:cubicBezTo>
                      <a:pt x="151" y="51"/>
                      <a:pt x="153" y="55"/>
                      <a:pt x="160" y="51"/>
                    </a:cubicBezTo>
                    <a:cubicBezTo>
                      <a:pt x="166" y="48"/>
                      <a:pt x="175" y="42"/>
                      <a:pt x="164" y="39"/>
                    </a:cubicBezTo>
                    <a:cubicBezTo>
                      <a:pt x="153" y="37"/>
                      <a:pt x="136" y="38"/>
                      <a:pt x="126" y="34"/>
                    </a:cubicBezTo>
                    <a:cubicBezTo>
                      <a:pt x="116" y="29"/>
                      <a:pt x="107" y="31"/>
                      <a:pt x="102" y="23"/>
                    </a:cubicBezTo>
                    <a:cubicBezTo>
                      <a:pt x="96" y="16"/>
                      <a:pt x="77" y="3"/>
                      <a:pt x="71" y="7"/>
                    </a:cubicBezTo>
                    <a:cubicBezTo>
                      <a:pt x="65" y="10"/>
                      <a:pt x="66" y="17"/>
                      <a:pt x="51" y="16"/>
                    </a:cubicBezTo>
                    <a:cubicBezTo>
                      <a:pt x="37" y="15"/>
                      <a:pt x="35" y="16"/>
                      <a:pt x="24" y="10"/>
                    </a:cubicBezTo>
                    <a:cubicBezTo>
                      <a:pt x="13" y="3"/>
                      <a:pt x="7" y="0"/>
                      <a:pt x="6" y="12"/>
                    </a:cubicBezTo>
                    <a:cubicBezTo>
                      <a:pt x="5" y="24"/>
                      <a:pt x="0" y="45"/>
                      <a:pt x="25" y="39"/>
                    </a:cubicBezTo>
                    <a:cubicBezTo>
                      <a:pt x="49" y="32"/>
                      <a:pt x="61" y="29"/>
                      <a:pt x="77" y="39"/>
                    </a:cubicBezTo>
                    <a:cubicBezTo>
                      <a:pt x="92" y="49"/>
                      <a:pt x="101" y="56"/>
                      <a:pt x="106" y="60"/>
                    </a:cubicBezTo>
                    <a:cubicBezTo>
                      <a:pt x="110" y="64"/>
                      <a:pt x="115" y="73"/>
                      <a:pt x="122" y="66"/>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81" name="Google Shape;2781;g2d86b6d9a3b_0_236"/>
              <p:cNvSpPr/>
              <p:nvPr/>
            </p:nvSpPr>
            <p:spPr>
              <a:xfrm>
                <a:off x="3169" y="2473"/>
                <a:ext cx="44" cy="52"/>
              </a:xfrm>
              <a:custGeom>
                <a:avLst/>
                <a:gdLst/>
                <a:ahLst/>
                <a:cxnLst/>
                <a:rect l="l" t="t" r="r" b="b"/>
                <a:pathLst>
                  <a:path w="23" h="27" extrusionOk="0">
                    <a:moveTo>
                      <a:pt x="11" y="7"/>
                    </a:moveTo>
                    <a:cubicBezTo>
                      <a:pt x="9" y="12"/>
                      <a:pt x="0" y="27"/>
                      <a:pt x="11" y="21"/>
                    </a:cubicBezTo>
                    <a:cubicBezTo>
                      <a:pt x="23" y="15"/>
                      <a:pt x="20" y="7"/>
                      <a:pt x="20" y="7"/>
                    </a:cubicBezTo>
                    <a:cubicBezTo>
                      <a:pt x="20" y="7"/>
                      <a:pt x="15" y="0"/>
                      <a:pt x="11" y="7"/>
                    </a:cubicBezTo>
                    <a:close/>
                  </a:path>
                </a:pathLst>
              </a:custGeom>
              <a:solidFill>
                <a:srgbClr val="CDD0DA"/>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82" name="Google Shape;2782;g2d86b6d9a3b_0_236"/>
              <p:cNvSpPr/>
              <p:nvPr/>
            </p:nvSpPr>
            <p:spPr>
              <a:xfrm>
                <a:off x="3075" y="2435"/>
                <a:ext cx="0" cy="0"/>
              </a:xfrm>
              <a:prstGeom prst="ellipse">
                <a:avLst/>
              </a:prstGeom>
              <a:solidFill>
                <a:srgbClr val="CDD0DA"/>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83" name="Google Shape;2783;g2d86b6d9a3b_0_236"/>
              <p:cNvSpPr/>
              <p:nvPr/>
            </p:nvSpPr>
            <p:spPr>
              <a:xfrm>
                <a:off x="3087" y="2460"/>
                <a:ext cx="0" cy="0"/>
              </a:xfrm>
              <a:prstGeom prst="ellipse">
                <a:avLst/>
              </a:prstGeom>
              <a:solidFill>
                <a:srgbClr val="CDD0DA"/>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grpSp>
        <p:grpSp>
          <p:nvGrpSpPr>
            <p:cNvPr id="2784" name="Google Shape;2784;g2d86b6d9a3b_0_236"/>
            <p:cNvGrpSpPr/>
            <p:nvPr/>
          </p:nvGrpSpPr>
          <p:grpSpPr>
            <a:xfrm>
              <a:off x="2951320" y="3807675"/>
              <a:ext cx="818072" cy="536554"/>
              <a:chOff x="389" y="-9"/>
              <a:chExt cx="4989" cy="3271"/>
            </a:xfrm>
          </p:grpSpPr>
          <p:sp>
            <p:nvSpPr>
              <p:cNvPr id="2785" name="Google Shape;2785;g2d86b6d9a3b_0_236"/>
              <p:cNvSpPr/>
              <p:nvPr/>
            </p:nvSpPr>
            <p:spPr>
              <a:xfrm>
                <a:off x="4210" y="1913"/>
                <a:ext cx="1168" cy="1349"/>
              </a:xfrm>
              <a:custGeom>
                <a:avLst/>
                <a:gdLst/>
                <a:ahLst/>
                <a:cxnLst/>
                <a:rect l="l" t="t" r="r" b="b"/>
                <a:pathLst>
                  <a:path w="1213" h="1398" extrusionOk="0">
                    <a:moveTo>
                      <a:pt x="218" y="1278"/>
                    </a:moveTo>
                    <a:cubicBezTo>
                      <a:pt x="218" y="1278"/>
                      <a:pt x="250" y="1286"/>
                      <a:pt x="274" y="1294"/>
                    </a:cubicBezTo>
                    <a:cubicBezTo>
                      <a:pt x="298" y="1302"/>
                      <a:pt x="344" y="1339"/>
                      <a:pt x="346" y="1355"/>
                    </a:cubicBezTo>
                    <a:cubicBezTo>
                      <a:pt x="349" y="1371"/>
                      <a:pt x="384" y="1398"/>
                      <a:pt x="413" y="1344"/>
                    </a:cubicBezTo>
                    <a:cubicBezTo>
                      <a:pt x="442" y="1291"/>
                      <a:pt x="482" y="1259"/>
                      <a:pt x="482" y="1227"/>
                    </a:cubicBezTo>
                    <a:cubicBezTo>
                      <a:pt x="482" y="1227"/>
                      <a:pt x="484" y="1192"/>
                      <a:pt x="502" y="1182"/>
                    </a:cubicBezTo>
                    <a:cubicBezTo>
                      <a:pt x="521" y="1171"/>
                      <a:pt x="513" y="1164"/>
                      <a:pt x="528" y="1151"/>
                    </a:cubicBezTo>
                    <a:cubicBezTo>
                      <a:pt x="542" y="1138"/>
                      <a:pt x="558" y="1142"/>
                      <a:pt x="576" y="1132"/>
                    </a:cubicBezTo>
                    <a:cubicBezTo>
                      <a:pt x="593" y="1123"/>
                      <a:pt x="609" y="1095"/>
                      <a:pt x="625" y="1090"/>
                    </a:cubicBezTo>
                    <a:cubicBezTo>
                      <a:pt x="641" y="1084"/>
                      <a:pt x="673" y="1082"/>
                      <a:pt x="686" y="1060"/>
                    </a:cubicBezTo>
                    <a:cubicBezTo>
                      <a:pt x="700" y="1039"/>
                      <a:pt x="697" y="1036"/>
                      <a:pt x="738" y="1028"/>
                    </a:cubicBezTo>
                    <a:cubicBezTo>
                      <a:pt x="780" y="1020"/>
                      <a:pt x="773" y="1028"/>
                      <a:pt x="796" y="1028"/>
                    </a:cubicBezTo>
                    <a:cubicBezTo>
                      <a:pt x="818" y="1028"/>
                      <a:pt x="874" y="1007"/>
                      <a:pt x="921" y="984"/>
                    </a:cubicBezTo>
                    <a:cubicBezTo>
                      <a:pt x="968" y="962"/>
                      <a:pt x="1018" y="936"/>
                      <a:pt x="1064" y="898"/>
                    </a:cubicBezTo>
                    <a:cubicBezTo>
                      <a:pt x="1109" y="859"/>
                      <a:pt x="1145" y="844"/>
                      <a:pt x="1162" y="811"/>
                    </a:cubicBezTo>
                    <a:cubicBezTo>
                      <a:pt x="1180" y="778"/>
                      <a:pt x="1213" y="750"/>
                      <a:pt x="1178" y="742"/>
                    </a:cubicBezTo>
                    <a:cubicBezTo>
                      <a:pt x="1144" y="734"/>
                      <a:pt x="1106" y="726"/>
                      <a:pt x="1084" y="694"/>
                    </a:cubicBezTo>
                    <a:cubicBezTo>
                      <a:pt x="1061" y="662"/>
                      <a:pt x="1049" y="654"/>
                      <a:pt x="1038" y="651"/>
                    </a:cubicBezTo>
                    <a:cubicBezTo>
                      <a:pt x="1028" y="648"/>
                      <a:pt x="1021" y="634"/>
                      <a:pt x="1022" y="615"/>
                    </a:cubicBezTo>
                    <a:cubicBezTo>
                      <a:pt x="1024" y="596"/>
                      <a:pt x="1032" y="591"/>
                      <a:pt x="1006" y="562"/>
                    </a:cubicBezTo>
                    <a:cubicBezTo>
                      <a:pt x="981" y="532"/>
                      <a:pt x="960" y="543"/>
                      <a:pt x="944" y="543"/>
                    </a:cubicBezTo>
                    <a:cubicBezTo>
                      <a:pt x="928" y="543"/>
                      <a:pt x="900" y="536"/>
                      <a:pt x="913" y="479"/>
                    </a:cubicBezTo>
                    <a:cubicBezTo>
                      <a:pt x="926" y="422"/>
                      <a:pt x="928" y="424"/>
                      <a:pt x="893" y="388"/>
                    </a:cubicBezTo>
                    <a:cubicBezTo>
                      <a:pt x="858" y="352"/>
                      <a:pt x="848" y="322"/>
                      <a:pt x="816" y="308"/>
                    </a:cubicBezTo>
                    <a:cubicBezTo>
                      <a:pt x="784" y="295"/>
                      <a:pt x="704" y="238"/>
                      <a:pt x="654" y="216"/>
                    </a:cubicBezTo>
                    <a:cubicBezTo>
                      <a:pt x="605" y="195"/>
                      <a:pt x="553" y="164"/>
                      <a:pt x="529" y="159"/>
                    </a:cubicBezTo>
                    <a:cubicBezTo>
                      <a:pt x="505" y="154"/>
                      <a:pt x="484" y="140"/>
                      <a:pt x="466" y="146"/>
                    </a:cubicBezTo>
                    <a:cubicBezTo>
                      <a:pt x="449" y="151"/>
                      <a:pt x="440" y="148"/>
                      <a:pt x="422" y="136"/>
                    </a:cubicBezTo>
                    <a:cubicBezTo>
                      <a:pt x="405" y="124"/>
                      <a:pt x="377" y="92"/>
                      <a:pt x="356" y="88"/>
                    </a:cubicBezTo>
                    <a:cubicBezTo>
                      <a:pt x="334" y="84"/>
                      <a:pt x="320" y="66"/>
                      <a:pt x="316" y="60"/>
                    </a:cubicBezTo>
                    <a:cubicBezTo>
                      <a:pt x="312" y="55"/>
                      <a:pt x="257" y="14"/>
                      <a:pt x="246" y="14"/>
                    </a:cubicBezTo>
                    <a:cubicBezTo>
                      <a:pt x="236" y="14"/>
                      <a:pt x="241" y="0"/>
                      <a:pt x="208" y="2"/>
                    </a:cubicBezTo>
                    <a:cubicBezTo>
                      <a:pt x="174" y="3"/>
                      <a:pt x="136" y="28"/>
                      <a:pt x="152" y="108"/>
                    </a:cubicBezTo>
                    <a:cubicBezTo>
                      <a:pt x="168" y="188"/>
                      <a:pt x="173" y="182"/>
                      <a:pt x="193" y="208"/>
                    </a:cubicBezTo>
                    <a:cubicBezTo>
                      <a:pt x="213" y="235"/>
                      <a:pt x="246" y="278"/>
                      <a:pt x="214" y="299"/>
                    </a:cubicBezTo>
                    <a:cubicBezTo>
                      <a:pt x="182" y="320"/>
                      <a:pt x="190" y="324"/>
                      <a:pt x="177" y="339"/>
                    </a:cubicBezTo>
                    <a:cubicBezTo>
                      <a:pt x="164" y="354"/>
                      <a:pt x="156" y="363"/>
                      <a:pt x="142" y="384"/>
                    </a:cubicBezTo>
                    <a:cubicBezTo>
                      <a:pt x="129" y="406"/>
                      <a:pt x="152" y="426"/>
                      <a:pt x="121" y="422"/>
                    </a:cubicBezTo>
                    <a:cubicBezTo>
                      <a:pt x="90" y="418"/>
                      <a:pt x="70" y="443"/>
                      <a:pt x="46" y="468"/>
                    </a:cubicBezTo>
                    <a:cubicBezTo>
                      <a:pt x="22" y="494"/>
                      <a:pt x="8" y="502"/>
                      <a:pt x="8" y="518"/>
                    </a:cubicBezTo>
                    <a:cubicBezTo>
                      <a:pt x="8" y="534"/>
                      <a:pt x="0" y="528"/>
                      <a:pt x="2" y="546"/>
                    </a:cubicBezTo>
                    <a:cubicBezTo>
                      <a:pt x="5" y="563"/>
                      <a:pt x="13" y="571"/>
                      <a:pt x="24" y="587"/>
                    </a:cubicBezTo>
                    <a:cubicBezTo>
                      <a:pt x="34" y="603"/>
                      <a:pt x="37" y="619"/>
                      <a:pt x="36" y="624"/>
                    </a:cubicBezTo>
                    <a:cubicBezTo>
                      <a:pt x="34" y="630"/>
                      <a:pt x="33" y="619"/>
                      <a:pt x="56" y="646"/>
                    </a:cubicBezTo>
                    <a:cubicBezTo>
                      <a:pt x="78" y="672"/>
                      <a:pt x="96" y="719"/>
                      <a:pt x="96" y="739"/>
                    </a:cubicBezTo>
                    <a:cubicBezTo>
                      <a:pt x="96" y="759"/>
                      <a:pt x="110" y="800"/>
                      <a:pt x="117" y="803"/>
                    </a:cubicBezTo>
                    <a:cubicBezTo>
                      <a:pt x="124" y="806"/>
                      <a:pt x="124" y="806"/>
                      <a:pt x="124" y="832"/>
                    </a:cubicBezTo>
                    <a:cubicBezTo>
                      <a:pt x="124" y="859"/>
                      <a:pt x="134" y="848"/>
                      <a:pt x="141" y="870"/>
                    </a:cubicBezTo>
                    <a:cubicBezTo>
                      <a:pt x="148" y="891"/>
                      <a:pt x="162" y="912"/>
                      <a:pt x="162" y="943"/>
                    </a:cubicBezTo>
                    <a:cubicBezTo>
                      <a:pt x="162" y="974"/>
                      <a:pt x="146" y="1035"/>
                      <a:pt x="146" y="1074"/>
                    </a:cubicBezTo>
                    <a:cubicBezTo>
                      <a:pt x="146" y="1112"/>
                      <a:pt x="149" y="1131"/>
                      <a:pt x="141" y="1155"/>
                    </a:cubicBezTo>
                    <a:cubicBezTo>
                      <a:pt x="133" y="1179"/>
                      <a:pt x="142" y="1195"/>
                      <a:pt x="156" y="1222"/>
                    </a:cubicBezTo>
                    <a:cubicBezTo>
                      <a:pt x="169" y="1248"/>
                      <a:pt x="177" y="1266"/>
                      <a:pt x="218" y="1278"/>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86" name="Google Shape;2786;g2d86b6d9a3b_0_236"/>
              <p:cNvSpPr/>
              <p:nvPr/>
            </p:nvSpPr>
            <p:spPr>
              <a:xfrm>
                <a:off x="3622" y="1172"/>
                <a:ext cx="683" cy="455"/>
              </a:xfrm>
              <a:custGeom>
                <a:avLst/>
                <a:gdLst/>
                <a:ahLst/>
                <a:cxnLst/>
                <a:rect l="l" t="t" r="r" b="b"/>
                <a:pathLst>
                  <a:path w="708" h="472" extrusionOk="0">
                    <a:moveTo>
                      <a:pt x="298" y="460"/>
                    </a:moveTo>
                    <a:cubicBezTo>
                      <a:pt x="301" y="461"/>
                      <a:pt x="315" y="472"/>
                      <a:pt x="347" y="465"/>
                    </a:cubicBezTo>
                    <a:cubicBezTo>
                      <a:pt x="379" y="459"/>
                      <a:pt x="404" y="453"/>
                      <a:pt x="435" y="440"/>
                    </a:cubicBezTo>
                    <a:cubicBezTo>
                      <a:pt x="466" y="427"/>
                      <a:pt x="467" y="412"/>
                      <a:pt x="492" y="419"/>
                    </a:cubicBezTo>
                    <a:cubicBezTo>
                      <a:pt x="518" y="425"/>
                      <a:pt x="522" y="419"/>
                      <a:pt x="544" y="411"/>
                    </a:cubicBezTo>
                    <a:cubicBezTo>
                      <a:pt x="567" y="403"/>
                      <a:pt x="575" y="397"/>
                      <a:pt x="596" y="392"/>
                    </a:cubicBezTo>
                    <a:cubicBezTo>
                      <a:pt x="618" y="387"/>
                      <a:pt x="627" y="392"/>
                      <a:pt x="638" y="377"/>
                    </a:cubicBezTo>
                    <a:cubicBezTo>
                      <a:pt x="648" y="363"/>
                      <a:pt x="642" y="371"/>
                      <a:pt x="659" y="355"/>
                    </a:cubicBezTo>
                    <a:cubicBezTo>
                      <a:pt x="676" y="339"/>
                      <a:pt x="708" y="273"/>
                      <a:pt x="694" y="260"/>
                    </a:cubicBezTo>
                    <a:cubicBezTo>
                      <a:pt x="679" y="247"/>
                      <a:pt x="635" y="224"/>
                      <a:pt x="612" y="215"/>
                    </a:cubicBezTo>
                    <a:cubicBezTo>
                      <a:pt x="588" y="205"/>
                      <a:pt x="588" y="209"/>
                      <a:pt x="571" y="207"/>
                    </a:cubicBezTo>
                    <a:cubicBezTo>
                      <a:pt x="554" y="204"/>
                      <a:pt x="570" y="211"/>
                      <a:pt x="552" y="195"/>
                    </a:cubicBezTo>
                    <a:cubicBezTo>
                      <a:pt x="535" y="179"/>
                      <a:pt x="524" y="172"/>
                      <a:pt x="516" y="168"/>
                    </a:cubicBezTo>
                    <a:cubicBezTo>
                      <a:pt x="508" y="164"/>
                      <a:pt x="508" y="168"/>
                      <a:pt x="483" y="141"/>
                    </a:cubicBezTo>
                    <a:cubicBezTo>
                      <a:pt x="458" y="115"/>
                      <a:pt x="436" y="85"/>
                      <a:pt x="400" y="85"/>
                    </a:cubicBezTo>
                    <a:cubicBezTo>
                      <a:pt x="364" y="85"/>
                      <a:pt x="355" y="73"/>
                      <a:pt x="327" y="96"/>
                    </a:cubicBezTo>
                    <a:cubicBezTo>
                      <a:pt x="299" y="119"/>
                      <a:pt x="276" y="116"/>
                      <a:pt x="268" y="123"/>
                    </a:cubicBezTo>
                    <a:cubicBezTo>
                      <a:pt x="260" y="129"/>
                      <a:pt x="222" y="148"/>
                      <a:pt x="200" y="107"/>
                    </a:cubicBezTo>
                    <a:cubicBezTo>
                      <a:pt x="179" y="65"/>
                      <a:pt x="155" y="8"/>
                      <a:pt x="118" y="4"/>
                    </a:cubicBezTo>
                    <a:cubicBezTo>
                      <a:pt x="80" y="0"/>
                      <a:pt x="60" y="0"/>
                      <a:pt x="59" y="12"/>
                    </a:cubicBezTo>
                    <a:cubicBezTo>
                      <a:pt x="58" y="24"/>
                      <a:pt x="44" y="28"/>
                      <a:pt x="44" y="28"/>
                    </a:cubicBezTo>
                    <a:cubicBezTo>
                      <a:pt x="44" y="28"/>
                      <a:pt x="39" y="39"/>
                      <a:pt x="35" y="49"/>
                    </a:cubicBezTo>
                    <a:cubicBezTo>
                      <a:pt x="31" y="60"/>
                      <a:pt x="0" y="63"/>
                      <a:pt x="14" y="115"/>
                    </a:cubicBezTo>
                    <a:cubicBezTo>
                      <a:pt x="27" y="167"/>
                      <a:pt x="22" y="163"/>
                      <a:pt x="39" y="181"/>
                    </a:cubicBezTo>
                    <a:cubicBezTo>
                      <a:pt x="56" y="200"/>
                      <a:pt x="82" y="228"/>
                      <a:pt x="111" y="240"/>
                    </a:cubicBezTo>
                    <a:cubicBezTo>
                      <a:pt x="140" y="252"/>
                      <a:pt x="140" y="252"/>
                      <a:pt x="150" y="259"/>
                    </a:cubicBezTo>
                    <a:cubicBezTo>
                      <a:pt x="159" y="265"/>
                      <a:pt x="166" y="252"/>
                      <a:pt x="190" y="245"/>
                    </a:cubicBezTo>
                    <a:cubicBezTo>
                      <a:pt x="214" y="239"/>
                      <a:pt x="235" y="239"/>
                      <a:pt x="235" y="259"/>
                    </a:cubicBezTo>
                    <a:cubicBezTo>
                      <a:pt x="235" y="279"/>
                      <a:pt x="242" y="292"/>
                      <a:pt x="244" y="316"/>
                    </a:cubicBezTo>
                    <a:cubicBezTo>
                      <a:pt x="247" y="340"/>
                      <a:pt x="254" y="380"/>
                      <a:pt x="247" y="391"/>
                    </a:cubicBezTo>
                    <a:cubicBezTo>
                      <a:pt x="240" y="401"/>
                      <a:pt x="247" y="427"/>
                      <a:pt x="263" y="433"/>
                    </a:cubicBezTo>
                    <a:cubicBezTo>
                      <a:pt x="279" y="440"/>
                      <a:pt x="279" y="454"/>
                      <a:pt x="298" y="460"/>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87" name="Google Shape;2787;g2d86b6d9a3b_0_236"/>
              <p:cNvSpPr/>
              <p:nvPr/>
            </p:nvSpPr>
            <p:spPr>
              <a:xfrm>
                <a:off x="3630" y="1591"/>
                <a:ext cx="157" cy="98"/>
              </a:xfrm>
              <a:custGeom>
                <a:avLst/>
                <a:gdLst/>
                <a:ahLst/>
                <a:cxnLst/>
                <a:rect l="l" t="t" r="r" b="b"/>
                <a:pathLst>
                  <a:path w="163" h="102" extrusionOk="0">
                    <a:moveTo>
                      <a:pt x="144" y="14"/>
                    </a:moveTo>
                    <a:cubicBezTo>
                      <a:pt x="140" y="0"/>
                      <a:pt x="99" y="1"/>
                      <a:pt x="87" y="14"/>
                    </a:cubicBezTo>
                    <a:cubicBezTo>
                      <a:pt x="75" y="28"/>
                      <a:pt x="66" y="44"/>
                      <a:pt x="51" y="45"/>
                    </a:cubicBezTo>
                    <a:cubicBezTo>
                      <a:pt x="36" y="46"/>
                      <a:pt x="4" y="60"/>
                      <a:pt x="2" y="72"/>
                    </a:cubicBezTo>
                    <a:cubicBezTo>
                      <a:pt x="0" y="84"/>
                      <a:pt x="15" y="92"/>
                      <a:pt x="28" y="97"/>
                    </a:cubicBezTo>
                    <a:cubicBezTo>
                      <a:pt x="42" y="102"/>
                      <a:pt x="39" y="100"/>
                      <a:pt x="55" y="97"/>
                    </a:cubicBezTo>
                    <a:cubicBezTo>
                      <a:pt x="71" y="94"/>
                      <a:pt x="84" y="77"/>
                      <a:pt x="96" y="86"/>
                    </a:cubicBezTo>
                    <a:cubicBezTo>
                      <a:pt x="108" y="96"/>
                      <a:pt x="106" y="101"/>
                      <a:pt x="126" y="94"/>
                    </a:cubicBezTo>
                    <a:cubicBezTo>
                      <a:pt x="146" y="88"/>
                      <a:pt x="163" y="81"/>
                      <a:pt x="159" y="72"/>
                    </a:cubicBezTo>
                    <a:cubicBezTo>
                      <a:pt x="155" y="62"/>
                      <a:pt x="139" y="66"/>
                      <a:pt x="138" y="61"/>
                    </a:cubicBezTo>
                    <a:cubicBezTo>
                      <a:pt x="137" y="56"/>
                      <a:pt x="146" y="46"/>
                      <a:pt x="150" y="38"/>
                    </a:cubicBezTo>
                    <a:cubicBezTo>
                      <a:pt x="154" y="30"/>
                      <a:pt x="144" y="14"/>
                      <a:pt x="144" y="14"/>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88" name="Google Shape;2788;g2d86b6d9a3b_0_236"/>
              <p:cNvSpPr/>
              <p:nvPr/>
            </p:nvSpPr>
            <p:spPr>
              <a:xfrm>
                <a:off x="3298" y="1269"/>
                <a:ext cx="239" cy="194"/>
              </a:xfrm>
              <a:custGeom>
                <a:avLst/>
                <a:gdLst/>
                <a:ahLst/>
                <a:cxnLst/>
                <a:rect l="l" t="t" r="r" b="b"/>
                <a:pathLst>
                  <a:path w="248" h="201" extrusionOk="0">
                    <a:moveTo>
                      <a:pt x="204" y="56"/>
                    </a:moveTo>
                    <a:cubicBezTo>
                      <a:pt x="204" y="56"/>
                      <a:pt x="146" y="0"/>
                      <a:pt x="80" y="8"/>
                    </a:cubicBezTo>
                    <a:cubicBezTo>
                      <a:pt x="14" y="16"/>
                      <a:pt x="2" y="16"/>
                      <a:pt x="1" y="32"/>
                    </a:cubicBezTo>
                    <a:cubicBezTo>
                      <a:pt x="0" y="48"/>
                      <a:pt x="16" y="54"/>
                      <a:pt x="36" y="70"/>
                    </a:cubicBezTo>
                    <a:cubicBezTo>
                      <a:pt x="57" y="86"/>
                      <a:pt x="76" y="99"/>
                      <a:pt x="74" y="134"/>
                    </a:cubicBezTo>
                    <a:cubicBezTo>
                      <a:pt x="72" y="168"/>
                      <a:pt x="64" y="197"/>
                      <a:pt x="96" y="199"/>
                    </a:cubicBezTo>
                    <a:cubicBezTo>
                      <a:pt x="127" y="201"/>
                      <a:pt x="152" y="196"/>
                      <a:pt x="170" y="190"/>
                    </a:cubicBezTo>
                    <a:cubicBezTo>
                      <a:pt x="188" y="183"/>
                      <a:pt x="194" y="178"/>
                      <a:pt x="204" y="178"/>
                    </a:cubicBezTo>
                    <a:cubicBezTo>
                      <a:pt x="214" y="178"/>
                      <a:pt x="228" y="170"/>
                      <a:pt x="235" y="151"/>
                    </a:cubicBezTo>
                    <a:cubicBezTo>
                      <a:pt x="242" y="132"/>
                      <a:pt x="248" y="87"/>
                      <a:pt x="204" y="56"/>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89" name="Google Shape;2789;g2d86b6d9a3b_0_236"/>
              <p:cNvSpPr/>
              <p:nvPr/>
            </p:nvSpPr>
            <p:spPr>
              <a:xfrm>
                <a:off x="3050" y="984"/>
                <a:ext cx="570" cy="179"/>
              </a:xfrm>
              <a:custGeom>
                <a:avLst/>
                <a:gdLst/>
                <a:ahLst/>
                <a:cxnLst/>
                <a:rect l="l" t="t" r="r" b="b"/>
                <a:pathLst>
                  <a:path w="592" h="186" extrusionOk="0">
                    <a:moveTo>
                      <a:pt x="160" y="141"/>
                    </a:moveTo>
                    <a:cubicBezTo>
                      <a:pt x="160" y="141"/>
                      <a:pt x="188" y="119"/>
                      <a:pt x="225" y="124"/>
                    </a:cubicBezTo>
                    <a:cubicBezTo>
                      <a:pt x="262" y="128"/>
                      <a:pt x="298" y="142"/>
                      <a:pt x="320" y="150"/>
                    </a:cubicBezTo>
                    <a:cubicBezTo>
                      <a:pt x="342" y="159"/>
                      <a:pt x="421" y="179"/>
                      <a:pt x="451" y="174"/>
                    </a:cubicBezTo>
                    <a:cubicBezTo>
                      <a:pt x="481" y="170"/>
                      <a:pt x="474" y="186"/>
                      <a:pt x="507" y="160"/>
                    </a:cubicBezTo>
                    <a:cubicBezTo>
                      <a:pt x="540" y="135"/>
                      <a:pt x="583" y="104"/>
                      <a:pt x="588" y="88"/>
                    </a:cubicBezTo>
                    <a:cubicBezTo>
                      <a:pt x="592" y="73"/>
                      <a:pt x="592" y="61"/>
                      <a:pt x="583" y="66"/>
                    </a:cubicBezTo>
                    <a:cubicBezTo>
                      <a:pt x="574" y="70"/>
                      <a:pt x="561" y="64"/>
                      <a:pt x="560" y="59"/>
                    </a:cubicBezTo>
                    <a:cubicBezTo>
                      <a:pt x="558" y="54"/>
                      <a:pt x="572" y="53"/>
                      <a:pt x="550" y="52"/>
                    </a:cubicBezTo>
                    <a:cubicBezTo>
                      <a:pt x="529" y="52"/>
                      <a:pt x="488" y="67"/>
                      <a:pt x="469" y="65"/>
                    </a:cubicBezTo>
                    <a:cubicBezTo>
                      <a:pt x="450" y="63"/>
                      <a:pt x="406" y="64"/>
                      <a:pt x="402" y="61"/>
                    </a:cubicBezTo>
                    <a:cubicBezTo>
                      <a:pt x="399" y="58"/>
                      <a:pt x="375" y="65"/>
                      <a:pt x="370" y="49"/>
                    </a:cubicBezTo>
                    <a:cubicBezTo>
                      <a:pt x="366" y="33"/>
                      <a:pt x="355" y="1"/>
                      <a:pt x="346" y="12"/>
                    </a:cubicBezTo>
                    <a:cubicBezTo>
                      <a:pt x="336" y="24"/>
                      <a:pt x="339" y="46"/>
                      <a:pt x="324" y="46"/>
                    </a:cubicBezTo>
                    <a:cubicBezTo>
                      <a:pt x="310" y="46"/>
                      <a:pt x="293" y="50"/>
                      <a:pt x="259" y="42"/>
                    </a:cubicBezTo>
                    <a:cubicBezTo>
                      <a:pt x="225" y="35"/>
                      <a:pt x="206" y="27"/>
                      <a:pt x="190" y="27"/>
                    </a:cubicBezTo>
                    <a:cubicBezTo>
                      <a:pt x="174" y="27"/>
                      <a:pt x="166" y="28"/>
                      <a:pt x="151" y="22"/>
                    </a:cubicBezTo>
                    <a:cubicBezTo>
                      <a:pt x="136" y="17"/>
                      <a:pt x="132" y="12"/>
                      <a:pt x="123" y="10"/>
                    </a:cubicBezTo>
                    <a:cubicBezTo>
                      <a:pt x="114" y="8"/>
                      <a:pt x="96" y="4"/>
                      <a:pt x="82" y="2"/>
                    </a:cubicBezTo>
                    <a:cubicBezTo>
                      <a:pt x="68" y="0"/>
                      <a:pt x="65" y="10"/>
                      <a:pt x="69" y="12"/>
                    </a:cubicBezTo>
                    <a:cubicBezTo>
                      <a:pt x="73" y="15"/>
                      <a:pt x="88" y="19"/>
                      <a:pt x="82" y="34"/>
                    </a:cubicBezTo>
                    <a:cubicBezTo>
                      <a:pt x="76" y="48"/>
                      <a:pt x="72" y="58"/>
                      <a:pt x="59" y="64"/>
                    </a:cubicBezTo>
                    <a:cubicBezTo>
                      <a:pt x="46" y="69"/>
                      <a:pt x="28" y="101"/>
                      <a:pt x="27" y="115"/>
                    </a:cubicBezTo>
                    <a:cubicBezTo>
                      <a:pt x="26" y="129"/>
                      <a:pt x="0" y="144"/>
                      <a:pt x="64" y="142"/>
                    </a:cubicBezTo>
                    <a:cubicBezTo>
                      <a:pt x="128" y="140"/>
                      <a:pt x="137" y="153"/>
                      <a:pt x="160" y="141"/>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90" name="Google Shape;2790;g2d86b6d9a3b_0_236"/>
              <p:cNvSpPr/>
              <p:nvPr/>
            </p:nvSpPr>
            <p:spPr>
              <a:xfrm>
                <a:off x="2176" y="499"/>
                <a:ext cx="592" cy="465"/>
              </a:xfrm>
              <a:custGeom>
                <a:avLst/>
                <a:gdLst/>
                <a:ahLst/>
                <a:cxnLst/>
                <a:rect l="l" t="t" r="r" b="b"/>
                <a:pathLst>
                  <a:path w="613" h="483" extrusionOk="0">
                    <a:moveTo>
                      <a:pt x="23" y="146"/>
                    </a:moveTo>
                    <a:cubicBezTo>
                      <a:pt x="23" y="146"/>
                      <a:pt x="119" y="141"/>
                      <a:pt x="136" y="141"/>
                    </a:cubicBezTo>
                    <a:cubicBezTo>
                      <a:pt x="154" y="140"/>
                      <a:pt x="179" y="126"/>
                      <a:pt x="188" y="110"/>
                    </a:cubicBezTo>
                    <a:cubicBezTo>
                      <a:pt x="198" y="94"/>
                      <a:pt x="199" y="75"/>
                      <a:pt x="219" y="59"/>
                    </a:cubicBezTo>
                    <a:cubicBezTo>
                      <a:pt x="239" y="42"/>
                      <a:pt x="281" y="0"/>
                      <a:pt x="301" y="15"/>
                    </a:cubicBezTo>
                    <a:cubicBezTo>
                      <a:pt x="321" y="31"/>
                      <a:pt x="360" y="79"/>
                      <a:pt x="361" y="99"/>
                    </a:cubicBezTo>
                    <a:cubicBezTo>
                      <a:pt x="362" y="118"/>
                      <a:pt x="372" y="121"/>
                      <a:pt x="384" y="139"/>
                    </a:cubicBezTo>
                    <a:cubicBezTo>
                      <a:pt x="397" y="158"/>
                      <a:pt x="377" y="168"/>
                      <a:pt x="395" y="168"/>
                    </a:cubicBezTo>
                    <a:cubicBezTo>
                      <a:pt x="413" y="168"/>
                      <a:pt x="414" y="160"/>
                      <a:pt x="422" y="179"/>
                    </a:cubicBezTo>
                    <a:cubicBezTo>
                      <a:pt x="430" y="197"/>
                      <a:pt x="421" y="204"/>
                      <a:pt x="422" y="221"/>
                    </a:cubicBezTo>
                    <a:cubicBezTo>
                      <a:pt x="422" y="237"/>
                      <a:pt x="423" y="245"/>
                      <a:pt x="429" y="257"/>
                    </a:cubicBezTo>
                    <a:cubicBezTo>
                      <a:pt x="435" y="268"/>
                      <a:pt x="444" y="273"/>
                      <a:pt x="451" y="277"/>
                    </a:cubicBezTo>
                    <a:cubicBezTo>
                      <a:pt x="458" y="280"/>
                      <a:pt x="455" y="279"/>
                      <a:pt x="458" y="291"/>
                    </a:cubicBezTo>
                    <a:cubicBezTo>
                      <a:pt x="462" y="302"/>
                      <a:pt x="470" y="309"/>
                      <a:pt x="478" y="313"/>
                    </a:cubicBezTo>
                    <a:cubicBezTo>
                      <a:pt x="485" y="317"/>
                      <a:pt x="507" y="311"/>
                      <a:pt x="498" y="299"/>
                    </a:cubicBezTo>
                    <a:cubicBezTo>
                      <a:pt x="490" y="286"/>
                      <a:pt x="479" y="277"/>
                      <a:pt x="487" y="273"/>
                    </a:cubicBezTo>
                    <a:cubicBezTo>
                      <a:pt x="495" y="268"/>
                      <a:pt x="506" y="265"/>
                      <a:pt x="511" y="270"/>
                    </a:cubicBezTo>
                    <a:cubicBezTo>
                      <a:pt x="516" y="275"/>
                      <a:pt x="528" y="266"/>
                      <a:pt x="534" y="268"/>
                    </a:cubicBezTo>
                    <a:cubicBezTo>
                      <a:pt x="539" y="270"/>
                      <a:pt x="543" y="274"/>
                      <a:pt x="534" y="285"/>
                    </a:cubicBezTo>
                    <a:cubicBezTo>
                      <a:pt x="524" y="295"/>
                      <a:pt x="512" y="295"/>
                      <a:pt x="524" y="315"/>
                    </a:cubicBezTo>
                    <a:cubicBezTo>
                      <a:pt x="536" y="334"/>
                      <a:pt x="550" y="327"/>
                      <a:pt x="554" y="349"/>
                    </a:cubicBezTo>
                    <a:cubicBezTo>
                      <a:pt x="558" y="371"/>
                      <a:pt x="546" y="373"/>
                      <a:pt x="566" y="388"/>
                    </a:cubicBezTo>
                    <a:cubicBezTo>
                      <a:pt x="586" y="403"/>
                      <a:pt x="584" y="412"/>
                      <a:pt x="593" y="405"/>
                    </a:cubicBezTo>
                    <a:cubicBezTo>
                      <a:pt x="602" y="399"/>
                      <a:pt x="608" y="393"/>
                      <a:pt x="608" y="408"/>
                    </a:cubicBezTo>
                    <a:cubicBezTo>
                      <a:pt x="608" y="422"/>
                      <a:pt x="613" y="423"/>
                      <a:pt x="608" y="429"/>
                    </a:cubicBezTo>
                    <a:cubicBezTo>
                      <a:pt x="602" y="434"/>
                      <a:pt x="579" y="449"/>
                      <a:pt x="570" y="463"/>
                    </a:cubicBezTo>
                    <a:cubicBezTo>
                      <a:pt x="562" y="477"/>
                      <a:pt x="549" y="481"/>
                      <a:pt x="548" y="467"/>
                    </a:cubicBezTo>
                    <a:cubicBezTo>
                      <a:pt x="546" y="454"/>
                      <a:pt x="548" y="442"/>
                      <a:pt x="528" y="449"/>
                    </a:cubicBezTo>
                    <a:cubicBezTo>
                      <a:pt x="507" y="457"/>
                      <a:pt x="496" y="459"/>
                      <a:pt x="484" y="468"/>
                    </a:cubicBezTo>
                    <a:cubicBezTo>
                      <a:pt x="473" y="477"/>
                      <a:pt x="457" y="483"/>
                      <a:pt x="449" y="476"/>
                    </a:cubicBezTo>
                    <a:cubicBezTo>
                      <a:pt x="441" y="468"/>
                      <a:pt x="427" y="451"/>
                      <a:pt x="416" y="442"/>
                    </a:cubicBezTo>
                    <a:cubicBezTo>
                      <a:pt x="404" y="433"/>
                      <a:pt x="382" y="435"/>
                      <a:pt x="379" y="423"/>
                    </a:cubicBezTo>
                    <a:cubicBezTo>
                      <a:pt x="376" y="411"/>
                      <a:pt x="380" y="393"/>
                      <a:pt x="365" y="402"/>
                    </a:cubicBezTo>
                    <a:cubicBezTo>
                      <a:pt x="350" y="411"/>
                      <a:pt x="328" y="417"/>
                      <a:pt x="317" y="413"/>
                    </a:cubicBezTo>
                    <a:cubicBezTo>
                      <a:pt x="305" y="410"/>
                      <a:pt x="314" y="402"/>
                      <a:pt x="298" y="413"/>
                    </a:cubicBezTo>
                    <a:cubicBezTo>
                      <a:pt x="282" y="425"/>
                      <a:pt x="271" y="430"/>
                      <a:pt x="245" y="429"/>
                    </a:cubicBezTo>
                    <a:cubicBezTo>
                      <a:pt x="219" y="429"/>
                      <a:pt x="188" y="457"/>
                      <a:pt x="171" y="427"/>
                    </a:cubicBezTo>
                    <a:cubicBezTo>
                      <a:pt x="154" y="397"/>
                      <a:pt x="142" y="352"/>
                      <a:pt x="124" y="339"/>
                    </a:cubicBezTo>
                    <a:cubicBezTo>
                      <a:pt x="106" y="327"/>
                      <a:pt x="106" y="325"/>
                      <a:pt x="106" y="315"/>
                    </a:cubicBezTo>
                    <a:cubicBezTo>
                      <a:pt x="107" y="306"/>
                      <a:pt x="94" y="277"/>
                      <a:pt x="80" y="269"/>
                    </a:cubicBezTo>
                    <a:cubicBezTo>
                      <a:pt x="66" y="262"/>
                      <a:pt x="56" y="263"/>
                      <a:pt x="57" y="233"/>
                    </a:cubicBezTo>
                    <a:cubicBezTo>
                      <a:pt x="58" y="202"/>
                      <a:pt x="41" y="177"/>
                      <a:pt x="28" y="167"/>
                    </a:cubicBezTo>
                    <a:cubicBezTo>
                      <a:pt x="16" y="157"/>
                      <a:pt x="0" y="147"/>
                      <a:pt x="23" y="146"/>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91" name="Google Shape;2791;g2d86b6d9a3b_0_236"/>
              <p:cNvSpPr/>
              <p:nvPr/>
            </p:nvSpPr>
            <p:spPr>
              <a:xfrm>
                <a:off x="817" y="-9"/>
                <a:ext cx="454" cy="373"/>
              </a:xfrm>
              <a:custGeom>
                <a:avLst/>
                <a:gdLst/>
                <a:ahLst/>
                <a:cxnLst/>
                <a:rect l="l" t="t" r="r" b="b"/>
                <a:pathLst>
                  <a:path w="470" h="386" extrusionOk="0">
                    <a:moveTo>
                      <a:pt x="423" y="235"/>
                    </a:moveTo>
                    <a:cubicBezTo>
                      <a:pt x="426" y="217"/>
                      <a:pt x="433" y="196"/>
                      <a:pt x="443" y="179"/>
                    </a:cubicBezTo>
                    <a:cubicBezTo>
                      <a:pt x="453" y="162"/>
                      <a:pt x="466" y="118"/>
                      <a:pt x="468" y="106"/>
                    </a:cubicBezTo>
                    <a:cubicBezTo>
                      <a:pt x="470" y="94"/>
                      <a:pt x="458" y="96"/>
                      <a:pt x="457" y="93"/>
                    </a:cubicBezTo>
                    <a:cubicBezTo>
                      <a:pt x="456" y="90"/>
                      <a:pt x="452" y="71"/>
                      <a:pt x="446" y="63"/>
                    </a:cubicBezTo>
                    <a:cubicBezTo>
                      <a:pt x="439" y="55"/>
                      <a:pt x="421" y="35"/>
                      <a:pt x="411" y="33"/>
                    </a:cubicBezTo>
                    <a:cubicBezTo>
                      <a:pt x="401" y="31"/>
                      <a:pt x="391" y="29"/>
                      <a:pt x="383" y="22"/>
                    </a:cubicBezTo>
                    <a:cubicBezTo>
                      <a:pt x="375" y="15"/>
                      <a:pt x="346" y="15"/>
                      <a:pt x="339" y="22"/>
                    </a:cubicBezTo>
                    <a:cubicBezTo>
                      <a:pt x="332" y="29"/>
                      <a:pt x="323" y="17"/>
                      <a:pt x="315" y="17"/>
                    </a:cubicBezTo>
                    <a:cubicBezTo>
                      <a:pt x="307" y="17"/>
                      <a:pt x="281" y="12"/>
                      <a:pt x="274" y="24"/>
                    </a:cubicBezTo>
                    <a:cubicBezTo>
                      <a:pt x="267" y="36"/>
                      <a:pt x="248" y="35"/>
                      <a:pt x="243" y="29"/>
                    </a:cubicBezTo>
                    <a:cubicBezTo>
                      <a:pt x="238" y="23"/>
                      <a:pt x="231" y="16"/>
                      <a:pt x="223" y="16"/>
                    </a:cubicBezTo>
                    <a:cubicBezTo>
                      <a:pt x="215" y="16"/>
                      <a:pt x="203" y="0"/>
                      <a:pt x="181" y="20"/>
                    </a:cubicBezTo>
                    <a:cubicBezTo>
                      <a:pt x="159" y="40"/>
                      <a:pt x="141" y="72"/>
                      <a:pt x="118" y="74"/>
                    </a:cubicBezTo>
                    <a:cubicBezTo>
                      <a:pt x="95" y="76"/>
                      <a:pt x="85" y="75"/>
                      <a:pt x="69" y="83"/>
                    </a:cubicBezTo>
                    <a:cubicBezTo>
                      <a:pt x="53" y="91"/>
                      <a:pt x="64" y="121"/>
                      <a:pt x="45" y="138"/>
                    </a:cubicBezTo>
                    <a:cubicBezTo>
                      <a:pt x="26" y="155"/>
                      <a:pt x="0" y="161"/>
                      <a:pt x="0" y="201"/>
                    </a:cubicBezTo>
                    <a:cubicBezTo>
                      <a:pt x="0" y="241"/>
                      <a:pt x="6" y="235"/>
                      <a:pt x="14" y="251"/>
                    </a:cubicBezTo>
                    <a:cubicBezTo>
                      <a:pt x="22" y="267"/>
                      <a:pt x="30" y="273"/>
                      <a:pt x="72" y="284"/>
                    </a:cubicBezTo>
                    <a:cubicBezTo>
                      <a:pt x="114" y="295"/>
                      <a:pt x="106" y="273"/>
                      <a:pt x="130" y="307"/>
                    </a:cubicBezTo>
                    <a:cubicBezTo>
                      <a:pt x="154" y="341"/>
                      <a:pt x="160" y="360"/>
                      <a:pt x="176" y="356"/>
                    </a:cubicBezTo>
                    <a:cubicBezTo>
                      <a:pt x="192" y="352"/>
                      <a:pt x="193" y="353"/>
                      <a:pt x="200" y="357"/>
                    </a:cubicBezTo>
                    <a:cubicBezTo>
                      <a:pt x="207" y="360"/>
                      <a:pt x="246" y="352"/>
                      <a:pt x="270" y="364"/>
                    </a:cubicBezTo>
                    <a:cubicBezTo>
                      <a:pt x="294" y="376"/>
                      <a:pt x="310" y="386"/>
                      <a:pt x="334" y="370"/>
                    </a:cubicBezTo>
                    <a:cubicBezTo>
                      <a:pt x="358" y="354"/>
                      <a:pt x="354" y="349"/>
                      <a:pt x="372" y="341"/>
                    </a:cubicBezTo>
                    <a:cubicBezTo>
                      <a:pt x="390" y="333"/>
                      <a:pt x="415" y="323"/>
                      <a:pt x="410" y="309"/>
                    </a:cubicBezTo>
                    <a:cubicBezTo>
                      <a:pt x="405" y="295"/>
                      <a:pt x="404" y="296"/>
                      <a:pt x="414" y="292"/>
                    </a:cubicBezTo>
                    <a:cubicBezTo>
                      <a:pt x="424" y="288"/>
                      <a:pt x="437" y="284"/>
                      <a:pt x="433" y="269"/>
                    </a:cubicBezTo>
                    <a:cubicBezTo>
                      <a:pt x="429" y="254"/>
                      <a:pt x="421" y="247"/>
                      <a:pt x="423" y="235"/>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792" name="Google Shape;2792;g2d86b6d9a3b_0_236"/>
              <p:cNvSpPr/>
              <p:nvPr/>
            </p:nvSpPr>
            <p:spPr>
              <a:xfrm>
                <a:off x="389" y="212"/>
                <a:ext cx="198" cy="250"/>
              </a:xfrm>
              <a:custGeom>
                <a:avLst/>
                <a:gdLst/>
                <a:ahLst/>
                <a:cxnLst/>
                <a:rect l="l" t="t" r="r" b="b"/>
                <a:pathLst>
                  <a:path w="205" h="259" extrusionOk="0">
                    <a:moveTo>
                      <a:pt x="133" y="30"/>
                    </a:moveTo>
                    <a:cubicBezTo>
                      <a:pt x="133" y="30"/>
                      <a:pt x="141" y="57"/>
                      <a:pt x="106" y="74"/>
                    </a:cubicBezTo>
                    <a:cubicBezTo>
                      <a:pt x="71" y="91"/>
                      <a:pt x="28" y="130"/>
                      <a:pt x="23" y="149"/>
                    </a:cubicBezTo>
                    <a:cubicBezTo>
                      <a:pt x="18" y="169"/>
                      <a:pt x="0" y="202"/>
                      <a:pt x="18" y="221"/>
                    </a:cubicBezTo>
                    <a:cubicBezTo>
                      <a:pt x="36" y="240"/>
                      <a:pt x="40" y="259"/>
                      <a:pt x="50" y="242"/>
                    </a:cubicBezTo>
                    <a:cubicBezTo>
                      <a:pt x="60" y="225"/>
                      <a:pt x="62" y="192"/>
                      <a:pt x="72" y="180"/>
                    </a:cubicBezTo>
                    <a:cubicBezTo>
                      <a:pt x="82" y="168"/>
                      <a:pt x="103" y="155"/>
                      <a:pt x="134" y="145"/>
                    </a:cubicBezTo>
                    <a:cubicBezTo>
                      <a:pt x="165" y="135"/>
                      <a:pt x="173" y="134"/>
                      <a:pt x="174" y="123"/>
                    </a:cubicBezTo>
                    <a:cubicBezTo>
                      <a:pt x="175" y="112"/>
                      <a:pt x="155" y="101"/>
                      <a:pt x="174" y="69"/>
                    </a:cubicBezTo>
                    <a:cubicBezTo>
                      <a:pt x="193" y="37"/>
                      <a:pt x="205" y="23"/>
                      <a:pt x="194" y="21"/>
                    </a:cubicBezTo>
                    <a:cubicBezTo>
                      <a:pt x="183" y="19"/>
                      <a:pt x="180" y="27"/>
                      <a:pt x="175" y="21"/>
                    </a:cubicBezTo>
                    <a:cubicBezTo>
                      <a:pt x="170" y="15"/>
                      <a:pt x="168" y="7"/>
                      <a:pt x="157" y="4"/>
                    </a:cubicBezTo>
                    <a:cubicBezTo>
                      <a:pt x="147" y="0"/>
                      <a:pt x="154" y="12"/>
                      <a:pt x="148" y="17"/>
                    </a:cubicBezTo>
                    <a:cubicBezTo>
                      <a:pt x="142" y="22"/>
                      <a:pt x="133" y="17"/>
                      <a:pt x="133" y="30"/>
                    </a:cubicBezTo>
                    <a:close/>
                  </a:path>
                </a:pathLst>
              </a:custGeom>
              <a:solidFill>
                <a:srgbClr val="E8E8EB"/>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grpSp>
      </p:grpSp>
      <p:cxnSp>
        <p:nvCxnSpPr>
          <p:cNvPr id="2793" name="Google Shape;2793;g2d86b6d9a3b_0_236"/>
          <p:cNvCxnSpPr/>
          <p:nvPr/>
        </p:nvCxnSpPr>
        <p:spPr>
          <a:xfrm rot="10800000" flipH="1">
            <a:off x="6475" y="46075"/>
            <a:ext cx="9159900" cy="3600"/>
          </a:xfrm>
          <a:prstGeom prst="straightConnector1">
            <a:avLst/>
          </a:prstGeom>
          <a:noFill/>
          <a:ln w="114300" cap="flat" cmpd="sng">
            <a:solidFill>
              <a:srgbClr val="1C4587"/>
            </a:solidFill>
            <a:prstDash val="solid"/>
            <a:round/>
            <a:headEnd type="none" w="sm" len="sm"/>
            <a:tailEnd type="none" w="sm" len="sm"/>
          </a:ln>
        </p:spPr>
      </p:cxnSp>
      <p:sp>
        <p:nvSpPr>
          <p:cNvPr id="2794" name="Google Shape;2794;g2d86b6d9a3b_0_236"/>
          <p:cNvSpPr txBox="1">
            <a:spLocks noGrp="1"/>
          </p:cNvSpPr>
          <p:nvPr>
            <p:ph type="title"/>
          </p:nvPr>
        </p:nvSpPr>
        <p:spPr>
          <a:xfrm>
            <a:off x="93575" y="178200"/>
            <a:ext cx="9037800" cy="8298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2400"/>
              <a:buNone/>
            </a:pPr>
            <a:r>
              <a:rPr lang="en">
                <a:solidFill>
                  <a:srgbClr val="1C4587"/>
                </a:solidFill>
              </a:rPr>
              <a:t>Future of Gas Proceedings &amp; Climate Commitments</a:t>
            </a:r>
            <a:r>
              <a:rPr lang="en" sz="2600">
                <a:solidFill>
                  <a:srgbClr val="1C4587"/>
                </a:solidFill>
              </a:rPr>
              <a:t> </a:t>
            </a:r>
            <a:endParaRPr sz="2600">
              <a:solidFill>
                <a:srgbClr val="1C4587"/>
              </a:solidFill>
            </a:endParaRPr>
          </a:p>
        </p:txBody>
      </p:sp>
      <p:sp>
        <p:nvSpPr>
          <p:cNvPr id="2795" name="Google Shape;2795;g2d86b6d9a3b_0_236"/>
          <p:cNvSpPr txBox="1"/>
          <p:nvPr/>
        </p:nvSpPr>
        <p:spPr>
          <a:xfrm>
            <a:off x="5754800" y="3226025"/>
            <a:ext cx="3208800" cy="5235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a:latin typeface="Calibri"/>
                <a:ea typeface="Calibri"/>
                <a:cs typeface="Calibri"/>
                <a:sym typeface="Calibri"/>
              </a:rPr>
              <a:t>BOTH Future of Gas Proceedings and Climate Commitments</a:t>
            </a:r>
            <a:endParaRPr b="0" i="0" u="none" strike="noStrike" cap="none">
              <a:solidFill>
                <a:srgbClr val="000000"/>
              </a:solidFill>
              <a:latin typeface="Calibri"/>
              <a:ea typeface="Calibri"/>
              <a:cs typeface="Calibri"/>
              <a:sym typeface="Calibri"/>
            </a:endParaRPr>
          </a:p>
        </p:txBody>
      </p:sp>
      <p:sp>
        <p:nvSpPr>
          <p:cNvPr id="2796" name="Google Shape;2796;g2d86b6d9a3b_0_236"/>
          <p:cNvSpPr txBox="1"/>
          <p:nvPr/>
        </p:nvSpPr>
        <p:spPr>
          <a:xfrm>
            <a:off x="5754800" y="3745644"/>
            <a:ext cx="3313800" cy="3078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Clr>
                <a:srgbClr val="000000"/>
              </a:buClr>
              <a:buSzPts val="1200"/>
              <a:buFont typeface="Arial"/>
              <a:buNone/>
            </a:pPr>
            <a:r>
              <a:rPr lang="en">
                <a:latin typeface="Calibri"/>
                <a:ea typeface="Calibri"/>
                <a:cs typeface="Calibri"/>
                <a:sym typeface="Calibri"/>
              </a:rPr>
              <a:t>GHG and RPS/CEPS Commitments (no FoG)</a:t>
            </a:r>
            <a:endParaRPr>
              <a:latin typeface="Calibri"/>
              <a:ea typeface="Calibri"/>
              <a:cs typeface="Calibri"/>
              <a:sym typeface="Calibri"/>
            </a:endParaRPr>
          </a:p>
        </p:txBody>
      </p:sp>
      <p:sp>
        <p:nvSpPr>
          <p:cNvPr id="2797" name="Google Shape;2797;g2d86b6d9a3b_0_236"/>
          <p:cNvSpPr/>
          <p:nvPr/>
        </p:nvSpPr>
        <p:spPr>
          <a:xfrm>
            <a:off x="5486049" y="3367925"/>
            <a:ext cx="229800" cy="239700"/>
          </a:xfrm>
          <a:prstGeom prst="rect">
            <a:avLst/>
          </a:prstGeom>
          <a:solidFill>
            <a:srgbClr val="2CA6D1"/>
          </a:solidFill>
          <a:ln w="9525" cap="flat" cmpd="sng">
            <a:solidFill>
              <a:srgbClr val="F8F8FB"/>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798" name="Google Shape;2798;g2d86b6d9a3b_0_236"/>
          <p:cNvSpPr/>
          <p:nvPr/>
        </p:nvSpPr>
        <p:spPr>
          <a:xfrm>
            <a:off x="5486049" y="3779694"/>
            <a:ext cx="229800" cy="239700"/>
          </a:xfrm>
          <a:prstGeom prst="rect">
            <a:avLst/>
          </a:prstGeom>
          <a:solidFill>
            <a:srgbClr val="225399"/>
          </a:solidFill>
          <a:ln w="9525" cap="flat" cmpd="sng">
            <a:solidFill>
              <a:srgbClr val="F8F8FB"/>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7C2CEED2-9D55-BC25-568B-9A83662D45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3"/>
        <p:cNvGrpSpPr/>
        <p:nvPr/>
      </p:nvGrpSpPr>
      <p:grpSpPr>
        <a:xfrm>
          <a:off x="0" y="0"/>
          <a:ext cx="0" cy="0"/>
          <a:chOff x="0" y="0"/>
          <a:chExt cx="0" cy="0"/>
        </a:xfrm>
      </p:grpSpPr>
      <p:pic>
        <p:nvPicPr>
          <p:cNvPr id="2804" name="Google Shape;2804;g2d86b6d9a3b_0_4" descr="Screen Shot 2019-06-28 at 10.21.43 PM.png"/>
          <p:cNvPicPr preferRelativeResize="0"/>
          <p:nvPr/>
        </p:nvPicPr>
        <p:blipFill rotWithShape="1">
          <a:blip r:embed="rId3">
            <a:alphaModFix/>
          </a:blip>
          <a:srcRect/>
          <a:stretch/>
        </p:blipFill>
        <p:spPr>
          <a:xfrm>
            <a:off x="444275" y="1179350"/>
            <a:ext cx="5494575" cy="3090699"/>
          </a:xfrm>
          <a:prstGeom prst="rect">
            <a:avLst/>
          </a:prstGeom>
          <a:noFill/>
          <a:ln>
            <a:noFill/>
          </a:ln>
        </p:spPr>
      </p:pic>
      <p:sp>
        <p:nvSpPr>
          <p:cNvPr id="2805" name="Google Shape;2805;g2d86b6d9a3b_0_4"/>
          <p:cNvSpPr txBox="1">
            <a:spLocks noGrp="1"/>
          </p:cNvSpPr>
          <p:nvPr>
            <p:ph type="sldNum" idx="12"/>
          </p:nvPr>
        </p:nvSpPr>
        <p:spPr>
          <a:xfrm>
            <a:off x="8046533" y="4618179"/>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13</a:t>
            </a:fld>
            <a:endParaRPr/>
          </a:p>
        </p:txBody>
      </p:sp>
      <p:sp>
        <p:nvSpPr>
          <p:cNvPr id="2806" name="Google Shape;2806;g2d86b6d9a3b_0_4"/>
          <p:cNvSpPr txBox="1">
            <a:spLocks noGrp="1"/>
          </p:cNvSpPr>
          <p:nvPr>
            <p:ph type="title"/>
          </p:nvPr>
        </p:nvSpPr>
        <p:spPr>
          <a:xfrm>
            <a:off x="398375" y="178200"/>
            <a:ext cx="9144000" cy="8298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2400"/>
              <a:buNone/>
            </a:pPr>
            <a:r>
              <a:rPr lang="en">
                <a:solidFill>
                  <a:srgbClr val="1C4587"/>
                </a:solidFill>
              </a:rPr>
              <a:t>Costly gas distribution pipe replacement programs</a:t>
            </a:r>
            <a:endParaRPr>
              <a:solidFill>
                <a:srgbClr val="1C4587"/>
              </a:solidFill>
            </a:endParaRPr>
          </a:p>
        </p:txBody>
      </p:sp>
      <p:sp>
        <p:nvSpPr>
          <p:cNvPr id="2807" name="Google Shape;2807;g2d86b6d9a3b_0_4"/>
          <p:cNvSpPr txBox="1">
            <a:spLocks noGrp="1"/>
          </p:cNvSpPr>
          <p:nvPr>
            <p:ph type="body" idx="1"/>
          </p:nvPr>
        </p:nvSpPr>
        <p:spPr>
          <a:xfrm>
            <a:off x="6311825" y="1321025"/>
            <a:ext cx="2340600" cy="2719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1800"/>
              <a:buNone/>
            </a:pPr>
            <a:r>
              <a:rPr lang="en" sz="1650" b="1">
                <a:solidFill>
                  <a:srgbClr val="0C343D"/>
                </a:solidFill>
              </a:rPr>
              <a:t>NY</a:t>
            </a:r>
            <a:r>
              <a:rPr lang="en" sz="1650">
                <a:solidFill>
                  <a:srgbClr val="0C343D"/>
                </a:solidFill>
              </a:rPr>
              <a:t>  &gt; $28 billion to replace by 2043</a:t>
            </a:r>
            <a:endParaRPr sz="1650">
              <a:solidFill>
                <a:srgbClr val="0C343D"/>
              </a:solidFill>
            </a:endParaRPr>
          </a:p>
          <a:p>
            <a:pPr marL="0" lvl="0" indent="0" algn="l" rtl="0">
              <a:lnSpc>
                <a:spcPct val="100000"/>
              </a:lnSpc>
              <a:spcBef>
                <a:spcPts val="600"/>
              </a:spcBef>
              <a:spcAft>
                <a:spcPts val="0"/>
              </a:spcAft>
              <a:buSzPts val="1800"/>
              <a:buNone/>
            </a:pPr>
            <a:r>
              <a:rPr lang="en" sz="1650" b="1">
                <a:solidFill>
                  <a:srgbClr val="0C343D"/>
                </a:solidFill>
              </a:rPr>
              <a:t>MA</a:t>
            </a:r>
            <a:r>
              <a:rPr lang="en" sz="1650">
                <a:solidFill>
                  <a:srgbClr val="0C343D"/>
                </a:solidFill>
              </a:rPr>
              <a:t>  &gt; $34 billion to replace by 2039</a:t>
            </a:r>
            <a:endParaRPr sz="1650">
              <a:solidFill>
                <a:srgbClr val="0C343D"/>
              </a:solidFill>
            </a:endParaRPr>
          </a:p>
          <a:p>
            <a:pPr marL="0" lvl="0" indent="0" algn="l" rtl="0">
              <a:lnSpc>
                <a:spcPct val="100000"/>
              </a:lnSpc>
              <a:spcBef>
                <a:spcPts val="600"/>
              </a:spcBef>
              <a:spcAft>
                <a:spcPts val="0"/>
              </a:spcAft>
              <a:buSzPts val="1800"/>
              <a:buNone/>
            </a:pPr>
            <a:r>
              <a:rPr lang="en" sz="1650" b="1">
                <a:solidFill>
                  <a:srgbClr val="0C343D"/>
                </a:solidFill>
              </a:rPr>
              <a:t>Philadelphia</a:t>
            </a:r>
            <a:r>
              <a:rPr lang="en" sz="1650">
                <a:solidFill>
                  <a:srgbClr val="0C343D"/>
                </a:solidFill>
              </a:rPr>
              <a:t> &gt; $8 billion to replace by 2055 </a:t>
            </a:r>
            <a:endParaRPr sz="1650">
              <a:solidFill>
                <a:srgbClr val="0C343D"/>
              </a:solidFill>
            </a:endParaRPr>
          </a:p>
          <a:p>
            <a:pPr marL="0" lvl="0" indent="0" algn="l" rtl="0">
              <a:lnSpc>
                <a:spcPct val="100000"/>
              </a:lnSpc>
              <a:spcBef>
                <a:spcPts val="600"/>
              </a:spcBef>
              <a:spcAft>
                <a:spcPts val="0"/>
              </a:spcAft>
              <a:buSzPts val="1800"/>
              <a:buNone/>
            </a:pPr>
            <a:r>
              <a:rPr lang="en" sz="1650" b="1">
                <a:solidFill>
                  <a:srgbClr val="0C343D"/>
                </a:solidFill>
              </a:rPr>
              <a:t>IL</a:t>
            </a:r>
            <a:r>
              <a:rPr lang="en" sz="1650">
                <a:solidFill>
                  <a:srgbClr val="0C343D"/>
                </a:solidFill>
              </a:rPr>
              <a:t> &gt; $80 billion  </a:t>
            </a:r>
            <a:endParaRPr sz="1650">
              <a:solidFill>
                <a:srgbClr val="0C343D"/>
              </a:solidFill>
            </a:endParaRPr>
          </a:p>
          <a:p>
            <a:pPr marL="0" lvl="0" indent="0" algn="l" rtl="0">
              <a:lnSpc>
                <a:spcPct val="100000"/>
              </a:lnSpc>
              <a:spcBef>
                <a:spcPts val="600"/>
              </a:spcBef>
              <a:spcAft>
                <a:spcPts val="0"/>
              </a:spcAft>
              <a:buSzPts val="1800"/>
              <a:buNone/>
            </a:pPr>
            <a:r>
              <a:rPr lang="en" sz="1650" b="1">
                <a:solidFill>
                  <a:srgbClr val="0C343D"/>
                </a:solidFill>
              </a:rPr>
              <a:t>National Estimate</a:t>
            </a:r>
            <a:r>
              <a:rPr lang="en" sz="1650">
                <a:solidFill>
                  <a:srgbClr val="0C343D"/>
                </a:solidFill>
              </a:rPr>
              <a:t> &gt; $740 billion by 2040</a:t>
            </a:r>
            <a:endParaRPr sz="1650">
              <a:solidFill>
                <a:srgbClr val="0C343D"/>
              </a:solidFill>
            </a:endParaRPr>
          </a:p>
        </p:txBody>
      </p:sp>
      <p:sp>
        <p:nvSpPr>
          <p:cNvPr id="3" name="TextBox 2">
            <a:extLst>
              <a:ext uri="{FF2B5EF4-FFF2-40B4-BE49-F238E27FC236}">
                <a16:creationId xmlns:a16="http://schemas.microsoft.com/office/drawing/2014/main" id="{47726663-CC00-38F8-356E-824E230C3E24}"/>
              </a:ext>
            </a:extLst>
          </p:cNvPr>
          <p:cNvSpPr txBox="1"/>
          <p:nvPr/>
        </p:nvSpPr>
        <p:spPr>
          <a:xfrm>
            <a:off x="2385391" y="2418359"/>
            <a:ext cx="4770782" cy="307777"/>
          </a:xfrm>
          <a:prstGeom prst="rect">
            <a:avLst/>
          </a:prstGeom>
          <a:noFill/>
        </p:spPr>
        <p:txBody>
          <a:bodyPr wrap="square">
            <a:spAutoFit/>
          </a:bodyPr>
          <a:lstStyle/>
          <a:p>
            <a:r>
              <a:rPr lang="en-US" sz="1400" b="1" dirty="0">
                <a:solidFill>
                  <a:srgbClr val="FF6D00"/>
                </a:solidFill>
                <a:effectLst/>
                <a:latin typeface="Arial" panose="020B0604020202020204" pitchFamily="34" charset="0"/>
                <a:ea typeface="Arial" panose="020B0604020202020204" pitchFamily="34" charset="0"/>
              </a:rPr>
              <a:t>Case</a:t>
            </a:r>
            <a:r>
              <a:rPr lang="en-US" sz="1400" b="1" spc="-70" dirty="0">
                <a:solidFill>
                  <a:srgbClr val="FF6D00"/>
                </a:solidFill>
                <a:effectLst/>
                <a:latin typeface="Arial" panose="020B0604020202020204" pitchFamily="34" charset="0"/>
                <a:ea typeface="Arial" panose="020B0604020202020204" pitchFamily="34" charset="0"/>
              </a:rPr>
              <a:t> </a:t>
            </a:r>
            <a:r>
              <a:rPr lang="en-US" sz="1400" b="1" dirty="0">
                <a:solidFill>
                  <a:srgbClr val="FF6D00"/>
                </a:solidFill>
                <a:effectLst/>
                <a:latin typeface="Arial" panose="020B0604020202020204" pitchFamily="34" charset="0"/>
                <a:ea typeface="Arial" panose="020B0604020202020204" pitchFamily="34" charset="0"/>
              </a:rPr>
              <a:t>Studies</a:t>
            </a:r>
            <a:r>
              <a:rPr lang="en-US" sz="1400" b="1" spc="-70" dirty="0">
                <a:solidFill>
                  <a:srgbClr val="FF6D00"/>
                </a:solidFill>
                <a:effectLst/>
                <a:latin typeface="Arial" panose="020B0604020202020204" pitchFamily="34" charset="0"/>
                <a:ea typeface="Arial" panose="020B0604020202020204" pitchFamily="34" charset="0"/>
              </a:rPr>
              <a:t> </a:t>
            </a:r>
            <a:r>
              <a:rPr lang="en-US" sz="1400" b="1" dirty="0">
                <a:solidFill>
                  <a:srgbClr val="FF6D00"/>
                </a:solidFill>
                <a:effectLst/>
                <a:latin typeface="Arial" panose="020B0604020202020204" pitchFamily="34" charset="0"/>
                <a:ea typeface="Arial" panose="020B0604020202020204" pitchFamily="34" charset="0"/>
              </a:rPr>
              <a:t>of</a:t>
            </a:r>
            <a:r>
              <a:rPr lang="en-US" sz="1400" b="1" spc="-70" dirty="0">
                <a:solidFill>
                  <a:srgbClr val="FF6D00"/>
                </a:solidFill>
                <a:effectLst/>
                <a:latin typeface="Arial" panose="020B0604020202020204" pitchFamily="34" charset="0"/>
                <a:ea typeface="Arial" panose="020B0604020202020204" pitchFamily="34" charset="0"/>
              </a:rPr>
              <a:t> </a:t>
            </a:r>
            <a:r>
              <a:rPr lang="en-US" sz="1400" b="1" dirty="0">
                <a:solidFill>
                  <a:srgbClr val="FF6D00"/>
                </a:solidFill>
                <a:effectLst/>
                <a:latin typeface="Arial" panose="020B0604020202020204" pitchFamily="34" charset="0"/>
                <a:ea typeface="Arial" panose="020B0604020202020204" pitchFamily="34" charset="0"/>
              </a:rPr>
              <a:t>Geothermal</a:t>
            </a:r>
            <a:r>
              <a:rPr lang="en-US" sz="1400" b="1" spc="-70" dirty="0">
                <a:solidFill>
                  <a:srgbClr val="FF6D00"/>
                </a:solidFill>
                <a:effectLst/>
                <a:latin typeface="Arial" panose="020B0604020202020204" pitchFamily="34" charset="0"/>
                <a:ea typeface="Arial" panose="020B0604020202020204" pitchFamily="34" charset="0"/>
              </a:rPr>
              <a:t> </a:t>
            </a:r>
            <a:r>
              <a:rPr lang="en-US" sz="1400" b="1" dirty="0">
                <a:solidFill>
                  <a:srgbClr val="FF6D00"/>
                </a:solidFill>
                <a:effectLst/>
                <a:latin typeface="Arial" panose="020B0604020202020204" pitchFamily="34" charset="0"/>
                <a:ea typeface="Arial" panose="020B0604020202020204" pitchFamily="34" charset="0"/>
              </a:rPr>
              <a:t>Energy</a:t>
            </a:r>
            <a:r>
              <a:rPr lang="en-US" sz="1400" b="1" spc="-70" dirty="0">
                <a:solidFill>
                  <a:srgbClr val="FF6D00"/>
                </a:solidFill>
                <a:effectLst/>
                <a:latin typeface="Arial" panose="020B0604020202020204" pitchFamily="34" charset="0"/>
                <a:ea typeface="Arial" panose="020B0604020202020204" pitchFamily="34" charset="0"/>
              </a:rPr>
              <a:t> </a:t>
            </a:r>
            <a:r>
              <a:rPr lang="en-US" sz="1400" b="1" spc="-10" dirty="0">
                <a:solidFill>
                  <a:srgbClr val="FF6D00"/>
                </a:solidFill>
                <a:effectLst/>
                <a:latin typeface="Arial" panose="020B0604020202020204" pitchFamily="34" charset="0"/>
                <a:ea typeface="Arial" panose="020B0604020202020204" pitchFamily="34" charset="0"/>
              </a:rPr>
              <a:t>Networks</a:t>
            </a:r>
            <a:r>
              <a:rPr lang="en-US" dirty="0">
                <a:effectLst/>
              </a:rPr>
              <a:t> </a:t>
            </a:r>
            <a:endParaRPr lang="en-US" dirty="0"/>
          </a:p>
        </p:txBody>
      </p:sp>
      <p:sp>
        <p:nvSpPr>
          <p:cNvPr id="5" name="TextBox 4">
            <a:extLst>
              <a:ext uri="{FF2B5EF4-FFF2-40B4-BE49-F238E27FC236}">
                <a16:creationId xmlns:a16="http://schemas.microsoft.com/office/drawing/2014/main" id="{3F2209B0-6067-6397-166E-BE2E5B688B92}"/>
              </a:ext>
            </a:extLst>
          </p:cNvPr>
          <p:cNvSpPr txBox="1"/>
          <p:nvPr/>
        </p:nvSpPr>
        <p:spPr>
          <a:xfrm>
            <a:off x="2385391" y="2418359"/>
            <a:ext cx="4770782" cy="307777"/>
          </a:xfrm>
          <a:prstGeom prst="rect">
            <a:avLst/>
          </a:prstGeom>
          <a:noFill/>
        </p:spPr>
        <p:txBody>
          <a:bodyPr wrap="square">
            <a:spAutoFit/>
          </a:bodyPr>
          <a:lstStyle/>
          <a:p>
            <a:r>
              <a:rPr lang="en-US" sz="1400" b="1" dirty="0">
                <a:solidFill>
                  <a:srgbClr val="FF6D00"/>
                </a:solidFill>
                <a:effectLst/>
                <a:latin typeface="Arial" panose="020B0604020202020204" pitchFamily="34" charset="0"/>
                <a:ea typeface="Arial" panose="020B0604020202020204" pitchFamily="34" charset="0"/>
              </a:rPr>
              <a:t>Case</a:t>
            </a:r>
            <a:r>
              <a:rPr lang="en-US" sz="1400" b="1" spc="-70" dirty="0">
                <a:solidFill>
                  <a:srgbClr val="FF6D00"/>
                </a:solidFill>
                <a:effectLst/>
                <a:latin typeface="Arial" panose="020B0604020202020204" pitchFamily="34" charset="0"/>
                <a:ea typeface="Arial" panose="020B0604020202020204" pitchFamily="34" charset="0"/>
              </a:rPr>
              <a:t> </a:t>
            </a:r>
            <a:r>
              <a:rPr lang="en-US" sz="1400" b="1" dirty="0">
                <a:solidFill>
                  <a:srgbClr val="FF6D00"/>
                </a:solidFill>
                <a:effectLst/>
                <a:latin typeface="Arial" panose="020B0604020202020204" pitchFamily="34" charset="0"/>
                <a:ea typeface="Arial" panose="020B0604020202020204" pitchFamily="34" charset="0"/>
              </a:rPr>
              <a:t>Studies</a:t>
            </a:r>
            <a:r>
              <a:rPr lang="en-US" sz="1400" b="1" spc="-70" dirty="0">
                <a:solidFill>
                  <a:srgbClr val="FF6D00"/>
                </a:solidFill>
                <a:effectLst/>
                <a:latin typeface="Arial" panose="020B0604020202020204" pitchFamily="34" charset="0"/>
                <a:ea typeface="Arial" panose="020B0604020202020204" pitchFamily="34" charset="0"/>
              </a:rPr>
              <a:t> </a:t>
            </a:r>
            <a:r>
              <a:rPr lang="en-US" sz="1400" b="1" dirty="0">
                <a:solidFill>
                  <a:srgbClr val="FF6D00"/>
                </a:solidFill>
                <a:effectLst/>
                <a:latin typeface="Arial" panose="020B0604020202020204" pitchFamily="34" charset="0"/>
                <a:ea typeface="Arial" panose="020B0604020202020204" pitchFamily="34" charset="0"/>
              </a:rPr>
              <a:t>of</a:t>
            </a:r>
            <a:r>
              <a:rPr lang="en-US" sz="1400" b="1" spc="-70" dirty="0">
                <a:solidFill>
                  <a:srgbClr val="FF6D00"/>
                </a:solidFill>
                <a:effectLst/>
                <a:latin typeface="Arial" panose="020B0604020202020204" pitchFamily="34" charset="0"/>
                <a:ea typeface="Arial" panose="020B0604020202020204" pitchFamily="34" charset="0"/>
              </a:rPr>
              <a:t> </a:t>
            </a:r>
            <a:r>
              <a:rPr lang="en-US" sz="1400" b="1" dirty="0">
                <a:solidFill>
                  <a:srgbClr val="FF6D00"/>
                </a:solidFill>
                <a:effectLst/>
                <a:latin typeface="Arial" panose="020B0604020202020204" pitchFamily="34" charset="0"/>
                <a:ea typeface="Arial" panose="020B0604020202020204" pitchFamily="34" charset="0"/>
              </a:rPr>
              <a:t>Geothermal</a:t>
            </a:r>
            <a:r>
              <a:rPr lang="en-US" sz="1400" b="1" spc="-70" dirty="0">
                <a:solidFill>
                  <a:srgbClr val="FF6D00"/>
                </a:solidFill>
                <a:effectLst/>
                <a:latin typeface="Arial" panose="020B0604020202020204" pitchFamily="34" charset="0"/>
                <a:ea typeface="Arial" panose="020B0604020202020204" pitchFamily="34" charset="0"/>
              </a:rPr>
              <a:t> </a:t>
            </a:r>
            <a:r>
              <a:rPr lang="en-US" sz="1400" b="1" dirty="0">
                <a:solidFill>
                  <a:srgbClr val="FF6D00"/>
                </a:solidFill>
                <a:effectLst/>
                <a:latin typeface="Arial" panose="020B0604020202020204" pitchFamily="34" charset="0"/>
                <a:ea typeface="Arial" panose="020B0604020202020204" pitchFamily="34" charset="0"/>
              </a:rPr>
              <a:t>Energy</a:t>
            </a:r>
            <a:r>
              <a:rPr lang="en-US" sz="1400" b="1" spc="-70" dirty="0">
                <a:solidFill>
                  <a:srgbClr val="FF6D00"/>
                </a:solidFill>
                <a:effectLst/>
                <a:latin typeface="Arial" panose="020B0604020202020204" pitchFamily="34" charset="0"/>
                <a:ea typeface="Arial" panose="020B0604020202020204" pitchFamily="34" charset="0"/>
              </a:rPr>
              <a:t> </a:t>
            </a:r>
            <a:r>
              <a:rPr lang="en-US" sz="1400" b="1" spc="-10" dirty="0">
                <a:solidFill>
                  <a:srgbClr val="FF6D00"/>
                </a:solidFill>
                <a:effectLst/>
                <a:latin typeface="Arial" panose="020B0604020202020204" pitchFamily="34" charset="0"/>
                <a:ea typeface="Arial" panose="020B0604020202020204" pitchFamily="34" charset="0"/>
              </a:rPr>
              <a:t>Networks</a:t>
            </a:r>
            <a:r>
              <a:rPr lang="en-US" dirty="0">
                <a:effectLst/>
              </a:rPr>
              <a:t> </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7A3EC5-BA3F-96A1-ECFC-B34CCD28D0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3" name="Text Placeholder 2">
            <a:extLst>
              <a:ext uri="{FF2B5EF4-FFF2-40B4-BE49-F238E27FC236}">
                <a16:creationId xmlns:a16="http://schemas.microsoft.com/office/drawing/2014/main" id="{EA0D526F-539D-1CBC-AB32-5938FD0DC6E0}"/>
              </a:ext>
            </a:extLst>
          </p:cNvPr>
          <p:cNvSpPr txBox="1">
            <a:spLocks/>
          </p:cNvSpPr>
          <p:nvPr/>
        </p:nvSpPr>
        <p:spPr>
          <a:xfrm>
            <a:off x="311700" y="1152475"/>
            <a:ext cx="8520600" cy="34164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r>
              <a:rPr lang="en-US"/>
              <a:t>MIT OpenCourseWare</a:t>
            </a:r>
          </a:p>
          <a:p>
            <a:pPr marL="114300"/>
            <a:r>
              <a:rPr lang="en-US" u="sng">
                <a:hlinkClick r:id="rId2"/>
              </a:rPr>
              <a:t>https://ocw.mit.edu/</a:t>
            </a:r>
            <a:endParaRPr lang="en-US"/>
          </a:p>
          <a:p>
            <a:pPr marL="114300"/>
            <a:r>
              <a:rPr lang="en-US"/>
              <a:t> </a:t>
            </a:r>
          </a:p>
          <a:p>
            <a:pPr marL="114300"/>
            <a:r>
              <a:rPr lang="en-US"/>
              <a:t> </a:t>
            </a:r>
          </a:p>
          <a:p>
            <a:pPr marL="114300"/>
            <a:r>
              <a:rPr lang="en-US"/>
              <a:t> </a:t>
            </a:r>
          </a:p>
          <a:p>
            <a:pPr marL="114300"/>
            <a:r>
              <a:rPr lang="en-US"/>
              <a:t>RES.ENV 007 Geothermal Energy Networks (GENs): Transforming our Thermal Energy System</a:t>
            </a:r>
          </a:p>
          <a:p>
            <a:pPr marL="114300"/>
            <a:r>
              <a:rPr lang="en-US" sz="1500"/>
              <a:t>IAP 2025 </a:t>
            </a:r>
          </a:p>
          <a:p>
            <a:pPr marL="114300"/>
            <a:r>
              <a:rPr lang="en-US"/>
              <a:t> </a:t>
            </a:r>
          </a:p>
          <a:p>
            <a:pPr marL="114300"/>
            <a:r>
              <a:rPr lang="en-US"/>
              <a:t> </a:t>
            </a:r>
          </a:p>
          <a:p>
            <a:pPr marL="114300"/>
            <a:r>
              <a:rPr lang="en-US" sz="1500"/>
              <a:t>For information about citing these materials or our Terms of Use, visit: </a:t>
            </a:r>
            <a:r>
              <a:rPr lang="en-US" sz="1500" u="sng">
                <a:hlinkClick r:id="rId3"/>
              </a:rPr>
              <a:t>https://ocw.mit.edu/terms</a:t>
            </a:r>
            <a:r>
              <a:rPr lang="en-US" sz="1500"/>
              <a:t>. </a:t>
            </a:r>
          </a:p>
          <a:p>
            <a:endParaRPr lang="en-US" dirty="0"/>
          </a:p>
        </p:txBody>
      </p:sp>
    </p:spTree>
    <p:extLst>
      <p:ext uri="{BB962C8B-B14F-4D97-AF65-F5344CB8AC3E}">
        <p14:creationId xmlns:p14="http://schemas.microsoft.com/office/powerpoint/2010/main" val="229948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g2af5877792f_1_1762"/>
          <p:cNvSpPr txBox="1">
            <a:spLocks noGrp="1"/>
          </p:cNvSpPr>
          <p:nvPr>
            <p:ph type="title"/>
          </p:nvPr>
        </p:nvSpPr>
        <p:spPr>
          <a:xfrm>
            <a:off x="94400" y="267400"/>
            <a:ext cx="2629200" cy="16437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2400"/>
              <a:buNone/>
            </a:pPr>
            <a:r>
              <a:rPr lang="en">
                <a:solidFill>
                  <a:schemeClr val="accent2"/>
                </a:solidFill>
              </a:rPr>
              <a:t>How a Bill Becomes Law</a:t>
            </a:r>
            <a:endParaRPr>
              <a:solidFill>
                <a:schemeClr val="accent2"/>
              </a:solidFill>
            </a:endParaRPr>
          </a:p>
        </p:txBody>
      </p:sp>
      <p:pic>
        <p:nvPicPr>
          <p:cNvPr id="1530" name="Google Shape;1530;g2af5877792f_1_1762"/>
          <p:cNvPicPr preferRelativeResize="0"/>
          <p:nvPr/>
        </p:nvPicPr>
        <p:blipFill rotWithShape="1">
          <a:blip r:embed="rId3">
            <a:alphaModFix/>
          </a:blip>
          <a:srcRect t="6017" b="6263"/>
          <a:stretch/>
        </p:blipFill>
        <p:spPr>
          <a:xfrm>
            <a:off x="2520000" y="82250"/>
            <a:ext cx="4267200" cy="4985050"/>
          </a:xfrm>
          <a:prstGeom prst="rect">
            <a:avLst/>
          </a:prstGeom>
          <a:noFill/>
          <a:ln>
            <a:noFill/>
          </a:ln>
        </p:spPr>
      </p:pic>
      <p:cxnSp>
        <p:nvCxnSpPr>
          <p:cNvPr id="1531" name="Google Shape;1531;g2af5877792f_1_1762"/>
          <p:cNvCxnSpPr/>
          <p:nvPr/>
        </p:nvCxnSpPr>
        <p:spPr>
          <a:xfrm rot="10800000" flipH="1">
            <a:off x="6475" y="46075"/>
            <a:ext cx="9159900" cy="3600"/>
          </a:xfrm>
          <a:prstGeom prst="straightConnector1">
            <a:avLst/>
          </a:prstGeom>
          <a:noFill/>
          <a:ln w="114300" cap="flat" cmpd="sng">
            <a:solidFill>
              <a:srgbClr val="1C4587"/>
            </a:solidFill>
            <a:prstDash val="solid"/>
            <a:round/>
            <a:headEnd type="none" w="sm" len="sm"/>
            <a:tailEnd type="none" w="sm" len="sm"/>
          </a:ln>
        </p:spPr>
      </p:cxnSp>
      <p:sp>
        <p:nvSpPr>
          <p:cNvPr id="2" name="TextBox 1">
            <a:extLst>
              <a:ext uri="{FF2B5EF4-FFF2-40B4-BE49-F238E27FC236}">
                <a16:creationId xmlns:a16="http://schemas.microsoft.com/office/drawing/2014/main" id="{7902FD56-D781-F4FE-2784-1D7663D32E47}"/>
              </a:ext>
            </a:extLst>
          </p:cNvPr>
          <p:cNvSpPr txBox="1"/>
          <p:nvPr/>
        </p:nvSpPr>
        <p:spPr>
          <a:xfrm>
            <a:off x="6787200" y="4691918"/>
            <a:ext cx="2199750" cy="369332"/>
          </a:xfrm>
          <a:prstGeom prst="rect">
            <a:avLst/>
          </a:prstGeom>
          <a:noFill/>
        </p:spPr>
        <p:txBody>
          <a:bodyPr wrap="square" rtlCol="0">
            <a:spAutoFit/>
          </a:bodyPr>
          <a:lstStyle/>
          <a:p>
            <a:r>
              <a:rPr lang="en-US" sz="600" dirty="0"/>
              <a:t>© Condé Nast. All rights reserved. This content is excluded from our Creative Commons license. For more information, see </a:t>
            </a:r>
            <a:r>
              <a:rPr lang="en-US" sz="600" dirty="0">
                <a:hlinkClick r:id="rId4"/>
              </a:rPr>
              <a:t>https://</a:t>
            </a:r>
            <a:r>
              <a:rPr lang="en-US" sz="600" dirty="0" err="1">
                <a:hlinkClick r:id="rId4"/>
              </a:rPr>
              <a:t>ocw.mit.edu</a:t>
            </a:r>
            <a:r>
              <a:rPr lang="en-US" sz="600" dirty="0">
                <a:hlinkClick r:id="rId4"/>
              </a:rPr>
              <a:t>/help/</a:t>
            </a:r>
            <a:r>
              <a:rPr lang="en-US" sz="600" dirty="0" err="1">
                <a:hlinkClick r:id="rId4"/>
              </a:rPr>
              <a:t>faq</a:t>
            </a:r>
            <a:r>
              <a:rPr lang="en-US" sz="600" dirty="0">
                <a:hlinkClick r:id="rId4"/>
              </a:rPr>
              <a:t>-fair-use/</a:t>
            </a:r>
            <a:endParaRPr lang="en-US" sz="600" dirty="0"/>
          </a:p>
        </p:txBody>
      </p:sp>
      <p:sp>
        <p:nvSpPr>
          <p:cNvPr id="3" name="Slide Number Placeholder 2">
            <a:extLst>
              <a:ext uri="{FF2B5EF4-FFF2-40B4-BE49-F238E27FC236}">
                <a16:creationId xmlns:a16="http://schemas.microsoft.com/office/drawing/2014/main" id="{9FC05D8E-7AA5-0603-C833-AAEB3422138D}"/>
              </a:ext>
            </a:extLst>
          </p:cNvPr>
          <p:cNvSpPr>
            <a:spLocks noGrp="1"/>
          </p:cNvSpPr>
          <p:nvPr>
            <p:ph type="sldNum" idx="12"/>
          </p:nvPr>
        </p:nvSpPr>
        <p:spPr>
          <a:xfrm>
            <a:off x="8511474" y="4876584"/>
            <a:ext cx="548700" cy="252000"/>
          </a:xfrm>
        </p:spPr>
        <p:txBody>
          <a:bodyPr/>
          <a:lstStyle/>
          <a:p>
            <a:pPr marL="0" lvl="0" indent="0" algn="r" rtl="0">
              <a:spcBef>
                <a:spcPts val="0"/>
              </a:spcBef>
              <a:spcAft>
                <a:spcPts val="0"/>
              </a:spcAft>
              <a:buNone/>
            </a:pPr>
            <a:fld id="{00000000-1234-1234-1234-123412341234}" type="slidenum">
              <a:rPr lang="en" smtClean="0"/>
              <a:t>2</a:t>
            </a:fld>
            <a:endParaRPr lang="e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g2af5877792f_1_0"/>
          <p:cNvSpPr/>
          <p:nvPr/>
        </p:nvSpPr>
        <p:spPr>
          <a:xfrm>
            <a:off x="7307375" y="1100475"/>
            <a:ext cx="1528200" cy="24903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gtree"/>
              <a:ea typeface="Figtree"/>
              <a:cs typeface="Figtree"/>
              <a:sym typeface="Figtree"/>
            </a:endParaRPr>
          </a:p>
        </p:txBody>
      </p:sp>
      <p:sp>
        <p:nvSpPr>
          <p:cNvPr id="1538" name="Google Shape;1538;g2af5877792f_1_0"/>
          <p:cNvSpPr/>
          <p:nvPr/>
        </p:nvSpPr>
        <p:spPr>
          <a:xfrm>
            <a:off x="8092225" y="4606425"/>
            <a:ext cx="1051800" cy="537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gtree"/>
              <a:ea typeface="Figtree"/>
              <a:cs typeface="Figtree"/>
              <a:sym typeface="Figtree"/>
            </a:endParaRPr>
          </a:p>
        </p:txBody>
      </p:sp>
      <p:sp>
        <p:nvSpPr>
          <p:cNvPr id="1539" name="Google Shape;1539;g2af5877792f_1_0"/>
          <p:cNvSpPr txBox="1">
            <a:spLocks noGrp="1"/>
          </p:cNvSpPr>
          <p:nvPr>
            <p:ph type="title"/>
          </p:nvPr>
        </p:nvSpPr>
        <p:spPr>
          <a:xfrm>
            <a:off x="798100" y="175700"/>
            <a:ext cx="7530000" cy="631800"/>
          </a:xfrm>
          <a:prstGeom prst="rect">
            <a:avLst/>
          </a:prstGeom>
          <a:noFill/>
          <a:ln>
            <a:noFill/>
          </a:ln>
        </p:spPr>
        <p:txBody>
          <a:bodyPr spcFirstLastPara="1" wrap="square" lIns="0" tIns="0" rIns="0" bIns="0" anchor="ctr" anchorCtr="0">
            <a:normAutofit fontScale="90000"/>
          </a:bodyPr>
          <a:lstStyle/>
          <a:p>
            <a:pPr marL="0" lvl="0" indent="0" algn="ctr" rtl="0">
              <a:lnSpc>
                <a:spcPct val="100000"/>
              </a:lnSpc>
              <a:spcBef>
                <a:spcPts val="0"/>
              </a:spcBef>
              <a:spcAft>
                <a:spcPts val="0"/>
              </a:spcAft>
              <a:buSzPct val="100000"/>
              <a:buNone/>
            </a:pPr>
            <a:r>
              <a:rPr lang="en">
                <a:solidFill>
                  <a:srgbClr val="1C4587"/>
                </a:solidFill>
              </a:rPr>
              <a:t>Utility (Geo)Thermal Energy Network  General Journey</a:t>
            </a:r>
            <a:endParaRPr>
              <a:solidFill>
                <a:srgbClr val="1C4587"/>
              </a:solidFill>
            </a:endParaRPr>
          </a:p>
        </p:txBody>
      </p:sp>
      <p:pic>
        <p:nvPicPr>
          <p:cNvPr id="1540" name="Google Shape;1540;g2af5877792f_1_0" descr="Screen Shot 2018-04-23 at 5.35.47 PM.png"/>
          <p:cNvPicPr preferRelativeResize="0"/>
          <p:nvPr/>
        </p:nvPicPr>
        <p:blipFill rotWithShape="1">
          <a:blip r:embed="rId3">
            <a:alphaModFix/>
          </a:blip>
          <a:srcRect/>
          <a:stretch/>
        </p:blipFill>
        <p:spPr>
          <a:xfrm>
            <a:off x="8363670" y="4754880"/>
            <a:ext cx="468630" cy="228600"/>
          </a:xfrm>
          <a:prstGeom prst="rect">
            <a:avLst/>
          </a:prstGeom>
          <a:noFill/>
          <a:ln>
            <a:noFill/>
          </a:ln>
        </p:spPr>
      </p:pic>
      <p:sp>
        <p:nvSpPr>
          <p:cNvPr id="1541" name="Google Shape;1541;g2af5877792f_1_0"/>
          <p:cNvSpPr/>
          <p:nvPr/>
        </p:nvSpPr>
        <p:spPr>
          <a:xfrm>
            <a:off x="391200" y="2615476"/>
            <a:ext cx="468600" cy="46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gtree"/>
              <a:ea typeface="Figtree"/>
              <a:cs typeface="Figtree"/>
              <a:sym typeface="Figtree"/>
            </a:endParaRPr>
          </a:p>
        </p:txBody>
      </p:sp>
      <p:sp>
        <p:nvSpPr>
          <p:cNvPr id="1542" name="Google Shape;1542;g2af5877792f_1_0"/>
          <p:cNvSpPr/>
          <p:nvPr/>
        </p:nvSpPr>
        <p:spPr>
          <a:xfrm>
            <a:off x="1449800" y="1901250"/>
            <a:ext cx="343800" cy="17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gtree"/>
              <a:ea typeface="Figtree"/>
              <a:cs typeface="Figtree"/>
              <a:sym typeface="Figtree"/>
            </a:endParaRPr>
          </a:p>
        </p:txBody>
      </p:sp>
      <p:sp>
        <p:nvSpPr>
          <p:cNvPr id="1543" name="Google Shape;1543;g2af5877792f_1_0"/>
          <p:cNvSpPr/>
          <p:nvPr/>
        </p:nvSpPr>
        <p:spPr>
          <a:xfrm>
            <a:off x="1529925" y="1814075"/>
            <a:ext cx="98400" cy="17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gtree"/>
              <a:ea typeface="Figtree"/>
              <a:cs typeface="Figtree"/>
              <a:sym typeface="Figtree"/>
            </a:endParaRPr>
          </a:p>
        </p:txBody>
      </p:sp>
      <p:sp>
        <p:nvSpPr>
          <p:cNvPr id="1544" name="Google Shape;1544;g2af5877792f_1_0"/>
          <p:cNvSpPr/>
          <p:nvPr/>
        </p:nvSpPr>
        <p:spPr>
          <a:xfrm>
            <a:off x="463125" y="2576075"/>
            <a:ext cx="98400" cy="17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gtree"/>
              <a:ea typeface="Figtree"/>
              <a:cs typeface="Figtree"/>
              <a:sym typeface="Figtree"/>
            </a:endParaRPr>
          </a:p>
        </p:txBody>
      </p:sp>
      <p:sp>
        <p:nvSpPr>
          <p:cNvPr id="1545" name="Google Shape;1545;g2af5877792f_1_0"/>
          <p:cNvSpPr/>
          <p:nvPr/>
        </p:nvSpPr>
        <p:spPr>
          <a:xfrm flipH="1">
            <a:off x="823150" y="2066100"/>
            <a:ext cx="145800" cy="127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gtree"/>
              <a:ea typeface="Figtree"/>
              <a:cs typeface="Figtree"/>
              <a:sym typeface="Figtree"/>
            </a:endParaRPr>
          </a:p>
        </p:txBody>
      </p:sp>
      <p:sp>
        <p:nvSpPr>
          <p:cNvPr id="1546" name="Google Shape;1546;g2af5877792f_1_0"/>
          <p:cNvSpPr/>
          <p:nvPr/>
        </p:nvSpPr>
        <p:spPr>
          <a:xfrm>
            <a:off x="185525" y="1100475"/>
            <a:ext cx="1528200" cy="2490300"/>
          </a:xfrm>
          <a:prstGeom prst="roundRect">
            <a:avLst>
              <a:gd name="adj" fmla="val 16667"/>
            </a:avLst>
          </a:prstGeom>
          <a:solidFill>
            <a:srgbClr val="C9DAF8"/>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Barlow"/>
              <a:ea typeface="Barlow"/>
              <a:cs typeface="Barlow"/>
              <a:sym typeface="Barlow"/>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Barlow"/>
              <a:ea typeface="Barlow"/>
              <a:cs typeface="Barlow"/>
              <a:sym typeface="Barlow"/>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2"/>
                </a:solidFill>
                <a:latin typeface="Barlow"/>
                <a:ea typeface="Barlow"/>
                <a:cs typeface="Barlow"/>
                <a:sym typeface="Barlow"/>
              </a:rPr>
              <a:t>Advocacy</a:t>
            </a:r>
            <a:endParaRPr sz="1400" b="1" i="0" u="none" strike="noStrike" cap="none">
              <a:solidFill>
                <a:schemeClr val="accent2"/>
              </a:solidFill>
              <a:latin typeface="Barlow"/>
              <a:ea typeface="Barlow"/>
              <a:cs typeface="Barlow"/>
              <a:sym typeface="Barlow"/>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accent2"/>
              </a:solidFill>
              <a:latin typeface="Barlow"/>
              <a:ea typeface="Barlow"/>
              <a:cs typeface="Barlow"/>
              <a:sym typeface="Barlow"/>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accent2"/>
                </a:solidFill>
                <a:latin typeface="Barlow"/>
                <a:ea typeface="Barlow"/>
                <a:cs typeface="Barlow"/>
                <a:sym typeface="Barlow"/>
              </a:rPr>
              <a:t>EJ &amp; Rate Payer Advocates</a:t>
            </a:r>
            <a:endParaRPr sz="1400" b="0" i="0" u="none" strike="noStrike" cap="none">
              <a:solidFill>
                <a:schemeClr val="accent2"/>
              </a:solidFill>
              <a:latin typeface="Barlow"/>
              <a:ea typeface="Barlow"/>
              <a:cs typeface="Barlow"/>
              <a:sym typeface="Barlow"/>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accent2"/>
                </a:solidFill>
                <a:latin typeface="Barlow"/>
                <a:ea typeface="Barlow"/>
                <a:cs typeface="Barlow"/>
                <a:sym typeface="Barlow"/>
              </a:rPr>
              <a:t>Communities</a:t>
            </a:r>
            <a:endParaRPr sz="1400" b="0" i="0" u="none" strike="noStrike" cap="none">
              <a:solidFill>
                <a:schemeClr val="accent2"/>
              </a:solidFill>
              <a:latin typeface="Barlow"/>
              <a:ea typeface="Barlow"/>
              <a:cs typeface="Barlow"/>
              <a:sym typeface="Barlow"/>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accent2"/>
                </a:solidFill>
                <a:latin typeface="Barlow"/>
                <a:ea typeface="Barlow"/>
                <a:cs typeface="Barlow"/>
                <a:sym typeface="Barlow"/>
              </a:rPr>
              <a:t>Labor</a:t>
            </a:r>
            <a:br>
              <a:rPr lang="en" sz="1400" b="0" i="0" u="none" strike="noStrike" cap="none">
                <a:solidFill>
                  <a:schemeClr val="accent2"/>
                </a:solidFill>
                <a:latin typeface="Barlow"/>
                <a:ea typeface="Barlow"/>
                <a:cs typeface="Barlow"/>
                <a:sym typeface="Barlow"/>
              </a:rPr>
            </a:br>
            <a:r>
              <a:rPr lang="en" sz="1400" b="0" i="0" u="none" strike="noStrike" cap="none">
                <a:solidFill>
                  <a:schemeClr val="accent2"/>
                </a:solidFill>
                <a:latin typeface="Barlow"/>
                <a:ea typeface="Barlow"/>
                <a:cs typeface="Barlow"/>
                <a:sym typeface="Barlow"/>
              </a:rPr>
              <a:t>Enviros</a:t>
            </a:r>
            <a:endParaRPr sz="1400" b="0" i="0" u="none" strike="noStrike" cap="none">
              <a:solidFill>
                <a:schemeClr val="accent2"/>
              </a:solidFill>
              <a:latin typeface="Barlow"/>
              <a:ea typeface="Barlow"/>
              <a:cs typeface="Barlow"/>
              <a:sym typeface="Barlow"/>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accent2"/>
                </a:solidFill>
                <a:latin typeface="Barlow"/>
                <a:ea typeface="Barlow"/>
                <a:cs typeface="Barlow"/>
                <a:sym typeface="Barlow"/>
              </a:rPr>
              <a:t>Legislators</a:t>
            </a:r>
            <a:endParaRPr sz="1400" b="0" i="0" u="none" strike="noStrike" cap="none">
              <a:solidFill>
                <a:schemeClr val="accent2"/>
              </a:solidFill>
              <a:latin typeface="Barlow"/>
              <a:ea typeface="Barlow"/>
              <a:cs typeface="Barlow"/>
              <a:sym typeface="Barlow"/>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Barlow"/>
              <a:ea typeface="Barlow"/>
              <a:cs typeface="Barlow"/>
              <a:sym typeface="Barlow"/>
            </a:endParaRPr>
          </a:p>
        </p:txBody>
      </p:sp>
      <p:sp>
        <p:nvSpPr>
          <p:cNvPr id="1547" name="Google Shape;1547;g2af5877792f_1_0"/>
          <p:cNvSpPr/>
          <p:nvPr/>
        </p:nvSpPr>
        <p:spPr>
          <a:xfrm>
            <a:off x="1820975" y="1882875"/>
            <a:ext cx="468600" cy="760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g2af5877792f_1_0"/>
          <p:cNvSpPr/>
          <p:nvPr/>
        </p:nvSpPr>
        <p:spPr>
          <a:xfrm>
            <a:off x="2387975" y="1631775"/>
            <a:ext cx="1701000" cy="13560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2"/>
                </a:solidFill>
                <a:highlight>
                  <a:srgbClr val="C9DAF8"/>
                </a:highlight>
                <a:latin typeface="Barlow"/>
                <a:ea typeface="Barlow"/>
                <a:cs typeface="Barlow"/>
                <a:sym typeface="Barlow"/>
              </a:rPr>
              <a:t>TENs Legislation</a:t>
            </a:r>
            <a:r>
              <a:rPr lang="en" sz="1400" b="0" i="0" u="none" strike="noStrike" cap="none">
                <a:solidFill>
                  <a:schemeClr val="accent2"/>
                </a:solidFill>
                <a:highlight>
                  <a:srgbClr val="C9DAF8"/>
                </a:highlight>
                <a:latin typeface="Barlow"/>
                <a:ea typeface="Barlow"/>
                <a:cs typeface="Barlow"/>
                <a:sym typeface="Barlow"/>
              </a:rPr>
              <a:t> </a:t>
            </a:r>
            <a:endParaRPr sz="1400" b="0" i="0" u="none" strike="noStrike" cap="none">
              <a:solidFill>
                <a:schemeClr val="accent2"/>
              </a:solidFill>
              <a:highlight>
                <a:srgbClr val="C9DAF8"/>
              </a:highlight>
              <a:latin typeface="Barlow"/>
              <a:ea typeface="Barlow"/>
              <a:cs typeface="Barlow"/>
              <a:sym typeface="Barlow"/>
            </a:endParaRPr>
          </a:p>
        </p:txBody>
      </p:sp>
      <p:sp>
        <p:nvSpPr>
          <p:cNvPr id="1549" name="Google Shape;1549;g2af5877792f_1_0"/>
          <p:cNvSpPr/>
          <p:nvPr/>
        </p:nvSpPr>
        <p:spPr>
          <a:xfrm>
            <a:off x="185525" y="3743350"/>
            <a:ext cx="3903300" cy="8298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chemeClr val="accent2"/>
                </a:solidFill>
                <a:highlight>
                  <a:srgbClr val="C9DAF8"/>
                </a:highlight>
                <a:latin typeface="Barlow"/>
                <a:ea typeface="Barlow"/>
                <a:cs typeface="Barlow"/>
                <a:sym typeface="Barlow"/>
              </a:rPr>
              <a:t>Climate Commitments</a:t>
            </a:r>
            <a:endParaRPr b="1">
              <a:solidFill>
                <a:schemeClr val="accent2"/>
              </a:solidFill>
              <a:highlight>
                <a:srgbClr val="C9DAF8"/>
              </a:highlight>
              <a:latin typeface="Barlow"/>
              <a:ea typeface="Barlow"/>
              <a:cs typeface="Barlow"/>
              <a:sym typeface="Barlow"/>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2"/>
                </a:solidFill>
                <a:highlight>
                  <a:srgbClr val="C9DAF8"/>
                </a:highlight>
                <a:latin typeface="Barlow"/>
                <a:ea typeface="Barlow"/>
                <a:cs typeface="Barlow"/>
                <a:sym typeface="Barlow"/>
              </a:rPr>
              <a:t>Future of Gas Proceedings</a:t>
            </a:r>
            <a:endParaRPr sz="1400" b="1" i="0" u="none" strike="noStrike" cap="none">
              <a:solidFill>
                <a:schemeClr val="accent2"/>
              </a:solidFill>
              <a:highlight>
                <a:srgbClr val="C9DAF8"/>
              </a:highlight>
              <a:latin typeface="Barlow"/>
              <a:ea typeface="Barlow"/>
              <a:cs typeface="Barlow"/>
              <a:sym typeface="Barlow"/>
            </a:endParaRPr>
          </a:p>
        </p:txBody>
      </p:sp>
      <p:sp>
        <p:nvSpPr>
          <p:cNvPr id="1550" name="Google Shape;1550;g2af5877792f_1_0"/>
          <p:cNvSpPr/>
          <p:nvPr/>
        </p:nvSpPr>
        <p:spPr>
          <a:xfrm>
            <a:off x="4850449" y="2579138"/>
            <a:ext cx="1701000" cy="10116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2"/>
                </a:solidFill>
                <a:highlight>
                  <a:srgbClr val="C9DAF8"/>
                </a:highlight>
                <a:latin typeface="Barlow"/>
                <a:ea typeface="Barlow"/>
                <a:cs typeface="Barlow"/>
                <a:sym typeface="Barlow"/>
              </a:rPr>
              <a:t>Utility Pilot Proposals:</a:t>
            </a:r>
            <a:br>
              <a:rPr lang="en" sz="1400" b="0" i="0" u="none" strike="noStrike" cap="none">
                <a:solidFill>
                  <a:schemeClr val="accent2"/>
                </a:solidFill>
                <a:highlight>
                  <a:srgbClr val="C9DAF8"/>
                </a:highlight>
                <a:latin typeface="Barlow"/>
                <a:ea typeface="Barlow"/>
                <a:cs typeface="Barlow"/>
                <a:sym typeface="Barlow"/>
              </a:rPr>
            </a:br>
            <a:r>
              <a:rPr lang="en" sz="1400" b="0" i="0" u="none" strike="noStrike" cap="none">
                <a:solidFill>
                  <a:schemeClr val="accent2"/>
                </a:solidFill>
                <a:highlight>
                  <a:srgbClr val="C9DAF8"/>
                </a:highlight>
                <a:latin typeface="Barlow"/>
                <a:ea typeface="Barlow"/>
                <a:cs typeface="Barlow"/>
                <a:sym typeface="Barlow"/>
              </a:rPr>
              <a:t>Site selection,</a:t>
            </a:r>
            <a:r>
              <a:rPr lang="en">
                <a:solidFill>
                  <a:schemeClr val="accent2"/>
                </a:solidFill>
                <a:highlight>
                  <a:srgbClr val="C9DAF8"/>
                </a:highlight>
                <a:latin typeface="Barlow"/>
                <a:ea typeface="Barlow"/>
                <a:cs typeface="Barlow"/>
                <a:sym typeface="Barlow"/>
              </a:rPr>
              <a:t> </a:t>
            </a:r>
            <a:r>
              <a:rPr lang="en" sz="1400" b="0" i="0" u="none" strike="noStrike" cap="none">
                <a:solidFill>
                  <a:schemeClr val="accent2"/>
                </a:solidFill>
                <a:highlight>
                  <a:srgbClr val="C9DAF8"/>
                </a:highlight>
                <a:latin typeface="Barlow"/>
                <a:ea typeface="Barlow"/>
                <a:cs typeface="Barlow"/>
                <a:sym typeface="Barlow"/>
              </a:rPr>
              <a:t>design,budget,etc</a:t>
            </a:r>
            <a:endParaRPr sz="1400" b="0" i="0" u="none" strike="noStrike" cap="none">
              <a:solidFill>
                <a:schemeClr val="accent2"/>
              </a:solidFill>
              <a:highlight>
                <a:srgbClr val="C9DAF8"/>
              </a:highlight>
              <a:latin typeface="Barlow"/>
              <a:ea typeface="Barlow"/>
              <a:cs typeface="Barlow"/>
              <a:sym typeface="Barlow"/>
            </a:endParaRPr>
          </a:p>
        </p:txBody>
      </p:sp>
      <p:sp>
        <p:nvSpPr>
          <p:cNvPr id="1551" name="Google Shape;1551;g2af5877792f_1_0"/>
          <p:cNvSpPr/>
          <p:nvPr/>
        </p:nvSpPr>
        <p:spPr>
          <a:xfrm>
            <a:off x="8202050" y="4606425"/>
            <a:ext cx="942000" cy="449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gtree"/>
              <a:ea typeface="Figtree"/>
              <a:cs typeface="Figtree"/>
              <a:sym typeface="Figtree"/>
            </a:endParaRPr>
          </a:p>
        </p:txBody>
      </p:sp>
      <p:sp>
        <p:nvSpPr>
          <p:cNvPr id="1552" name="Google Shape;1552;g2af5877792f_1_0"/>
          <p:cNvSpPr txBox="1"/>
          <p:nvPr/>
        </p:nvSpPr>
        <p:spPr>
          <a:xfrm>
            <a:off x="7439975" y="1179125"/>
            <a:ext cx="1263000" cy="37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accent2"/>
                </a:solidFill>
                <a:latin typeface="Barlow"/>
                <a:ea typeface="Barlow"/>
                <a:cs typeface="Barlow"/>
                <a:sym typeface="Barlow"/>
              </a:rPr>
              <a:t>Construction</a:t>
            </a:r>
            <a:endParaRPr sz="1400" b="1" i="0" u="none" strike="noStrike" cap="none">
              <a:solidFill>
                <a:schemeClr val="accent2"/>
              </a:solidFill>
              <a:latin typeface="Barlow"/>
              <a:ea typeface="Barlow"/>
              <a:cs typeface="Barlow"/>
              <a:sym typeface="Barlow"/>
            </a:endParaRPr>
          </a:p>
        </p:txBody>
      </p:sp>
      <p:pic>
        <p:nvPicPr>
          <p:cNvPr id="1553" name="Google Shape;1553;g2af5877792f_1_0"/>
          <p:cNvPicPr preferRelativeResize="0"/>
          <p:nvPr/>
        </p:nvPicPr>
        <p:blipFill rotWithShape="1">
          <a:blip r:embed="rId4">
            <a:alphaModFix/>
          </a:blip>
          <a:srcRect/>
          <a:stretch/>
        </p:blipFill>
        <p:spPr>
          <a:xfrm>
            <a:off x="7439951" y="1667925"/>
            <a:ext cx="1263048" cy="1190400"/>
          </a:xfrm>
          <a:prstGeom prst="rect">
            <a:avLst/>
          </a:prstGeom>
          <a:noFill/>
          <a:ln>
            <a:noFill/>
          </a:ln>
        </p:spPr>
      </p:pic>
      <p:sp>
        <p:nvSpPr>
          <p:cNvPr id="1554" name="Google Shape;1554;g2af5877792f_1_0"/>
          <p:cNvSpPr/>
          <p:nvPr/>
        </p:nvSpPr>
        <p:spPr>
          <a:xfrm>
            <a:off x="4223375" y="1882875"/>
            <a:ext cx="468600" cy="760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g2af5877792f_1_0"/>
          <p:cNvSpPr/>
          <p:nvPr/>
        </p:nvSpPr>
        <p:spPr>
          <a:xfrm>
            <a:off x="6661775" y="1882875"/>
            <a:ext cx="468600" cy="760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g2af5877792f_1_0"/>
          <p:cNvSpPr txBox="1"/>
          <p:nvPr/>
        </p:nvSpPr>
        <p:spPr>
          <a:xfrm>
            <a:off x="7271075" y="2816575"/>
            <a:ext cx="1600800" cy="5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2"/>
                </a:solidFill>
                <a:latin typeface="Barlow"/>
                <a:ea typeface="Barlow"/>
                <a:cs typeface="Barlow"/>
                <a:sym typeface="Barlow"/>
              </a:rPr>
              <a:t>Data Collection &amp; Pilot Evaluation</a:t>
            </a:r>
            <a:endParaRPr sz="1400" b="1" i="0" u="none" strike="noStrike" cap="none">
              <a:solidFill>
                <a:schemeClr val="accent2"/>
              </a:solidFill>
              <a:latin typeface="Barlow"/>
              <a:ea typeface="Barlow"/>
              <a:cs typeface="Barlow"/>
              <a:sym typeface="Barlow"/>
            </a:endParaRPr>
          </a:p>
        </p:txBody>
      </p:sp>
      <p:sp>
        <p:nvSpPr>
          <p:cNvPr id="1557" name="Google Shape;1557;g2af5877792f_1_0"/>
          <p:cNvSpPr/>
          <p:nvPr/>
        </p:nvSpPr>
        <p:spPr>
          <a:xfrm>
            <a:off x="4850449" y="3724225"/>
            <a:ext cx="4026300" cy="8298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r>
              <a:rPr lang="en" b="1">
                <a:solidFill>
                  <a:schemeClr val="accent2"/>
                </a:solidFill>
                <a:latin typeface="Barlow"/>
                <a:ea typeface="Barlow"/>
                <a:cs typeface="Barlow"/>
                <a:sym typeface="Barlow"/>
              </a:rPr>
              <a:t>Deployment Readiness</a:t>
            </a:r>
            <a:endParaRPr b="1">
              <a:solidFill>
                <a:schemeClr val="accent2"/>
              </a:solidFill>
              <a:latin typeface="Barlow"/>
              <a:ea typeface="Barlow"/>
              <a:cs typeface="Barlow"/>
              <a:sym typeface="Barlow"/>
            </a:endParaRPr>
          </a:p>
          <a:p>
            <a:pPr marL="0" lvl="0" indent="0" algn="ctr" rtl="0">
              <a:spcBef>
                <a:spcPts val="0"/>
              </a:spcBef>
              <a:spcAft>
                <a:spcPts val="0"/>
              </a:spcAft>
              <a:buClr>
                <a:srgbClr val="000000"/>
              </a:buClr>
              <a:buSzPts val="1400"/>
              <a:buFont typeface="Arial"/>
              <a:buNone/>
            </a:pPr>
            <a:r>
              <a:rPr lang="en">
                <a:solidFill>
                  <a:schemeClr val="accent2"/>
                </a:solidFill>
                <a:latin typeface="Barlow"/>
                <a:ea typeface="Barlow"/>
                <a:cs typeface="Barlow"/>
                <a:sym typeface="Barlow"/>
              </a:rPr>
              <a:t>Feasibility studies, workforce, </a:t>
            </a:r>
            <a:endParaRPr>
              <a:solidFill>
                <a:schemeClr val="accent2"/>
              </a:solidFill>
              <a:latin typeface="Barlow"/>
              <a:ea typeface="Barlow"/>
              <a:cs typeface="Barlow"/>
              <a:sym typeface="Barlow"/>
            </a:endParaRPr>
          </a:p>
          <a:p>
            <a:pPr marL="0" lvl="0" indent="0" algn="ctr" rtl="0">
              <a:spcBef>
                <a:spcPts val="0"/>
              </a:spcBef>
              <a:spcAft>
                <a:spcPts val="0"/>
              </a:spcAft>
              <a:buClr>
                <a:srgbClr val="000000"/>
              </a:buClr>
              <a:buSzPts val="1400"/>
              <a:buFont typeface="Arial"/>
              <a:buNone/>
            </a:pPr>
            <a:r>
              <a:rPr lang="en">
                <a:solidFill>
                  <a:schemeClr val="accent2"/>
                </a:solidFill>
                <a:latin typeface="Barlow"/>
                <a:ea typeface="Barlow"/>
                <a:cs typeface="Barlow"/>
                <a:sym typeface="Barlow"/>
              </a:rPr>
              <a:t>supply chain &amp; community outreach</a:t>
            </a:r>
            <a:endParaRPr b="1">
              <a:solidFill>
                <a:schemeClr val="accent2"/>
              </a:solidFill>
              <a:highlight>
                <a:srgbClr val="C9DAF8"/>
              </a:highlight>
              <a:latin typeface="Barlow"/>
              <a:ea typeface="Barlow"/>
              <a:cs typeface="Barlow"/>
              <a:sym typeface="Barlow"/>
            </a:endParaRPr>
          </a:p>
        </p:txBody>
      </p:sp>
      <p:sp>
        <p:nvSpPr>
          <p:cNvPr id="1558" name="Google Shape;1558;g2af5877792f_1_0"/>
          <p:cNvSpPr/>
          <p:nvPr/>
        </p:nvSpPr>
        <p:spPr>
          <a:xfrm rot="5403000">
            <a:off x="5473363" y="2148975"/>
            <a:ext cx="343800" cy="2283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1559" name="Google Shape;1559;g2af5877792f_1_0"/>
          <p:cNvSpPr/>
          <p:nvPr/>
        </p:nvSpPr>
        <p:spPr>
          <a:xfrm>
            <a:off x="4850449" y="1179125"/>
            <a:ext cx="1701000" cy="760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2"/>
                </a:solidFill>
                <a:highlight>
                  <a:srgbClr val="C9DAF8"/>
                </a:highlight>
                <a:latin typeface="Barlow"/>
                <a:ea typeface="Barlow"/>
                <a:cs typeface="Barlow"/>
                <a:sym typeface="Barlow"/>
              </a:rPr>
              <a:t>TENs </a:t>
            </a:r>
            <a:r>
              <a:rPr lang="en" b="1">
                <a:solidFill>
                  <a:schemeClr val="accent2"/>
                </a:solidFill>
                <a:highlight>
                  <a:srgbClr val="C9DAF8"/>
                </a:highlight>
                <a:latin typeface="Barlow"/>
                <a:ea typeface="Barlow"/>
                <a:cs typeface="Barlow"/>
                <a:sym typeface="Barlow"/>
              </a:rPr>
              <a:t>Regulation</a:t>
            </a:r>
            <a:endParaRPr sz="1400" b="0" i="0" u="none" strike="noStrike" cap="none">
              <a:solidFill>
                <a:schemeClr val="accent2"/>
              </a:solidFill>
              <a:highlight>
                <a:srgbClr val="C9DAF8"/>
              </a:highlight>
              <a:latin typeface="Barlow"/>
              <a:ea typeface="Barlow"/>
              <a:cs typeface="Barlow"/>
              <a:sym typeface="Barlow"/>
            </a:endParaRPr>
          </a:p>
        </p:txBody>
      </p:sp>
      <p:sp>
        <p:nvSpPr>
          <p:cNvPr id="2" name="Slide Number Placeholder 1">
            <a:extLst>
              <a:ext uri="{FF2B5EF4-FFF2-40B4-BE49-F238E27FC236}">
                <a16:creationId xmlns:a16="http://schemas.microsoft.com/office/drawing/2014/main" id="{BA1DCB7D-C057-0542-4270-370C462840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5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g2af5877792f_1_53"/>
          <p:cNvSpPr txBox="1"/>
          <p:nvPr/>
        </p:nvSpPr>
        <p:spPr>
          <a:xfrm>
            <a:off x="3401050" y="4080700"/>
            <a:ext cx="1827000" cy="3078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400" b="1" i="0" u="none" strike="noStrike" cap="none">
                <a:solidFill>
                  <a:srgbClr val="000000"/>
                </a:solidFill>
                <a:latin typeface="Calibri"/>
                <a:ea typeface="Calibri"/>
                <a:cs typeface="Calibri"/>
                <a:sym typeface="Calibri"/>
              </a:rPr>
              <a:t>Considering Legislation</a:t>
            </a:r>
            <a:endParaRPr sz="1400" b="1" i="0" u="none" strike="noStrike" cap="none">
              <a:solidFill>
                <a:srgbClr val="000000"/>
              </a:solidFill>
              <a:latin typeface="Calibri"/>
              <a:ea typeface="Calibri"/>
              <a:cs typeface="Calibri"/>
              <a:sym typeface="Calibri"/>
            </a:endParaRPr>
          </a:p>
        </p:txBody>
      </p:sp>
      <p:sp>
        <p:nvSpPr>
          <p:cNvPr id="1565" name="Google Shape;1565;g2af5877792f_1_53"/>
          <p:cNvSpPr txBox="1"/>
          <p:nvPr/>
        </p:nvSpPr>
        <p:spPr>
          <a:xfrm>
            <a:off x="1581050" y="4080700"/>
            <a:ext cx="1511700" cy="3078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400" b="1" i="0" u="none" strike="noStrike" cap="none">
                <a:solidFill>
                  <a:srgbClr val="000000"/>
                </a:solidFill>
                <a:latin typeface="Calibri"/>
                <a:ea typeface="Calibri"/>
                <a:cs typeface="Calibri"/>
                <a:sym typeface="Calibri"/>
              </a:rPr>
              <a:t>Passed Legislation</a:t>
            </a:r>
            <a:endParaRPr sz="1400" b="1" i="0" u="none" strike="noStrike" cap="none">
              <a:solidFill>
                <a:srgbClr val="000000"/>
              </a:solidFill>
              <a:latin typeface="Calibri"/>
              <a:ea typeface="Calibri"/>
              <a:cs typeface="Calibri"/>
              <a:sym typeface="Calibri"/>
            </a:endParaRPr>
          </a:p>
        </p:txBody>
      </p:sp>
      <p:sp>
        <p:nvSpPr>
          <p:cNvPr id="1566" name="Google Shape;1566;g2af5877792f_1_53"/>
          <p:cNvSpPr/>
          <p:nvPr/>
        </p:nvSpPr>
        <p:spPr>
          <a:xfrm>
            <a:off x="1378288" y="4130794"/>
            <a:ext cx="183000" cy="183000"/>
          </a:xfrm>
          <a:prstGeom prst="rect">
            <a:avLst/>
          </a:prstGeom>
          <a:solidFill>
            <a:schemeClr val="accent3"/>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567" name="Google Shape;1567;g2af5877792f_1_53"/>
          <p:cNvSpPr/>
          <p:nvPr/>
        </p:nvSpPr>
        <p:spPr>
          <a:xfrm>
            <a:off x="3208538" y="4130794"/>
            <a:ext cx="183000" cy="183000"/>
          </a:xfrm>
          <a:prstGeom prst="rect">
            <a:avLst/>
          </a:prstGeom>
          <a:solidFill>
            <a:schemeClr val="accent2"/>
          </a:soli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568" name="Google Shape;1568;g2af5877792f_1_53"/>
          <p:cNvSpPr txBox="1">
            <a:spLocks noGrp="1"/>
          </p:cNvSpPr>
          <p:nvPr>
            <p:ph type="body" idx="4294967295"/>
          </p:nvPr>
        </p:nvSpPr>
        <p:spPr>
          <a:xfrm>
            <a:off x="5806750" y="922050"/>
            <a:ext cx="3270000" cy="3980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1450" b="1">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MA</a:t>
            </a:r>
            <a:r>
              <a:rPr lang="en" sz="14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 </a:t>
            </a:r>
            <a:r>
              <a:rPr lang="en"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An Act Driving Clean Energy (2021,  2022, 2024)</a:t>
            </a:r>
            <a:endParaRPr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0" lvl="0" indent="0" algn="l" rtl="0">
              <a:lnSpc>
                <a:spcPct val="100000"/>
              </a:lnSpc>
              <a:spcBef>
                <a:spcPts val="500"/>
              </a:spcBef>
              <a:spcAft>
                <a:spcPts val="0"/>
              </a:spcAft>
              <a:buSzPts val="1800"/>
              <a:buNone/>
            </a:pPr>
            <a:r>
              <a:rPr lang="en" sz="1450" b="1">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MN </a:t>
            </a:r>
            <a:r>
              <a:rPr lang="en" sz="14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a:t>
            </a:r>
            <a:r>
              <a:rPr lang="en"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Natural Gas Innovation Act (2021 +</a:t>
            </a:r>
            <a:r>
              <a:rPr lang="en" sz="1350" b="1">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r>
              <a:rPr lang="en" sz="135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2 bills w/TENs in 2024)</a:t>
            </a:r>
            <a:endParaRPr sz="135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0" lvl="0" indent="0" algn="l" rtl="0">
              <a:lnSpc>
                <a:spcPct val="100000"/>
              </a:lnSpc>
              <a:spcBef>
                <a:spcPts val="500"/>
              </a:spcBef>
              <a:spcAft>
                <a:spcPts val="0"/>
              </a:spcAft>
              <a:buSzPts val="1800"/>
              <a:buNone/>
            </a:pPr>
            <a:r>
              <a:rPr lang="en" sz="1450" b="1">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NY </a:t>
            </a:r>
            <a:r>
              <a:rPr lang="en" sz="14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 </a:t>
            </a:r>
            <a:r>
              <a:rPr lang="en"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Utility Thermal Network </a:t>
            </a:r>
            <a:br>
              <a:rPr lang="en"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br>
            <a:r>
              <a:rPr lang="en"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&amp; Jobs Act (2022)</a:t>
            </a:r>
            <a:endParaRPr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lnSpc>
                <a:spcPct val="100000"/>
              </a:lnSpc>
              <a:spcBef>
                <a:spcPts val="500"/>
              </a:spcBef>
              <a:spcAft>
                <a:spcPts val="0"/>
              </a:spcAft>
              <a:buSzPts val="1800"/>
              <a:buNone/>
            </a:pPr>
            <a:r>
              <a:rPr lang="en" sz="1450" b="1">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CO</a:t>
            </a:r>
            <a:r>
              <a:rPr lang="en" sz="14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a:t>
            </a:r>
            <a:r>
              <a:rPr lang="en"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Thermal Energy Act (2023, 2024)</a:t>
            </a:r>
            <a:endParaRPr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endParaRPr>
          </a:p>
          <a:p>
            <a:pPr marL="0" lvl="0" indent="0" algn="l" rtl="0">
              <a:lnSpc>
                <a:spcPct val="100000"/>
              </a:lnSpc>
              <a:spcBef>
                <a:spcPts val="500"/>
              </a:spcBef>
              <a:spcAft>
                <a:spcPts val="0"/>
              </a:spcAft>
              <a:buSzPts val="1800"/>
              <a:buNone/>
            </a:pPr>
            <a:r>
              <a:rPr lang="en" sz="1450" b="1">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WA</a:t>
            </a:r>
            <a:r>
              <a:rPr lang="en" sz="14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 - </a:t>
            </a:r>
            <a:r>
              <a:rPr lang="en"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Promoting the Establishment </a:t>
            </a:r>
            <a:br>
              <a:rPr lang="en"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br>
            <a:r>
              <a:rPr lang="en"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of Thermal Energy Networks (2024)</a:t>
            </a:r>
            <a:endParaRPr sz="13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endParaRPr>
          </a:p>
          <a:p>
            <a:pPr marL="0" lvl="0" indent="0" algn="l" rtl="0">
              <a:lnSpc>
                <a:spcPct val="100000"/>
              </a:lnSpc>
              <a:spcBef>
                <a:spcPts val="500"/>
              </a:spcBef>
              <a:spcAft>
                <a:spcPts val="0"/>
              </a:spcAft>
              <a:buSzPts val="1800"/>
              <a:buNone/>
            </a:pPr>
            <a:r>
              <a:rPr lang="en" sz="1450" b="1">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MD</a:t>
            </a:r>
            <a:r>
              <a:rPr lang="en" sz="14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 WARMTH Act (2024)</a:t>
            </a:r>
            <a:endParaRPr sz="14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endParaRPr>
          </a:p>
          <a:p>
            <a:pPr marL="0" lvl="0" indent="0" algn="l" rtl="0">
              <a:lnSpc>
                <a:spcPct val="100000"/>
              </a:lnSpc>
              <a:spcBef>
                <a:spcPts val="500"/>
              </a:spcBef>
              <a:spcAft>
                <a:spcPts val="0"/>
              </a:spcAft>
              <a:buSzPts val="1800"/>
              <a:buNone/>
            </a:pPr>
            <a:r>
              <a:rPr lang="en" sz="1450" b="1">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VT </a:t>
            </a:r>
            <a:r>
              <a:rPr lang="en" sz="145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 Act relating to Thermal Energy Networks (2024)</a:t>
            </a:r>
            <a:endParaRPr sz="1450">
              <a:solidFill>
                <a:srgbClr val="434343"/>
              </a:solidFill>
            </a:endParaRPr>
          </a:p>
          <a:p>
            <a:pPr marL="0" lvl="0" indent="0" algn="l" rtl="0">
              <a:lnSpc>
                <a:spcPct val="100000"/>
              </a:lnSpc>
              <a:spcBef>
                <a:spcPts val="500"/>
              </a:spcBef>
              <a:spcAft>
                <a:spcPts val="0"/>
              </a:spcAft>
              <a:buSzPts val="1800"/>
              <a:buNone/>
            </a:pPr>
            <a:r>
              <a:rPr lang="en" sz="1450" b="1">
                <a:solidFill>
                  <a:srgbClr val="434343"/>
                </a:solidFill>
              </a:rPr>
              <a:t>CA - </a:t>
            </a:r>
            <a:r>
              <a:rPr lang="en" sz="1350">
                <a:solidFill>
                  <a:srgbClr val="333333"/>
                </a:solidFill>
                <a:highlight>
                  <a:srgbClr val="FFFFFF"/>
                </a:highlight>
                <a:latin typeface="Verdana"/>
                <a:ea typeface="Verdana"/>
                <a:cs typeface="Verdana"/>
                <a:sym typeface="Verdana"/>
              </a:rPr>
              <a:t>Gas corporations: ceasing service: priority neighborhood decarbonization zones (2024)</a:t>
            </a:r>
            <a:endParaRPr sz="1350">
              <a:solidFill>
                <a:srgbClr val="333333"/>
              </a:solidFill>
              <a:highlight>
                <a:srgbClr val="FFFFFF"/>
              </a:highlight>
              <a:latin typeface="Verdana"/>
              <a:ea typeface="Verdana"/>
              <a:cs typeface="Verdana"/>
              <a:sym typeface="Verdana"/>
            </a:endParaRPr>
          </a:p>
          <a:p>
            <a:pPr marL="0" lvl="0" indent="0" algn="l" rtl="0">
              <a:lnSpc>
                <a:spcPct val="100000"/>
              </a:lnSpc>
              <a:spcBef>
                <a:spcPts val="500"/>
              </a:spcBef>
              <a:spcAft>
                <a:spcPts val="500"/>
              </a:spcAft>
              <a:buSzPts val="1800"/>
              <a:buNone/>
            </a:pPr>
            <a:endParaRPr sz="1450" b="1">
              <a:solidFill>
                <a:srgbClr val="434343"/>
              </a:solidFill>
            </a:endParaRPr>
          </a:p>
        </p:txBody>
      </p:sp>
      <p:grpSp>
        <p:nvGrpSpPr>
          <p:cNvPr id="1569" name="Google Shape;1569;g2af5877792f_1_53"/>
          <p:cNvGrpSpPr/>
          <p:nvPr/>
        </p:nvGrpSpPr>
        <p:grpSpPr>
          <a:xfrm>
            <a:off x="240515" y="1095524"/>
            <a:ext cx="5022733" cy="2624214"/>
            <a:chOff x="683568" y="1135537"/>
            <a:chExt cx="6454296" cy="3380413"/>
          </a:xfrm>
        </p:grpSpPr>
        <p:grpSp>
          <p:nvGrpSpPr>
            <p:cNvPr id="1570" name="Google Shape;1570;g2af5877792f_1_53"/>
            <p:cNvGrpSpPr/>
            <p:nvPr/>
          </p:nvGrpSpPr>
          <p:grpSpPr>
            <a:xfrm>
              <a:off x="2076924" y="1135537"/>
              <a:ext cx="5060940" cy="3111643"/>
              <a:chOff x="238" y="-1"/>
              <a:chExt cx="5274" cy="3243"/>
            </a:xfrm>
          </p:grpSpPr>
          <p:sp>
            <p:nvSpPr>
              <p:cNvPr id="1571" name="Google Shape;1571;g2af5877792f_1_53"/>
              <p:cNvSpPr/>
              <p:nvPr/>
            </p:nvSpPr>
            <p:spPr>
              <a:xfrm>
                <a:off x="3858" y="2486"/>
                <a:ext cx="917" cy="709"/>
              </a:xfrm>
              <a:custGeom>
                <a:avLst/>
                <a:gdLst/>
                <a:ahLst/>
                <a:cxnLst/>
                <a:rect l="l" t="t" r="r" b="b"/>
                <a:pathLst>
                  <a:path w="1260" h="974" extrusionOk="0">
                    <a:moveTo>
                      <a:pt x="1248" y="837"/>
                    </a:moveTo>
                    <a:cubicBezTo>
                      <a:pt x="1245" y="851"/>
                      <a:pt x="1244" y="874"/>
                      <a:pt x="1248" y="880"/>
                    </a:cubicBezTo>
                    <a:cubicBezTo>
                      <a:pt x="1251" y="886"/>
                      <a:pt x="1253" y="914"/>
                      <a:pt x="1250" y="921"/>
                    </a:cubicBezTo>
                    <a:cubicBezTo>
                      <a:pt x="1246" y="928"/>
                      <a:pt x="1221" y="974"/>
                      <a:pt x="1218" y="972"/>
                    </a:cubicBezTo>
                    <a:cubicBezTo>
                      <a:pt x="1214" y="970"/>
                      <a:pt x="1234" y="931"/>
                      <a:pt x="1232" y="928"/>
                    </a:cubicBezTo>
                    <a:cubicBezTo>
                      <a:pt x="1230" y="926"/>
                      <a:pt x="1225" y="920"/>
                      <a:pt x="1221" y="920"/>
                    </a:cubicBezTo>
                    <a:cubicBezTo>
                      <a:pt x="1217" y="920"/>
                      <a:pt x="1210" y="929"/>
                      <a:pt x="1202" y="933"/>
                    </a:cubicBezTo>
                    <a:cubicBezTo>
                      <a:pt x="1193" y="937"/>
                      <a:pt x="1175" y="942"/>
                      <a:pt x="1156" y="949"/>
                    </a:cubicBezTo>
                    <a:cubicBezTo>
                      <a:pt x="1138" y="956"/>
                      <a:pt x="1124" y="956"/>
                      <a:pt x="1121" y="946"/>
                    </a:cubicBezTo>
                    <a:cubicBezTo>
                      <a:pt x="1118" y="935"/>
                      <a:pt x="1106" y="926"/>
                      <a:pt x="1115" y="926"/>
                    </a:cubicBezTo>
                    <a:cubicBezTo>
                      <a:pt x="1124" y="925"/>
                      <a:pt x="1142" y="934"/>
                      <a:pt x="1145" y="931"/>
                    </a:cubicBezTo>
                    <a:cubicBezTo>
                      <a:pt x="1148" y="928"/>
                      <a:pt x="1150" y="918"/>
                      <a:pt x="1148" y="918"/>
                    </a:cubicBezTo>
                    <a:cubicBezTo>
                      <a:pt x="1145" y="917"/>
                      <a:pt x="1121" y="918"/>
                      <a:pt x="1116" y="910"/>
                    </a:cubicBezTo>
                    <a:cubicBezTo>
                      <a:pt x="1110" y="901"/>
                      <a:pt x="1084" y="845"/>
                      <a:pt x="1071" y="842"/>
                    </a:cubicBezTo>
                    <a:cubicBezTo>
                      <a:pt x="1058" y="840"/>
                      <a:pt x="1027" y="836"/>
                      <a:pt x="1016" y="833"/>
                    </a:cubicBezTo>
                    <a:cubicBezTo>
                      <a:pt x="1006" y="830"/>
                      <a:pt x="991" y="800"/>
                      <a:pt x="987" y="783"/>
                    </a:cubicBezTo>
                    <a:cubicBezTo>
                      <a:pt x="983" y="766"/>
                      <a:pt x="978" y="754"/>
                      <a:pt x="968" y="748"/>
                    </a:cubicBezTo>
                    <a:cubicBezTo>
                      <a:pt x="959" y="742"/>
                      <a:pt x="952" y="739"/>
                      <a:pt x="946" y="734"/>
                    </a:cubicBezTo>
                    <a:cubicBezTo>
                      <a:pt x="940" y="730"/>
                      <a:pt x="940" y="698"/>
                      <a:pt x="934" y="684"/>
                    </a:cubicBezTo>
                    <a:cubicBezTo>
                      <a:pt x="929" y="670"/>
                      <a:pt x="922" y="668"/>
                      <a:pt x="918" y="668"/>
                    </a:cubicBezTo>
                    <a:cubicBezTo>
                      <a:pt x="913" y="668"/>
                      <a:pt x="906" y="675"/>
                      <a:pt x="913" y="680"/>
                    </a:cubicBezTo>
                    <a:cubicBezTo>
                      <a:pt x="920" y="684"/>
                      <a:pt x="929" y="693"/>
                      <a:pt x="920" y="694"/>
                    </a:cubicBezTo>
                    <a:cubicBezTo>
                      <a:pt x="910" y="694"/>
                      <a:pt x="894" y="703"/>
                      <a:pt x="883" y="683"/>
                    </a:cubicBezTo>
                    <a:cubicBezTo>
                      <a:pt x="872" y="663"/>
                      <a:pt x="853" y="616"/>
                      <a:pt x="842" y="606"/>
                    </a:cubicBezTo>
                    <a:cubicBezTo>
                      <a:pt x="832" y="596"/>
                      <a:pt x="816" y="596"/>
                      <a:pt x="816" y="588"/>
                    </a:cubicBezTo>
                    <a:cubicBezTo>
                      <a:pt x="816" y="580"/>
                      <a:pt x="826" y="581"/>
                      <a:pt x="833" y="571"/>
                    </a:cubicBezTo>
                    <a:cubicBezTo>
                      <a:pt x="840" y="561"/>
                      <a:pt x="856" y="544"/>
                      <a:pt x="856" y="533"/>
                    </a:cubicBezTo>
                    <a:cubicBezTo>
                      <a:pt x="856" y="522"/>
                      <a:pt x="836" y="513"/>
                      <a:pt x="830" y="510"/>
                    </a:cubicBezTo>
                    <a:cubicBezTo>
                      <a:pt x="824" y="506"/>
                      <a:pt x="814" y="499"/>
                      <a:pt x="814" y="508"/>
                    </a:cubicBezTo>
                    <a:cubicBezTo>
                      <a:pt x="814" y="516"/>
                      <a:pt x="811" y="518"/>
                      <a:pt x="820" y="522"/>
                    </a:cubicBezTo>
                    <a:cubicBezTo>
                      <a:pt x="830" y="525"/>
                      <a:pt x="829" y="538"/>
                      <a:pt x="824" y="541"/>
                    </a:cubicBezTo>
                    <a:cubicBezTo>
                      <a:pt x="820" y="544"/>
                      <a:pt x="801" y="564"/>
                      <a:pt x="795" y="546"/>
                    </a:cubicBezTo>
                    <a:cubicBezTo>
                      <a:pt x="789" y="529"/>
                      <a:pt x="782" y="497"/>
                      <a:pt x="786" y="472"/>
                    </a:cubicBezTo>
                    <a:cubicBezTo>
                      <a:pt x="790" y="448"/>
                      <a:pt x="797" y="405"/>
                      <a:pt x="791" y="373"/>
                    </a:cubicBezTo>
                    <a:cubicBezTo>
                      <a:pt x="785" y="341"/>
                      <a:pt x="777" y="342"/>
                      <a:pt x="767" y="326"/>
                    </a:cubicBezTo>
                    <a:cubicBezTo>
                      <a:pt x="757" y="309"/>
                      <a:pt x="752" y="305"/>
                      <a:pt x="740" y="305"/>
                    </a:cubicBezTo>
                    <a:cubicBezTo>
                      <a:pt x="728" y="305"/>
                      <a:pt x="680" y="278"/>
                      <a:pt x="666" y="256"/>
                    </a:cubicBezTo>
                    <a:cubicBezTo>
                      <a:pt x="652" y="233"/>
                      <a:pt x="616" y="205"/>
                      <a:pt x="600" y="192"/>
                    </a:cubicBezTo>
                    <a:cubicBezTo>
                      <a:pt x="584" y="178"/>
                      <a:pt x="558" y="170"/>
                      <a:pt x="543" y="172"/>
                    </a:cubicBezTo>
                    <a:cubicBezTo>
                      <a:pt x="528" y="174"/>
                      <a:pt x="513" y="186"/>
                      <a:pt x="512" y="196"/>
                    </a:cubicBezTo>
                    <a:cubicBezTo>
                      <a:pt x="510" y="207"/>
                      <a:pt x="506" y="215"/>
                      <a:pt x="496" y="215"/>
                    </a:cubicBezTo>
                    <a:cubicBezTo>
                      <a:pt x="487" y="215"/>
                      <a:pt x="468" y="233"/>
                      <a:pt x="459" y="237"/>
                    </a:cubicBezTo>
                    <a:cubicBezTo>
                      <a:pt x="450" y="241"/>
                      <a:pt x="431" y="247"/>
                      <a:pt x="411" y="252"/>
                    </a:cubicBezTo>
                    <a:cubicBezTo>
                      <a:pt x="391" y="256"/>
                      <a:pt x="366" y="270"/>
                      <a:pt x="363" y="264"/>
                    </a:cubicBezTo>
                    <a:cubicBezTo>
                      <a:pt x="360" y="257"/>
                      <a:pt x="365" y="258"/>
                      <a:pt x="366" y="252"/>
                    </a:cubicBezTo>
                    <a:cubicBezTo>
                      <a:pt x="368" y="247"/>
                      <a:pt x="366" y="236"/>
                      <a:pt x="360" y="230"/>
                    </a:cubicBezTo>
                    <a:cubicBezTo>
                      <a:pt x="353" y="225"/>
                      <a:pt x="317" y="212"/>
                      <a:pt x="312" y="206"/>
                    </a:cubicBezTo>
                    <a:cubicBezTo>
                      <a:pt x="306" y="200"/>
                      <a:pt x="306" y="179"/>
                      <a:pt x="303" y="176"/>
                    </a:cubicBezTo>
                    <a:cubicBezTo>
                      <a:pt x="300" y="174"/>
                      <a:pt x="287" y="170"/>
                      <a:pt x="287" y="175"/>
                    </a:cubicBezTo>
                    <a:cubicBezTo>
                      <a:pt x="287" y="180"/>
                      <a:pt x="294" y="198"/>
                      <a:pt x="290" y="194"/>
                    </a:cubicBezTo>
                    <a:cubicBezTo>
                      <a:pt x="286" y="191"/>
                      <a:pt x="279" y="188"/>
                      <a:pt x="258" y="179"/>
                    </a:cubicBezTo>
                    <a:cubicBezTo>
                      <a:pt x="236" y="170"/>
                      <a:pt x="220" y="167"/>
                      <a:pt x="204" y="167"/>
                    </a:cubicBezTo>
                    <a:cubicBezTo>
                      <a:pt x="189" y="167"/>
                      <a:pt x="184" y="163"/>
                      <a:pt x="192" y="158"/>
                    </a:cubicBezTo>
                    <a:cubicBezTo>
                      <a:pt x="200" y="152"/>
                      <a:pt x="184" y="140"/>
                      <a:pt x="177" y="146"/>
                    </a:cubicBezTo>
                    <a:cubicBezTo>
                      <a:pt x="170" y="152"/>
                      <a:pt x="176" y="162"/>
                      <a:pt x="164" y="162"/>
                    </a:cubicBezTo>
                    <a:cubicBezTo>
                      <a:pt x="153" y="162"/>
                      <a:pt x="129" y="174"/>
                      <a:pt x="112" y="178"/>
                    </a:cubicBezTo>
                    <a:cubicBezTo>
                      <a:pt x="96" y="183"/>
                      <a:pt x="83" y="184"/>
                      <a:pt x="86" y="178"/>
                    </a:cubicBezTo>
                    <a:cubicBezTo>
                      <a:pt x="88" y="171"/>
                      <a:pt x="108" y="167"/>
                      <a:pt x="108" y="161"/>
                    </a:cubicBezTo>
                    <a:cubicBezTo>
                      <a:pt x="108" y="155"/>
                      <a:pt x="100" y="148"/>
                      <a:pt x="92" y="148"/>
                    </a:cubicBezTo>
                    <a:cubicBezTo>
                      <a:pt x="83" y="149"/>
                      <a:pt x="84" y="151"/>
                      <a:pt x="82" y="156"/>
                    </a:cubicBezTo>
                    <a:cubicBezTo>
                      <a:pt x="80" y="160"/>
                      <a:pt x="73" y="184"/>
                      <a:pt x="67" y="185"/>
                    </a:cubicBezTo>
                    <a:cubicBezTo>
                      <a:pt x="61" y="186"/>
                      <a:pt x="46" y="212"/>
                      <a:pt x="32" y="194"/>
                    </a:cubicBezTo>
                    <a:cubicBezTo>
                      <a:pt x="32" y="194"/>
                      <a:pt x="32" y="193"/>
                      <a:pt x="32" y="192"/>
                    </a:cubicBezTo>
                    <a:cubicBezTo>
                      <a:pt x="33" y="188"/>
                      <a:pt x="37" y="174"/>
                      <a:pt x="37" y="158"/>
                    </a:cubicBezTo>
                    <a:cubicBezTo>
                      <a:pt x="37" y="138"/>
                      <a:pt x="34" y="130"/>
                      <a:pt x="25" y="123"/>
                    </a:cubicBezTo>
                    <a:cubicBezTo>
                      <a:pt x="16" y="116"/>
                      <a:pt x="0" y="102"/>
                      <a:pt x="2" y="91"/>
                    </a:cubicBezTo>
                    <a:cubicBezTo>
                      <a:pt x="3" y="80"/>
                      <a:pt x="14" y="72"/>
                      <a:pt x="37" y="70"/>
                    </a:cubicBezTo>
                    <a:cubicBezTo>
                      <a:pt x="57" y="69"/>
                      <a:pt x="325" y="39"/>
                      <a:pt x="378" y="33"/>
                    </a:cubicBezTo>
                    <a:cubicBezTo>
                      <a:pt x="381" y="33"/>
                      <a:pt x="384" y="34"/>
                      <a:pt x="387" y="35"/>
                    </a:cubicBezTo>
                    <a:cubicBezTo>
                      <a:pt x="389" y="37"/>
                      <a:pt x="390" y="38"/>
                      <a:pt x="392" y="40"/>
                    </a:cubicBezTo>
                    <a:cubicBezTo>
                      <a:pt x="409" y="71"/>
                      <a:pt x="409" y="71"/>
                      <a:pt x="409" y="71"/>
                    </a:cubicBezTo>
                    <a:cubicBezTo>
                      <a:pt x="412" y="76"/>
                      <a:pt x="417" y="79"/>
                      <a:pt x="422" y="78"/>
                    </a:cubicBezTo>
                    <a:cubicBezTo>
                      <a:pt x="789" y="54"/>
                      <a:pt x="789" y="54"/>
                      <a:pt x="789" y="54"/>
                    </a:cubicBezTo>
                    <a:cubicBezTo>
                      <a:pt x="789" y="54"/>
                      <a:pt x="804" y="49"/>
                      <a:pt x="810" y="62"/>
                    </a:cubicBezTo>
                    <a:cubicBezTo>
                      <a:pt x="817" y="74"/>
                      <a:pt x="818" y="84"/>
                      <a:pt x="826" y="82"/>
                    </a:cubicBezTo>
                    <a:cubicBezTo>
                      <a:pt x="833" y="81"/>
                      <a:pt x="842" y="78"/>
                      <a:pt x="842" y="68"/>
                    </a:cubicBezTo>
                    <a:cubicBezTo>
                      <a:pt x="842" y="57"/>
                      <a:pt x="838" y="36"/>
                      <a:pt x="836" y="32"/>
                    </a:cubicBezTo>
                    <a:cubicBezTo>
                      <a:pt x="834" y="28"/>
                      <a:pt x="832" y="10"/>
                      <a:pt x="838" y="6"/>
                    </a:cubicBezTo>
                    <a:cubicBezTo>
                      <a:pt x="845" y="2"/>
                      <a:pt x="866" y="0"/>
                      <a:pt x="876" y="6"/>
                    </a:cubicBezTo>
                    <a:cubicBezTo>
                      <a:pt x="886" y="11"/>
                      <a:pt x="909" y="8"/>
                      <a:pt x="909" y="8"/>
                    </a:cubicBezTo>
                    <a:cubicBezTo>
                      <a:pt x="909" y="8"/>
                      <a:pt x="911" y="7"/>
                      <a:pt x="913" y="7"/>
                    </a:cubicBezTo>
                    <a:cubicBezTo>
                      <a:pt x="915" y="7"/>
                      <a:pt x="919" y="7"/>
                      <a:pt x="922" y="10"/>
                    </a:cubicBezTo>
                    <a:cubicBezTo>
                      <a:pt x="926" y="14"/>
                      <a:pt x="930" y="42"/>
                      <a:pt x="930" y="45"/>
                    </a:cubicBezTo>
                    <a:cubicBezTo>
                      <a:pt x="931" y="48"/>
                      <a:pt x="996" y="243"/>
                      <a:pt x="1082" y="316"/>
                    </a:cubicBezTo>
                    <a:cubicBezTo>
                      <a:pt x="1082" y="316"/>
                      <a:pt x="1120" y="352"/>
                      <a:pt x="1120" y="363"/>
                    </a:cubicBezTo>
                    <a:cubicBezTo>
                      <a:pt x="1120" y="374"/>
                      <a:pt x="1104" y="370"/>
                      <a:pt x="1102" y="363"/>
                    </a:cubicBezTo>
                    <a:cubicBezTo>
                      <a:pt x="1099" y="356"/>
                      <a:pt x="1075" y="330"/>
                      <a:pt x="1072" y="332"/>
                    </a:cubicBezTo>
                    <a:cubicBezTo>
                      <a:pt x="1070" y="334"/>
                      <a:pt x="1063" y="337"/>
                      <a:pt x="1087" y="376"/>
                    </a:cubicBezTo>
                    <a:cubicBezTo>
                      <a:pt x="1111" y="414"/>
                      <a:pt x="1132" y="436"/>
                      <a:pt x="1136" y="443"/>
                    </a:cubicBezTo>
                    <a:cubicBezTo>
                      <a:pt x="1141" y="450"/>
                      <a:pt x="1174" y="492"/>
                      <a:pt x="1179" y="516"/>
                    </a:cubicBezTo>
                    <a:cubicBezTo>
                      <a:pt x="1184" y="539"/>
                      <a:pt x="1198" y="564"/>
                      <a:pt x="1209" y="576"/>
                    </a:cubicBezTo>
                    <a:cubicBezTo>
                      <a:pt x="1220" y="588"/>
                      <a:pt x="1248" y="632"/>
                      <a:pt x="1250" y="650"/>
                    </a:cubicBezTo>
                    <a:cubicBezTo>
                      <a:pt x="1251" y="668"/>
                      <a:pt x="1260" y="756"/>
                      <a:pt x="1260" y="777"/>
                    </a:cubicBezTo>
                    <a:cubicBezTo>
                      <a:pt x="1259" y="798"/>
                      <a:pt x="1250" y="823"/>
                      <a:pt x="1248" y="83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72" name="Google Shape;1572;g2af5877792f_1_53"/>
              <p:cNvSpPr/>
              <p:nvPr/>
            </p:nvSpPr>
            <p:spPr>
              <a:xfrm>
                <a:off x="3752" y="2012"/>
                <a:ext cx="388" cy="632"/>
              </a:xfrm>
              <a:custGeom>
                <a:avLst/>
                <a:gdLst/>
                <a:ahLst/>
                <a:cxnLst/>
                <a:rect l="l" t="t" r="r" b="b"/>
                <a:pathLst>
                  <a:path w="534" h="869" extrusionOk="0">
                    <a:moveTo>
                      <a:pt x="534" y="687"/>
                    </a:moveTo>
                    <a:cubicBezTo>
                      <a:pt x="531" y="686"/>
                      <a:pt x="528" y="685"/>
                      <a:pt x="525" y="685"/>
                    </a:cubicBezTo>
                    <a:cubicBezTo>
                      <a:pt x="472" y="691"/>
                      <a:pt x="204" y="721"/>
                      <a:pt x="184" y="722"/>
                    </a:cubicBezTo>
                    <a:cubicBezTo>
                      <a:pt x="161" y="724"/>
                      <a:pt x="150" y="732"/>
                      <a:pt x="149" y="743"/>
                    </a:cubicBezTo>
                    <a:cubicBezTo>
                      <a:pt x="147" y="754"/>
                      <a:pt x="163" y="768"/>
                      <a:pt x="172" y="775"/>
                    </a:cubicBezTo>
                    <a:cubicBezTo>
                      <a:pt x="181" y="782"/>
                      <a:pt x="184" y="790"/>
                      <a:pt x="184" y="810"/>
                    </a:cubicBezTo>
                    <a:cubicBezTo>
                      <a:pt x="184" y="826"/>
                      <a:pt x="180" y="840"/>
                      <a:pt x="179" y="844"/>
                    </a:cubicBezTo>
                    <a:cubicBezTo>
                      <a:pt x="179" y="844"/>
                      <a:pt x="171" y="847"/>
                      <a:pt x="168" y="847"/>
                    </a:cubicBezTo>
                    <a:cubicBezTo>
                      <a:pt x="165" y="847"/>
                      <a:pt x="164" y="855"/>
                      <a:pt x="163" y="857"/>
                    </a:cubicBezTo>
                    <a:cubicBezTo>
                      <a:pt x="162" y="859"/>
                      <a:pt x="148" y="866"/>
                      <a:pt x="143" y="865"/>
                    </a:cubicBezTo>
                    <a:cubicBezTo>
                      <a:pt x="138" y="865"/>
                      <a:pt x="117" y="869"/>
                      <a:pt x="111" y="868"/>
                    </a:cubicBezTo>
                    <a:cubicBezTo>
                      <a:pt x="105" y="867"/>
                      <a:pt x="104" y="861"/>
                      <a:pt x="106" y="861"/>
                    </a:cubicBezTo>
                    <a:cubicBezTo>
                      <a:pt x="108" y="861"/>
                      <a:pt x="117" y="860"/>
                      <a:pt x="122" y="859"/>
                    </a:cubicBezTo>
                    <a:cubicBezTo>
                      <a:pt x="128" y="859"/>
                      <a:pt x="132" y="849"/>
                      <a:pt x="132" y="847"/>
                    </a:cubicBezTo>
                    <a:cubicBezTo>
                      <a:pt x="131" y="845"/>
                      <a:pt x="122" y="840"/>
                      <a:pt x="118" y="837"/>
                    </a:cubicBezTo>
                    <a:cubicBezTo>
                      <a:pt x="113" y="835"/>
                      <a:pt x="108" y="831"/>
                      <a:pt x="108" y="823"/>
                    </a:cubicBezTo>
                    <a:cubicBezTo>
                      <a:pt x="108" y="815"/>
                      <a:pt x="117" y="810"/>
                      <a:pt x="111" y="801"/>
                    </a:cubicBezTo>
                    <a:cubicBezTo>
                      <a:pt x="105" y="792"/>
                      <a:pt x="100" y="785"/>
                      <a:pt x="94" y="787"/>
                    </a:cubicBezTo>
                    <a:cubicBezTo>
                      <a:pt x="86" y="790"/>
                      <a:pt x="82" y="809"/>
                      <a:pt x="84" y="819"/>
                    </a:cubicBezTo>
                    <a:cubicBezTo>
                      <a:pt x="88" y="829"/>
                      <a:pt x="97" y="843"/>
                      <a:pt x="87" y="847"/>
                    </a:cubicBezTo>
                    <a:cubicBezTo>
                      <a:pt x="77" y="851"/>
                      <a:pt x="43" y="858"/>
                      <a:pt x="40" y="845"/>
                    </a:cubicBezTo>
                    <a:cubicBezTo>
                      <a:pt x="40" y="845"/>
                      <a:pt x="40" y="845"/>
                      <a:pt x="40" y="845"/>
                    </a:cubicBezTo>
                    <a:cubicBezTo>
                      <a:pt x="40" y="843"/>
                      <a:pt x="40" y="843"/>
                      <a:pt x="40" y="843"/>
                    </a:cubicBezTo>
                    <a:cubicBezTo>
                      <a:pt x="39" y="834"/>
                      <a:pt x="37" y="809"/>
                      <a:pt x="36" y="798"/>
                    </a:cubicBezTo>
                    <a:cubicBezTo>
                      <a:pt x="35" y="784"/>
                      <a:pt x="10" y="635"/>
                      <a:pt x="9" y="618"/>
                    </a:cubicBezTo>
                    <a:cubicBezTo>
                      <a:pt x="7" y="600"/>
                      <a:pt x="13" y="322"/>
                      <a:pt x="13" y="277"/>
                    </a:cubicBezTo>
                    <a:cubicBezTo>
                      <a:pt x="13" y="232"/>
                      <a:pt x="15" y="60"/>
                      <a:pt x="15" y="60"/>
                    </a:cubicBezTo>
                    <a:cubicBezTo>
                      <a:pt x="15" y="60"/>
                      <a:pt x="16" y="53"/>
                      <a:pt x="8" y="50"/>
                    </a:cubicBezTo>
                    <a:cubicBezTo>
                      <a:pt x="1" y="47"/>
                      <a:pt x="0" y="45"/>
                      <a:pt x="0" y="40"/>
                    </a:cubicBezTo>
                    <a:cubicBezTo>
                      <a:pt x="0" y="40"/>
                      <a:pt x="1" y="40"/>
                      <a:pt x="1" y="40"/>
                    </a:cubicBezTo>
                    <a:cubicBezTo>
                      <a:pt x="1" y="39"/>
                      <a:pt x="1" y="39"/>
                      <a:pt x="1" y="39"/>
                    </a:cubicBezTo>
                    <a:cubicBezTo>
                      <a:pt x="1" y="39"/>
                      <a:pt x="1" y="39"/>
                      <a:pt x="1" y="39"/>
                    </a:cubicBezTo>
                    <a:cubicBezTo>
                      <a:pt x="2" y="39"/>
                      <a:pt x="2" y="39"/>
                      <a:pt x="2" y="39"/>
                    </a:cubicBezTo>
                    <a:cubicBezTo>
                      <a:pt x="3" y="39"/>
                      <a:pt x="4" y="38"/>
                      <a:pt x="6" y="38"/>
                    </a:cubicBezTo>
                    <a:cubicBezTo>
                      <a:pt x="7" y="38"/>
                      <a:pt x="8" y="38"/>
                      <a:pt x="8" y="38"/>
                    </a:cubicBezTo>
                    <a:cubicBezTo>
                      <a:pt x="9" y="37"/>
                      <a:pt x="9" y="37"/>
                      <a:pt x="10" y="37"/>
                    </a:cubicBezTo>
                    <a:cubicBezTo>
                      <a:pt x="10" y="37"/>
                      <a:pt x="10" y="37"/>
                      <a:pt x="11" y="37"/>
                    </a:cubicBezTo>
                    <a:cubicBezTo>
                      <a:pt x="64" y="28"/>
                      <a:pt x="312" y="6"/>
                      <a:pt x="363" y="0"/>
                    </a:cubicBezTo>
                    <a:cubicBezTo>
                      <a:pt x="364" y="4"/>
                      <a:pt x="436" y="247"/>
                      <a:pt x="436" y="247"/>
                    </a:cubicBezTo>
                    <a:cubicBezTo>
                      <a:pt x="436" y="247"/>
                      <a:pt x="472" y="363"/>
                      <a:pt x="476" y="373"/>
                    </a:cubicBezTo>
                    <a:cubicBezTo>
                      <a:pt x="480" y="381"/>
                      <a:pt x="492" y="409"/>
                      <a:pt x="498" y="427"/>
                    </a:cubicBezTo>
                    <a:cubicBezTo>
                      <a:pt x="505" y="443"/>
                      <a:pt x="518" y="459"/>
                      <a:pt x="518" y="463"/>
                    </a:cubicBezTo>
                    <a:cubicBezTo>
                      <a:pt x="518" y="468"/>
                      <a:pt x="516" y="475"/>
                      <a:pt x="506" y="485"/>
                    </a:cubicBezTo>
                    <a:cubicBezTo>
                      <a:pt x="496" y="495"/>
                      <a:pt x="502" y="505"/>
                      <a:pt x="498" y="531"/>
                    </a:cubicBezTo>
                    <a:cubicBezTo>
                      <a:pt x="496" y="557"/>
                      <a:pt x="510" y="576"/>
                      <a:pt x="515" y="581"/>
                    </a:cubicBezTo>
                    <a:cubicBezTo>
                      <a:pt x="519" y="587"/>
                      <a:pt x="516" y="612"/>
                      <a:pt x="515" y="625"/>
                    </a:cubicBezTo>
                    <a:cubicBezTo>
                      <a:pt x="514" y="639"/>
                      <a:pt x="518" y="654"/>
                      <a:pt x="525" y="659"/>
                    </a:cubicBezTo>
                    <a:cubicBezTo>
                      <a:pt x="532" y="664"/>
                      <a:pt x="534" y="673"/>
                      <a:pt x="534" y="675"/>
                    </a:cubicBezTo>
                    <a:cubicBezTo>
                      <a:pt x="534" y="676"/>
                      <a:pt x="534" y="687"/>
                      <a:pt x="534" y="68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73" name="Google Shape;1573;g2af5877792f_1_53"/>
              <p:cNvSpPr/>
              <p:nvPr/>
            </p:nvSpPr>
            <p:spPr>
              <a:xfrm>
                <a:off x="3156" y="2318"/>
                <a:ext cx="567" cy="502"/>
              </a:xfrm>
              <a:custGeom>
                <a:avLst/>
                <a:gdLst/>
                <a:ahLst/>
                <a:cxnLst/>
                <a:rect l="l" t="t" r="r" b="b"/>
                <a:pathLst>
                  <a:path w="780" h="690" extrusionOk="0">
                    <a:moveTo>
                      <a:pt x="778" y="650"/>
                    </a:moveTo>
                    <a:cubicBezTo>
                      <a:pt x="776" y="653"/>
                      <a:pt x="773" y="674"/>
                      <a:pt x="767" y="672"/>
                    </a:cubicBezTo>
                    <a:cubicBezTo>
                      <a:pt x="762" y="670"/>
                      <a:pt x="761" y="669"/>
                      <a:pt x="755" y="667"/>
                    </a:cubicBezTo>
                    <a:cubicBezTo>
                      <a:pt x="749" y="665"/>
                      <a:pt x="749" y="667"/>
                      <a:pt x="744" y="675"/>
                    </a:cubicBezTo>
                    <a:cubicBezTo>
                      <a:pt x="739" y="684"/>
                      <a:pt x="728" y="690"/>
                      <a:pt x="730" y="682"/>
                    </a:cubicBezTo>
                    <a:cubicBezTo>
                      <a:pt x="732" y="674"/>
                      <a:pt x="741" y="667"/>
                      <a:pt x="737" y="663"/>
                    </a:cubicBezTo>
                    <a:cubicBezTo>
                      <a:pt x="734" y="659"/>
                      <a:pt x="717" y="647"/>
                      <a:pt x="717" y="647"/>
                    </a:cubicBezTo>
                    <a:cubicBezTo>
                      <a:pt x="717" y="647"/>
                      <a:pt x="708" y="638"/>
                      <a:pt x="702" y="638"/>
                    </a:cubicBezTo>
                    <a:cubicBezTo>
                      <a:pt x="696" y="637"/>
                      <a:pt x="695" y="636"/>
                      <a:pt x="691" y="634"/>
                    </a:cubicBezTo>
                    <a:cubicBezTo>
                      <a:pt x="687" y="631"/>
                      <a:pt x="670" y="630"/>
                      <a:pt x="665" y="627"/>
                    </a:cubicBezTo>
                    <a:cubicBezTo>
                      <a:pt x="660" y="624"/>
                      <a:pt x="666" y="616"/>
                      <a:pt x="666" y="614"/>
                    </a:cubicBezTo>
                    <a:cubicBezTo>
                      <a:pt x="666" y="612"/>
                      <a:pt x="664" y="604"/>
                      <a:pt x="658" y="603"/>
                    </a:cubicBezTo>
                    <a:cubicBezTo>
                      <a:pt x="650" y="602"/>
                      <a:pt x="626" y="597"/>
                      <a:pt x="618" y="594"/>
                    </a:cubicBezTo>
                    <a:cubicBezTo>
                      <a:pt x="610" y="591"/>
                      <a:pt x="598" y="594"/>
                      <a:pt x="604" y="600"/>
                    </a:cubicBezTo>
                    <a:cubicBezTo>
                      <a:pt x="611" y="606"/>
                      <a:pt x="630" y="611"/>
                      <a:pt x="627" y="629"/>
                    </a:cubicBezTo>
                    <a:cubicBezTo>
                      <a:pt x="624" y="647"/>
                      <a:pt x="630" y="652"/>
                      <a:pt x="624" y="658"/>
                    </a:cubicBezTo>
                    <a:cubicBezTo>
                      <a:pt x="616" y="662"/>
                      <a:pt x="614" y="672"/>
                      <a:pt x="606" y="670"/>
                    </a:cubicBezTo>
                    <a:cubicBezTo>
                      <a:pt x="600" y="668"/>
                      <a:pt x="595" y="666"/>
                      <a:pt x="596" y="657"/>
                    </a:cubicBezTo>
                    <a:cubicBezTo>
                      <a:pt x="596" y="648"/>
                      <a:pt x="604" y="646"/>
                      <a:pt x="596" y="644"/>
                    </a:cubicBezTo>
                    <a:cubicBezTo>
                      <a:pt x="588" y="640"/>
                      <a:pt x="582" y="640"/>
                      <a:pt x="578" y="640"/>
                    </a:cubicBezTo>
                    <a:cubicBezTo>
                      <a:pt x="574" y="640"/>
                      <a:pt x="570" y="640"/>
                      <a:pt x="569" y="637"/>
                    </a:cubicBezTo>
                    <a:cubicBezTo>
                      <a:pt x="568" y="634"/>
                      <a:pt x="552" y="634"/>
                      <a:pt x="546" y="639"/>
                    </a:cubicBezTo>
                    <a:cubicBezTo>
                      <a:pt x="542" y="644"/>
                      <a:pt x="542" y="652"/>
                      <a:pt x="540" y="661"/>
                    </a:cubicBezTo>
                    <a:cubicBezTo>
                      <a:pt x="538" y="670"/>
                      <a:pt x="540" y="673"/>
                      <a:pt x="523" y="672"/>
                    </a:cubicBezTo>
                    <a:cubicBezTo>
                      <a:pt x="506" y="671"/>
                      <a:pt x="496" y="678"/>
                      <a:pt x="489" y="671"/>
                    </a:cubicBezTo>
                    <a:cubicBezTo>
                      <a:pt x="482" y="664"/>
                      <a:pt x="488" y="656"/>
                      <a:pt x="478" y="656"/>
                    </a:cubicBezTo>
                    <a:cubicBezTo>
                      <a:pt x="468" y="656"/>
                      <a:pt x="450" y="662"/>
                      <a:pt x="442" y="658"/>
                    </a:cubicBezTo>
                    <a:cubicBezTo>
                      <a:pt x="435" y="653"/>
                      <a:pt x="438" y="640"/>
                      <a:pt x="442" y="638"/>
                    </a:cubicBezTo>
                    <a:cubicBezTo>
                      <a:pt x="448" y="637"/>
                      <a:pt x="456" y="641"/>
                      <a:pt x="458" y="642"/>
                    </a:cubicBezTo>
                    <a:cubicBezTo>
                      <a:pt x="459" y="643"/>
                      <a:pt x="479" y="638"/>
                      <a:pt x="460" y="632"/>
                    </a:cubicBezTo>
                    <a:cubicBezTo>
                      <a:pt x="442" y="624"/>
                      <a:pt x="442" y="626"/>
                      <a:pt x="440" y="622"/>
                    </a:cubicBezTo>
                    <a:cubicBezTo>
                      <a:pt x="438" y="617"/>
                      <a:pt x="443" y="607"/>
                      <a:pt x="428" y="606"/>
                    </a:cubicBezTo>
                    <a:cubicBezTo>
                      <a:pt x="414" y="605"/>
                      <a:pt x="404" y="608"/>
                      <a:pt x="399" y="602"/>
                    </a:cubicBezTo>
                    <a:cubicBezTo>
                      <a:pt x="394" y="596"/>
                      <a:pt x="392" y="588"/>
                      <a:pt x="388" y="586"/>
                    </a:cubicBezTo>
                    <a:cubicBezTo>
                      <a:pt x="384" y="583"/>
                      <a:pt x="383" y="585"/>
                      <a:pt x="378" y="577"/>
                    </a:cubicBezTo>
                    <a:cubicBezTo>
                      <a:pt x="373" y="569"/>
                      <a:pt x="371" y="567"/>
                      <a:pt x="364" y="570"/>
                    </a:cubicBezTo>
                    <a:cubicBezTo>
                      <a:pt x="358" y="574"/>
                      <a:pt x="344" y="582"/>
                      <a:pt x="344" y="576"/>
                    </a:cubicBezTo>
                    <a:cubicBezTo>
                      <a:pt x="344" y="570"/>
                      <a:pt x="354" y="568"/>
                      <a:pt x="344" y="565"/>
                    </a:cubicBezTo>
                    <a:cubicBezTo>
                      <a:pt x="334" y="562"/>
                      <a:pt x="328" y="559"/>
                      <a:pt x="322" y="565"/>
                    </a:cubicBezTo>
                    <a:cubicBezTo>
                      <a:pt x="318" y="572"/>
                      <a:pt x="306" y="570"/>
                      <a:pt x="306" y="578"/>
                    </a:cubicBezTo>
                    <a:cubicBezTo>
                      <a:pt x="306" y="586"/>
                      <a:pt x="302" y="586"/>
                      <a:pt x="308" y="589"/>
                    </a:cubicBezTo>
                    <a:cubicBezTo>
                      <a:pt x="314" y="592"/>
                      <a:pt x="318" y="596"/>
                      <a:pt x="314" y="600"/>
                    </a:cubicBezTo>
                    <a:cubicBezTo>
                      <a:pt x="308" y="602"/>
                      <a:pt x="296" y="613"/>
                      <a:pt x="284" y="614"/>
                    </a:cubicBezTo>
                    <a:cubicBezTo>
                      <a:pt x="272" y="614"/>
                      <a:pt x="245" y="617"/>
                      <a:pt x="234" y="612"/>
                    </a:cubicBezTo>
                    <a:cubicBezTo>
                      <a:pt x="223" y="607"/>
                      <a:pt x="200" y="594"/>
                      <a:pt x="180" y="588"/>
                    </a:cubicBezTo>
                    <a:cubicBezTo>
                      <a:pt x="160" y="581"/>
                      <a:pt x="142" y="578"/>
                      <a:pt x="136" y="575"/>
                    </a:cubicBezTo>
                    <a:cubicBezTo>
                      <a:pt x="130" y="572"/>
                      <a:pt x="126" y="566"/>
                      <a:pt x="130" y="562"/>
                    </a:cubicBezTo>
                    <a:cubicBezTo>
                      <a:pt x="134" y="560"/>
                      <a:pt x="134" y="540"/>
                      <a:pt x="129" y="538"/>
                    </a:cubicBezTo>
                    <a:cubicBezTo>
                      <a:pt x="124" y="535"/>
                      <a:pt x="120" y="539"/>
                      <a:pt x="119" y="550"/>
                    </a:cubicBezTo>
                    <a:cubicBezTo>
                      <a:pt x="118" y="560"/>
                      <a:pt x="118" y="557"/>
                      <a:pt x="119" y="565"/>
                    </a:cubicBezTo>
                    <a:cubicBezTo>
                      <a:pt x="120" y="574"/>
                      <a:pt x="128" y="575"/>
                      <a:pt x="118" y="578"/>
                    </a:cubicBezTo>
                    <a:cubicBezTo>
                      <a:pt x="109" y="580"/>
                      <a:pt x="74" y="582"/>
                      <a:pt x="67" y="585"/>
                    </a:cubicBezTo>
                    <a:cubicBezTo>
                      <a:pt x="60" y="588"/>
                      <a:pt x="59" y="596"/>
                      <a:pt x="50" y="592"/>
                    </a:cubicBezTo>
                    <a:cubicBezTo>
                      <a:pt x="45" y="589"/>
                      <a:pt x="42" y="588"/>
                      <a:pt x="40" y="585"/>
                    </a:cubicBezTo>
                    <a:cubicBezTo>
                      <a:pt x="40" y="585"/>
                      <a:pt x="40" y="585"/>
                      <a:pt x="40" y="585"/>
                    </a:cubicBezTo>
                    <a:cubicBezTo>
                      <a:pt x="40" y="583"/>
                      <a:pt x="39" y="582"/>
                      <a:pt x="39" y="580"/>
                    </a:cubicBezTo>
                    <a:cubicBezTo>
                      <a:pt x="38" y="572"/>
                      <a:pt x="42" y="561"/>
                      <a:pt x="54" y="546"/>
                    </a:cubicBezTo>
                    <a:cubicBezTo>
                      <a:pt x="64" y="532"/>
                      <a:pt x="66" y="527"/>
                      <a:pt x="66" y="518"/>
                    </a:cubicBezTo>
                    <a:cubicBezTo>
                      <a:pt x="67" y="509"/>
                      <a:pt x="59" y="497"/>
                      <a:pt x="60" y="482"/>
                    </a:cubicBezTo>
                    <a:cubicBezTo>
                      <a:pt x="60" y="467"/>
                      <a:pt x="57" y="436"/>
                      <a:pt x="62" y="432"/>
                    </a:cubicBezTo>
                    <a:cubicBezTo>
                      <a:pt x="66" y="429"/>
                      <a:pt x="82" y="408"/>
                      <a:pt x="84" y="391"/>
                    </a:cubicBezTo>
                    <a:cubicBezTo>
                      <a:pt x="86" y="374"/>
                      <a:pt x="93" y="344"/>
                      <a:pt x="80" y="328"/>
                    </a:cubicBezTo>
                    <a:cubicBezTo>
                      <a:pt x="68" y="313"/>
                      <a:pt x="60" y="288"/>
                      <a:pt x="56" y="283"/>
                    </a:cubicBezTo>
                    <a:cubicBezTo>
                      <a:pt x="52" y="278"/>
                      <a:pt x="38" y="271"/>
                      <a:pt x="39" y="254"/>
                    </a:cubicBezTo>
                    <a:cubicBezTo>
                      <a:pt x="40" y="237"/>
                      <a:pt x="39" y="224"/>
                      <a:pt x="31" y="217"/>
                    </a:cubicBezTo>
                    <a:cubicBezTo>
                      <a:pt x="23" y="210"/>
                      <a:pt x="2" y="202"/>
                      <a:pt x="2" y="183"/>
                    </a:cubicBezTo>
                    <a:cubicBezTo>
                      <a:pt x="2" y="164"/>
                      <a:pt x="0" y="14"/>
                      <a:pt x="0" y="14"/>
                    </a:cubicBezTo>
                    <a:cubicBezTo>
                      <a:pt x="412" y="0"/>
                      <a:pt x="412" y="0"/>
                      <a:pt x="412" y="0"/>
                    </a:cubicBezTo>
                    <a:cubicBezTo>
                      <a:pt x="412" y="0"/>
                      <a:pt x="412" y="1"/>
                      <a:pt x="413" y="3"/>
                    </a:cubicBezTo>
                    <a:cubicBezTo>
                      <a:pt x="414" y="8"/>
                      <a:pt x="428" y="7"/>
                      <a:pt x="431" y="13"/>
                    </a:cubicBezTo>
                    <a:cubicBezTo>
                      <a:pt x="433" y="19"/>
                      <a:pt x="422" y="23"/>
                      <a:pt x="422" y="33"/>
                    </a:cubicBezTo>
                    <a:cubicBezTo>
                      <a:pt x="422" y="43"/>
                      <a:pt x="428" y="44"/>
                      <a:pt x="425" y="49"/>
                    </a:cubicBezTo>
                    <a:cubicBezTo>
                      <a:pt x="423" y="55"/>
                      <a:pt x="427" y="64"/>
                      <a:pt x="431" y="65"/>
                    </a:cubicBezTo>
                    <a:cubicBezTo>
                      <a:pt x="435" y="67"/>
                      <a:pt x="439" y="73"/>
                      <a:pt x="439" y="83"/>
                    </a:cubicBezTo>
                    <a:cubicBezTo>
                      <a:pt x="439" y="93"/>
                      <a:pt x="447" y="101"/>
                      <a:pt x="461" y="109"/>
                    </a:cubicBezTo>
                    <a:cubicBezTo>
                      <a:pt x="476" y="117"/>
                      <a:pt x="449" y="123"/>
                      <a:pt x="442" y="127"/>
                    </a:cubicBezTo>
                    <a:cubicBezTo>
                      <a:pt x="435" y="130"/>
                      <a:pt x="433" y="133"/>
                      <a:pt x="433" y="142"/>
                    </a:cubicBezTo>
                    <a:cubicBezTo>
                      <a:pt x="433" y="151"/>
                      <a:pt x="441" y="145"/>
                      <a:pt x="443" y="151"/>
                    </a:cubicBezTo>
                    <a:cubicBezTo>
                      <a:pt x="446" y="157"/>
                      <a:pt x="437" y="164"/>
                      <a:pt x="433" y="173"/>
                    </a:cubicBezTo>
                    <a:cubicBezTo>
                      <a:pt x="429" y="183"/>
                      <a:pt x="409" y="194"/>
                      <a:pt x="406" y="201"/>
                    </a:cubicBezTo>
                    <a:cubicBezTo>
                      <a:pt x="403" y="207"/>
                      <a:pt x="393" y="230"/>
                      <a:pt x="391" y="239"/>
                    </a:cubicBezTo>
                    <a:cubicBezTo>
                      <a:pt x="388" y="249"/>
                      <a:pt x="385" y="272"/>
                      <a:pt x="385" y="279"/>
                    </a:cubicBezTo>
                    <a:cubicBezTo>
                      <a:pt x="385" y="287"/>
                      <a:pt x="383" y="296"/>
                      <a:pt x="377" y="303"/>
                    </a:cubicBezTo>
                    <a:cubicBezTo>
                      <a:pt x="371" y="309"/>
                      <a:pt x="366" y="311"/>
                      <a:pt x="371" y="313"/>
                    </a:cubicBezTo>
                    <a:cubicBezTo>
                      <a:pt x="376" y="315"/>
                      <a:pt x="373" y="323"/>
                      <a:pt x="371" y="331"/>
                    </a:cubicBezTo>
                    <a:cubicBezTo>
                      <a:pt x="370" y="339"/>
                      <a:pt x="372" y="344"/>
                      <a:pt x="371" y="351"/>
                    </a:cubicBezTo>
                    <a:cubicBezTo>
                      <a:pt x="371" y="359"/>
                      <a:pt x="398" y="351"/>
                      <a:pt x="411" y="352"/>
                    </a:cubicBezTo>
                    <a:cubicBezTo>
                      <a:pt x="425" y="353"/>
                      <a:pt x="531" y="342"/>
                      <a:pt x="546" y="342"/>
                    </a:cubicBezTo>
                    <a:cubicBezTo>
                      <a:pt x="561" y="342"/>
                      <a:pt x="613" y="337"/>
                      <a:pt x="623" y="337"/>
                    </a:cubicBezTo>
                    <a:cubicBezTo>
                      <a:pt x="632" y="338"/>
                      <a:pt x="647" y="331"/>
                      <a:pt x="653" y="337"/>
                    </a:cubicBezTo>
                    <a:cubicBezTo>
                      <a:pt x="660" y="343"/>
                      <a:pt x="646" y="365"/>
                      <a:pt x="640" y="384"/>
                    </a:cubicBezTo>
                    <a:cubicBezTo>
                      <a:pt x="634" y="403"/>
                      <a:pt x="645" y="409"/>
                      <a:pt x="659" y="422"/>
                    </a:cubicBezTo>
                    <a:cubicBezTo>
                      <a:pt x="673" y="434"/>
                      <a:pt x="678" y="459"/>
                      <a:pt x="684" y="470"/>
                    </a:cubicBezTo>
                    <a:cubicBezTo>
                      <a:pt x="684" y="470"/>
                      <a:pt x="684" y="470"/>
                      <a:pt x="684" y="470"/>
                    </a:cubicBezTo>
                    <a:cubicBezTo>
                      <a:pt x="685" y="470"/>
                      <a:pt x="685" y="471"/>
                      <a:pt x="685" y="471"/>
                    </a:cubicBezTo>
                    <a:cubicBezTo>
                      <a:pt x="686" y="472"/>
                      <a:pt x="687" y="473"/>
                      <a:pt x="687" y="473"/>
                    </a:cubicBezTo>
                    <a:cubicBezTo>
                      <a:pt x="689" y="476"/>
                      <a:pt x="691" y="478"/>
                      <a:pt x="689" y="479"/>
                    </a:cubicBezTo>
                    <a:cubicBezTo>
                      <a:pt x="689" y="479"/>
                      <a:pt x="676" y="482"/>
                      <a:pt x="669" y="480"/>
                    </a:cubicBezTo>
                    <a:cubicBezTo>
                      <a:pt x="668" y="480"/>
                      <a:pt x="668" y="480"/>
                      <a:pt x="668" y="480"/>
                    </a:cubicBezTo>
                    <a:cubicBezTo>
                      <a:pt x="667" y="480"/>
                      <a:pt x="666" y="479"/>
                      <a:pt x="665" y="479"/>
                    </a:cubicBezTo>
                    <a:cubicBezTo>
                      <a:pt x="661" y="474"/>
                      <a:pt x="662" y="468"/>
                      <a:pt x="654" y="467"/>
                    </a:cubicBezTo>
                    <a:cubicBezTo>
                      <a:pt x="647" y="466"/>
                      <a:pt x="620" y="460"/>
                      <a:pt x="616" y="455"/>
                    </a:cubicBezTo>
                    <a:cubicBezTo>
                      <a:pt x="611" y="451"/>
                      <a:pt x="605" y="440"/>
                      <a:pt x="593" y="447"/>
                    </a:cubicBezTo>
                    <a:cubicBezTo>
                      <a:pt x="582" y="454"/>
                      <a:pt x="559" y="471"/>
                      <a:pt x="559" y="482"/>
                    </a:cubicBezTo>
                    <a:cubicBezTo>
                      <a:pt x="559" y="493"/>
                      <a:pt x="559" y="501"/>
                      <a:pt x="571" y="501"/>
                    </a:cubicBezTo>
                    <a:cubicBezTo>
                      <a:pt x="571" y="501"/>
                      <a:pt x="603" y="503"/>
                      <a:pt x="614" y="502"/>
                    </a:cubicBezTo>
                    <a:cubicBezTo>
                      <a:pt x="624" y="501"/>
                      <a:pt x="627" y="498"/>
                      <a:pt x="630" y="496"/>
                    </a:cubicBezTo>
                    <a:cubicBezTo>
                      <a:pt x="632" y="494"/>
                      <a:pt x="634" y="491"/>
                      <a:pt x="644" y="490"/>
                    </a:cubicBezTo>
                    <a:cubicBezTo>
                      <a:pt x="649" y="490"/>
                      <a:pt x="660" y="489"/>
                      <a:pt x="667" y="489"/>
                    </a:cubicBezTo>
                    <a:cubicBezTo>
                      <a:pt x="667" y="489"/>
                      <a:pt x="667" y="489"/>
                      <a:pt x="667" y="489"/>
                    </a:cubicBezTo>
                    <a:cubicBezTo>
                      <a:pt x="667" y="489"/>
                      <a:pt x="668" y="489"/>
                      <a:pt x="668" y="489"/>
                    </a:cubicBezTo>
                    <a:cubicBezTo>
                      <a:pt x="674" y="490"/>
                      <a:pt x="677" y="492"/>
                      <a:pt x="671" y="497"/>
                    </a:cubicBezTo>
                    <a:cubicBezTo>
                      <a:pt x="658" y="508"/>
                      <a:pt x="653" y="508"/>
                      <a:pt x="653" y="510"/>
                    </a:cubicBezTo>
                    <a:cubicBezTo>
                      <a:pt x="653" y="512"/>
                      <a:pt x="664" y="517"/>
                      <a:pt x="667" y="519"/>
                    </a:cubicBezTo>
                    <a:cubicBezTo>
                      <a:pt x="670" y="521"/>
                      <a:pt x="672" y="525"/>
                      <a:pt x="674" y="527"/>
                    </a:cubicBezTo>
                    <a:cubicBezTo>
                      <a:pt x="676" y="528"/>
                      <a:pt x="684" y="532"/>
                      <a:pt x="686" y="527"/>
                    </a:cubicBezTo>
                    <a:cubicBezTo>
                      <a:pt x="688" y="521"/>
                      <a:pt x="689" y="509"/>
                      <a:pt x="691" y="506"/>
                    </a:cubicBezTo>
                    <a:cubicBezTo>
                      <a:pt x="694" y="504"/>
                      <a:pt x="693" y="499"/>
                      <a:pt x="700" y="497"/>
                    </a:cubicBezTo>
                    <a:cubicBezTo>
                      <a:pt x="707" y="496"/>
                      <a:pt x="708" y="499"/>
                      <a:pt x="712" y="506"/>
                    </a:cubicBezTo>
                    <a:cubicBezTo>
                      <a:pt x="716" y="513"/>
                      <a:pt x="723" y="518"/>
                      <a:pt x="724" y="523"/>
                    </a:cubicBezTo>
                    <a:cubicBezTo>
                      <a:pt x="726" y="528"/>
                      <a:pt x="733" y="539"/>
                      <a:pt x="720" y="540"/>
                    </a:cubicBezTo>
                    <a:cubicBezTo>
                      <a:pt x="720" y="540"/>
                      <a:pt x="686" y="539"/>
                      <a:pt x="684" y="546"/>
                    </a:cubicBezTo>
                    <a:cubicBezTo>
                      <a:pt x="682" y="553"/>
                      <a:pt x="673" y="563"/>
                      <a:pt x="679" y="577"/>
                    </a:cubicBezTo>
                    <a:cubicBezTo>
                      <a:pt x="684" y="591"/>
                      <a:pt x="699" y="595"/>
                      <a:pt x="699" y="595"/>
                    </a:cubicBezTo>
                    <a:cubicBezTo>
                      <a:pt x="699" y="595"/>
                      <a:pt x="708" y="601"/>
                      <a:pt x="711" y="605"/>
                    </a:cubicBezTo>
                    <a:cubicBezTo>
                      <a:pt x="713" y="608"/>
                      <a:pt x="728" y="612"/>
                      <a:pt x="732" y="612"/>
                    </a:cubicBezTo>
                    <a:cubicBezTo>
                      <a:pt x="736" y="612"/>
                      <a:pt x="760" y="616"/>
                      <a:pt x="766" y="621"/>
                    </a:cubicBezTo>
                    <a:cubicBezTo>
                      <a:pt x="772" y="625"/>
                      <a:pt x="780" y="647"/>
                      <a:pt x="778" y="650"/>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74" name="Google Shape;1574;g2af5877792f_1_53"/>
              <p:cNvSpPr/>
              <p:nvPr/>
            </p:nvSpPr>
            <p:spPr>
              <a:xfrm>
                <a:off x="3654" y="2660"/>
                <a:ext cx="2" cy="2"/>
              </a:xfrm>
              <a:custGeom>
                <a:avLst/>
                <a:gdLst/>
                <a:ahLst/>
                <a:cxnLst/>
                <a:rect l="l" t="t" r="r" b="b"/>
                <a:pathLst>
                  <a:path w="3" h="3" extrusionOk="0">
                    <a:moveTo>
                      <a:pt x="3" y="3"/>
                    </a:moveTo>
                    <a:cubicBezTo>
                      <a:pt x="2" y="2"/>
                      <a:pt x="1"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75" name="Google Shape;1575;g2af5877792f_1_53"/>
              <p:cNvSpPr/>
              <p:nvPr/>
            </p:nvSpPr>
            <p:spPr>
              <a:xfrm>
                <a:off x="3654" y="2660"/>
                <a:ext cx="2" cy="2"/>
              </a:xfrm>
              <a:custGeom>
                <a:avLst/>
                <a:gdLst/>
                <a:ahLst/>
                <a:cxnLst/>
                <a:rect l="l" t="t" r="r" b="b"/>
                <a:pathLst>
                  <a:path w="3" h="3" extrusionOk="0">
                    <a:moveTo>
                      <a:pt x="3" y="3"/>
                    </a:moveTo>
                    <a:cubicBezTo>
                      <a:pt x="2" y="2"/>
                      <a:pt x="1"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76" name="Google Shape;1576;g2af5877792f_1_53"/>
              <p:cNvSpPr/>
              <p:nvPr/>
            </p:nvSpPr>
            <p:spPr>
              <a:xfrm>
                <a:off x="3387" y="2749"/>
                <a:ext cx="37" cy="23"/>
              </a:xfrm>
              <a:custGeom>
                <a:avLst/>
                <a:gdLst/>
                <a:ahLst/>
                <a:cxnLst/>
                <a:rect l="l" t="t" r="r" b="b"/>
                <a:pathLst>
                  <a:path w="51" h="31" extrusionOk="0">
                    <a:moveTo>
                      <a:pt x="51" y="15"/>
                    </a:moveTo>
                    <a:cubicBezTo>
                      <a:pt x="50" y="19"/>
                      <a:pt x="48" y="26"/>
                      <a:pt x="42" y="29"/>
                    </a:cubicBezTo>
                    <a:cubicBezTo>
                      <a:pt x="36" y="31"/>
                      <a:pt x="32" y="27"/>
                      <a:pt x="16" y="21"/>
                    </a:cubicBezTo>
                    <a:cubicBezTo>
                      <a:pt x="0" y="14"/>
                      <a:pt x="10" y="7"/>
                      <a:pt x="12" y="5"/>
                    </a:cubicBezTo>
                    <a:cubicBezTo>
                      <a:pt x="14" y="3"/>
                      <a:pt x="25" y="0"/>
                      <a:pt x="31" y="0"/>
                    </a:cubicBezTo>
                    <a:cubicBezTo>
                      <a:pt x="38" y="0"/>
                      <a:pt x="45" y="5"/>
                      <a:pt x="45" y="5"/>
                    </a:cubicBezTo>
                    <a:cubicBezTo>
                      <a:pt x="49" y="8"/>
                      <a:pt x="51" y="10"/>
                      <a:pt x="51" y="15"/>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77" name="Google Shape;1577;g2af5877792f_1_53"/>
              <p:cNvSpPr/>
              <p:nvPr/>
            </p:nvSpPr>
            <p:spPr>
              <a:xfrm>
                <a:off x="3086" y="1864"/>
                <a:ext cx="506" cy="463"/>
              </a:xfrm>
              <a:custGeom>
                <a:avLst/>
                <a:gdLst/>
                <a:ahLst/>
                <a:cxnLst/>
                <a:rect l="l" t="t" r="r" b="b"/>
                <a:pathLst>
                  <a:path w="696" h="637" extrusionOk="0">
                    <a:moveTo>
                      <a:pt x="690" y="98"/>
                    </a:moveTo>
                    <a:cubicBezTo>
                      <a:pt x="672" y="125"/>
                      <a:pt x="665" y="124"/>
                      <a:pt x="662" y="126"/>
                    </a:cubicBezTo>
                    <a:cubicBezTo>
                      <a:pt x="660" y="128"/>
                      <a:pt x="656" y="135"/>
                      <a:pt x="656" y="140"/>
                    </a:cubicBezTo>
                    <a:cubicBezTo>
                      <a:pt x="657" y="144"/>
                      <a:pt x="663" y="158"/>
                      <a:pt x="656" y="161"/>
                    </a:cubicBezTo>
                    <a:cubicBezTo>
                      <a:pt x="650" y="164"/>
                      <a:pt x="630" y="180"/>
                      <a:pt x="632" y="187"/>
                    </a:cubicBezTo>
                    <a:cubicBezTo>
                      <a:pt x="634" y="194"/>
                      <a:pt x="648" y="197"/>
                      <a:pt x="649" y="206"/>
                    </a:cubicBezTo>
                    <a:cubicBezTo>
                      <a:pt x="650" y="214"/>
                      <a:pt x="648" y="228"/>
                      <a:pt x="639" y="236"/>
                    </a:cubicBezTo>
                    <a:cubicBezTo>
                      <a:pt x="630" y="244"/>
                      <a:pt x="626" y="254"/>
                      <a:pt x="623" y="260"/>
                    </a:cubicBezTo>
                    <a:cubicBezTo>
                      <a:pt x="618" y="262"/>
                      <a:pt x="620" y="267"/>
                      <a:pt x="619" y="276"/>
                    </a:cubicBezTo>
                    <a:cubicBezTo>
                      <a:pt x="618" y="289"/>
                      <a:pt x="614" y="283"/>
                      <a:pt x="612" y="286"/>
                    </a:cubicBezTo>
                    <a:cubicBezTo>
                      <a:pt x="611" y="290"/>
                      <a:pt x="600" y="296"/>
                      <a:pt x="589" y="310"/>
                    </a:cubicBezTo>
                    <a:cubicBezTo>
                      <a:pt x="578" y="323"/>
                      <a:pt x="578" y="331"/>
                      <a:pt x="578" y="345"/>
                    </a:cubicBezTo>
                    <a:cubicBezTo>
                      <a:pt x="577" y="359"/>
                      <a:pt x="570" y="372"/>
                      <a:pt x="554" y="386"/>
                    </a:cubicBezTo>
                    <a:cubicBezTo>
                      <a:pt x="539" y="401"/>
                      <a:pt x="544" y="413"/>
                      <a:pt x="543" y="425"/>
                    </a:cubicBezTo>
                    <a:cubicBezTo>
                      <a:pt x="542" y="437"/>
                      <a:pt x="540" y="435"/>
                      <a:pt x="528" y="441"/>
                    </a:cubicBezTo>
                    <a:cubicBezTo>
                      <a:pt x="517" y="447"/>
                      <a:pt x="522" y="451"/>
                      <a:pt x="520" y="460"/>
                    </a:cubicBezTo>
                    <a:cubicBezTo>
                      <a:pt x="519" y="468"/>
                      <a:pt x="520" y="474"/>
                      <a:pt x="518" y="482"/>
                    </a:cubicBezTo>
                    <a:cubicBezTo>
                      <a:pt x="517" y="490"/>
                      <a:pt x="500" y="502"/>
                      <a:pt x="498" y="513"/>
                    </a:cubicBezTo>
                    <a:cubicBezTo>
                      <a:pt x="496" y="524"/>
                      <a:pt x="506" y="540"/>
                      <a:pt x="514" y="553"/>
                    </a:cubicBezTo>
                    <a:cubicBezTo>
                      <a:pt x="522" y="566"/>
                      <a:pt x="526" y="584"/>
                      <a:pt x="522" y="592"/>
                    </a:cubicBezTo>
                    <a:cubicBezTo>
                      <a:pt x="518" y="600"/>
                      <a:pt x="514" y="601"/>
                      <a:pt x="512" y="613"/>
                    </a:cubicBezTo>
                    <a:cubicBezTo>
                      <a:pt x="510" y="621"/>
                      <a:pt x="509" y="622"/>
                      <a:pt x="509" y="623"/>
                    </a:cubicBezTo>
                    <a:cubicBezTo>
                      <a:pt x="97" y="637"/>
                      <a:pt x="97" y="637"/>
                      <a:pt x="97" y="637"/>
                    </a:cubicBezTo>
                    <a:cubicBezTo>
                      <a:pt x="97" y="637"/>
                      <a:pt x="94" y="562"/>
                      <a:pt x="94" y="553"/>
                    </a:cubicBezTo>
                    <a:cubicBezTo>
                      <a:pt x="94" y="544"/>
                      <a:pt x="82" y="544"/>
                      <a:pt x="82" y="544"/>
                    </a:cubicBezTo>
                    <a:cubicBezTo>
                      <a:pt x="82" y="544"/>
                      <a:pt x="50" y="544"/>
                      <a:pt x="48" y="544"/>
                    </a:cubicBezTo>
                    <a:cubicBezTo>
                      <a:pt x="46" y="544"/>
                      <a:pt x="35" y="541"/>
                      <a:pt x="35" y="535"/>
                    </a:cubicBezTo>
                    <a:cubicBezTo>
                      <a:pt x="35" y="529"/>
                      <a:pt x="30" y="528"/>
                      <a:pt x="30" y="528"/>
                    </a:cubicBezTo>
                    <a:cubicBezTo>
                      <a:pt x="30" y="528"/>
                      <a:pt x="27" y="230"/>
                      <a:pt x="25" y="204"/>
                    </a:cubicBezTo>
                    <a:cubicBezTo>
                      <a:pt x="23" y="179"/>
                      <a:pt x="0" y="34"/>
                      <a:pt x="0" y="34"/>
                    </a:cubicBezTo>
                    <a:cubicBezTo>
                      <a:pt x="0" y="34"/>
                      <a:pt x="0" y="26"/>
                      <a:pt x="8" y="26"/>
                    </a:cubicBezTo>
                    <a:cubicBezTo>
                      <a:pt x="17" y="26"/>
                      <a:pt x="480" y="9"/>
                      <a:pt x="501" y="8"/>
                    </a:cubicBezTo>
                    <a:cubicBezTo>
                      <a:pt x="522" y="7"/>
                      <a:pt x="599" y="0"/>
                      <a:pt x="605" y="0"/>
                    </a:cubicBezTo>
                    <a:cubicBezTo>
                      <a:pt x="611" y="1"/>
                      <a:pt x="626" y="8"/>
                      <a:pt x="628" y="20"/>
                    </a:cubicBezTo>
                    <a:cubicBezTo>
                      <a:pt x="630" y="33"/>
                      <a:pt x="628" y="46"/>
                      <a:pt x="614" y="56"/>
                    </a:cubicBezTo>
                    <a:cubicBezTo>
                      <a:pt x="601" y="65"/>
                      <a:pt x="581" y="89"/>
                      <a:pt x="613" y="88"/>
                    </a:cubicBezTo>
                    <a:cubicBezTo>
                      <a:pt x="634" y="88"/>
                      <a:pt x="668" y="81"/>
                      <a:pt x="684" y="84"/>
                    </a:cubicBezTo>
                    <a:cubicBezTo>
                      <a:pt x="692" y="85"/>
                      <a:pt x="696" y="89"/>
                      <a:pt x="690" y="98"/>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78" name="Google Shape;1578;g2af5877792f_1_53"/>
              <p:cNvSpPr/>
              <p:nvPr/>
            </p:nvSpPr>
            <p:spPr>
              <a:xfrm>
                <a:off x="1811" y="1870"/>
                <a:ext cx="1414" cy="1372"/>
              </a:xfrm>
              <a:custGeom>
                <a:avLst/>
                <a:gdLst/>
                <a:ahLst/>
                <a:cxnLst/>
                <a:rect l="l" t="t" r="r" b="b"/>
                <a:pathLst>
                  <a:path w="1943" h="1886" extrusionOk="0">
                    <a:moveTo>
                      <a:pt x="1934" y="1006"/>
                    </a:moveTo>
                    <a:cubicBezTo>
                      <a:pt x="1936" y="989"/>
                      <a:pt x="1943" y="959"/>
                      <a:pt x="1930" y="943"/>
                    </a:cubicBezTo>
                    <a:cubicBezTo>
                      <a:pt x="1918" y="928"/>
                      <a:pt x="1910" y="903"/>
                      <a:pt x="1906" y="898"/>
                    </a:cubicBezTo>
                    <a:cubicBezTo>
                      <a:pt x="1902" y="893"/>
                      <a:pt x="1888" y="886"/>
                      <a:pt x="1889" y="869"/>
                    </a:cubicBezTo>
                    <a:cubicBezTo>
                      <a:pt x="1890" y="852"/>
                      <a:pt x="1889" y="839"/>
                      <a:pt x="1881" y="832"/>
                    </a:cubicBezTo>
                    <a:cubicBezTo>
                      <a:pt x="1873" y="825"/>
                      <a:pt x="1852" y="817"/>
                      <a:pt x="1852" y="798"/>
                    </a:cubicBezTo>
                    <a:cubicBezTo>
                      <a:pt x="1852" y="779"/>
                      <a:pt x="1850" y="629"/>
                      <a:pt x="1850" y="629"/>
                    </a:cubicBezTo>
                    <a:cubicBezTo>
                      <a:pt x="1850" y="629"/>
                      <a:pt x="1847" y="554"/>
                      <a:pt x="1847" y="545"/>
                    </a:cubicBezTo>
                    <a:cubicBezTo>
                      <a:pt x="1847" y="536"/>
                      <a:pt x="1835" y="536"/>
                      <a:pt x="1835" y="536"/>
                    </a:cubicBezTo>
                    <a:cubicBezTo>
                      <a:pt x="1835" y="536"/>
                      <a:pt x="1803" y="536"/>
                      <a:pt x="1801" y="536"/>
                    </a:cubicBezTo>
                    <a:cubicBezTo>
                      <a:pt x="1799" y="536"/>
                      <a:pt x="1788" y="533"/>
                      <a:pt x="1788" y="527"/>
                    </a:cubicBezTo>
                    <a:cubicBezTo>
                      <a:pt x="1788" y="521"/>
                      <a:pt x="1783" y="520"/>
                      <a:pt x="1783" y="520"/>
                    </a:cubicBezTo>
                    <a:cubicBezTo>
                      <a:pt x="1783" y="520"/>
                      <a:pt x="1750" y="513"/>
                      <a:pt x="1744" y="510"/>
                    </a:cubicBezTo>
                    <a:cubicBezTo>
                      <a:pt x="1738" y="506"/>
                      <a:pt x="1720" y="493"/>
                      <a:pt x="1702" y="478"/>
                    </a:cubicBezTo>
                    <a:cubicBezTo>
                      <a:pt x="1684" y="464"/>
                      <a:pt x="1671" y="478"/>
                      <a:pt x="1665" y="480"/>
                    </a:cubicBezTo>
                    <a:cubicBezTo>
                      <a:pt x="1659" y="482"/>
                      <a:pt x="1644" y="488"/>
                      <a:pt x="1637" y="482"/>
                    </a:cubicBezTo>
                    <a:cubicBezTo>
                      <a:pt x="1631" y="476"/>
                      <a:pt x="1627" y="467"/>
                      <a:pt x="1605" y="479"/>
                    </a:cubicBezTo>
                    <a:cubicBezTo>
                      <a:pt x="1582" y="491"/>
                      <a:pt x="1586" y="486"/>
                      <a:pt x="1579" y="482"/>
                    </a:cubicBezTo>
                    <a:cubicBezTo>
                      <a:pt x="1573" y="478"/>
                      <a:pt x="1547" y="492"/>
                      <a:pt x="1529" y="505"/>
                    </a:cubicBezTo>
                    <a:cubicBezTo>
                      <a:pt x="1511" y="518"/>
                      <a:pt x="1505" y="508"/>
                      <a:pt x="1492" y="500"/>
                    </a:cubicBezTo>
                    <a:cubicBezTo>
                      <a:pt x="1479" y="491"/>
                      <a:pt x="1456" y="487"/>
                      <a:pt x="1450" y="482"/>
                    </a:cubicBezTo>
                    <a:cubicBezTo>
                      <a:pt x="1444" y="478"/>
                      <a:pt x="1428" y="480"/>
                      <a:pt x="1419" y="486"/>
                    </a:cubicBezTo>
                    <a:cubicBezTo>
                      <a:pt x="1409" y="491"/>
                      <a:pt x="1405" y="511"/>
                      <a:pt x="1398" y="511"/>
                    </a:cubicBezTo>
                    <a:cubicBezTo>
                      <a:pt x="1391" y="511"/>
                      <a:pt x="1391" y="504"/>
                      <a:pt x="1391" y="489"/>
                    </a:cubicBezTo>
                    <a:cubicBezTo>
                      <a:pt x="1391" y="474"/>
                      <a:pt x="1378" y="490"/>
                      <a:pt x="1367" y="492"/>
                    </a:cubicBezTo>
                    <a:cubicBezTo>
                      <a:pt x="1355" y="493"/>
                      <a:pt x="1357" y="492"/>
                      <a:pt x="1348" y="483"/>
                    </a:cubicBezTo>
                    <a:cubicBezTo>
                      <a:pt x="1339" y="474"/>
                      <a:pt x="1322" y="470"/>
                      <a:pt x="1314" y="474"/>
                    </a:cubicBezTo>
                    <a:cubicBezTo>
                      <a:pt x="1306" y="479"/>
                      <a:pt x="1299" y="487"/>
                      <a:pt x="1291" y="487"/>
                    </a:cubicBezTo>
                    <a:cubicBezTo>
                      <a:pt x="1283" y="487"/>
                      <a:pt x="1281" y="476"/>
                      <a:pt x="1280" y="464"/>
                    </a:cubicBezTo>
                    <a:cubicBezTo>
                      <a:pt x="1279" y="453"/>
                      <a:pt x="1261" y="442"/>
                      <a:pt x="1257" y="438"/>
                    </a:cubicBezTo>
                    <a:cubicBezTo>
                      <a:pt x="1253" y="435"/>
                      <a:pt x="1241" y="438"/>
                      <a:pt x="1229" y="443"/>
                    </a:cubicBezTo>
                    <a:cubicBezTo>
                      <a:pt x="1218" y="448"/>
                      <a:pt x="1203" y="450"/>
                      <a:pt x="1197" y="444"/>
                    </a:cubicBezTo>
                    <a:cubicBezTo>
                      <a:pt x="1191" y="438"/>
                      <a:pt x="1189" y="440"/>
                      <a:pt x="1175" y="440"/>
                    </a:cubicBezTo>
                    <a:cubicBezTo>
                      <a:pt x="1162" y="440"/>
                      <a:pt x="1154" y="430"/>
                      <a:pt x="1151" y="428"/>
                    </a:cubicBezTo>
                    <a:cubicBezTo>
                      <a:pt x="1149" y="427"/>
                      <a:pt x="1125" y="427"/>
                      <a:pt x="1113" y="427"/>
                    </a:cubicBezTo>
                    <a:cubicBezTo>
                      <a:pt x="1101" y="427"/>
                      <a:pt x="1109" y="410"/>
                      <a:pt x="1107" y="399"/>
                    </a:cubicBezTo>
                    <a:cubicBezTo>
                      <a:pt x="1105" y="388"/>
                      <a:pt x="1093" y="384"/>
                      <a:pt x="1083" y="384"/>
                    </a:cubicBezTo>
                    <a:cubicBezTo>
                      <a:pt x="1073" y="383"/>
                      <a:pt x="1072" y="390"/>
                      <a:pt x="1053" y="388"/>
                    </a:cubicBezTo>
                    <a:cubicBezTo>
                      <a:pt x="1035" y="387"/>
                      <a:pt x="1019" y="370"/>
                      <a:pt x="1019" y="370"/>
                    </a:cubicBezTo>
                    <a:cubicBezTo>
                      <a:pt x="1019" y="370"/>
                      <a:pt x="1007" y="360"/>
                      <a:pt x="1002" y="358"/>
                    </a:cubicBezTo>
                    <a:cubicBezTo>
                      <a:pt x="997" y="355"/>
                      <a:pt x="993" y="348"/>
                      <a:pt x="993" y="348"/>
                    </a:cubicBezTo>
                    <a:cubicBezTo>
                      <a:pt x="993" y="348"/>
                      <a:pt x="1001" y="28"/>
                      <a:pt x="1001" y="21"/>
                    </a:cubicBezTo>
                    <a:cubicBezTo>
                      <a:pt x="1001" y="14"/>
                      <a:pt x="999" y="15"/>
                      <a:pt x="999" y="15"/>
                    </a:cubicBezTo>
                    <a:cubicBezTo>
                      <a:pt x="999" y="15"/>
                      <a:pt x="595" y="0"/>
                      <a:pt x="587" y="0"/>
                    </a:cubicBezTo>
                    <a:cubicBezTo>
                      <a:pt x="583" y="0"/>
                      <a:pt x="583" y="4"/>
                      <a:pt x="583" y="4"/>
                    </a:cubicBezTo>
                    <a:cubicBezTo>
                      <a:pt x="563" y="296"/>
                      <a:pt x="563" y="296"/>
                      <a:pt x="563" y="296"/>
                    </a:cubicBezTo>
                    <a:cubicBezTo>
                      <a:pt x="530" y="775"/>
                      <a:pt x="530" y="775"/>
                      <a:pt x="530" y="775"/>
                    </a:cubicBezTo>
                    <a:cubicBezTo>
                      <a:pt x="530" y="779"/>
                      <a:pt x="528" y="785"/>
                      <a:pt x="522" y="786"/>
                    </a:cubicBezTo>
                    <a:cubicBezTo>
                      <a:pt x="518" y="787"/>
                      <a:pt x="0" y="745"/>
                      <a:pt x="0" y="749"/>
                    </a:cubicBezTo>
                    <a:cubicBezTo>
                      <a:pt x="0" y="753"/>
                      <a:pt x="5" y="763"/>
                      <a:pt x="5" y="769"/>
                    </a:cubicBezTo>
                    <a:cubicBezTo>
                      <a:pt x="5" y="773"/>
                      <a:pt x="5" y="777"/>
                      <a:pt x="12" y="781"/>
                    </a:cubicBezTo>
                    <a:cubicBezTo>
                      <a:pt x="12" y="781"/>
                      <a:pt x="12" y="781"/>
                      <a:pt x="12" y="781"/>
                    </a:cubicBezTo>
                    <a:cubicBezTo>
                      <a:pt x="14" y="782"/>
                      <a:pt x="16" y="783"/>
                      <a:pt x="18" y="783"/>
                    </a:cubicBezTo>
                    <a:cubicBezTo>
                      <a:pt x="30" y="787"/>
                      <a:pt x="24" y="787"/>
                      <a:pt x="34" y="795"/>
                    </a:cubicBezTo>
                    <a:cubicBezTo>
                      <a:pt x="44" y="801"/>
                      <a:pt x="60" y="839"/>
                      <a:pt x="74" y="849"/>
                    </a:cubicBezTo>
                    <a:cubicBezTo>
                      <a:pt x="88" y="858"/>
                      <a:pt x="110" y="886"/>
                      <a:pt x="118" y="896"/>
                    </a:cubicBezTo>
                    <a:cubicBezTo>
                      <a:pt x="126" y="906"/>
                      <a:pt x="152" y="937"/>
                      <a:pt x="156" y="945"/>
                    </a:cubicBezTo>
                    <a:cubicBezTo>
                      <a:pt x="160" y="955"/>
                      <a:pt x="206" y="985"/>
                      <a:pt x="219" y="994"/>
                    </a:cubicBezTo>
                    <a:cubicBezTo>
                      <a:pt x="232" y="1003"/>
                      <a:pt x="238" y="1019"/>
                      <a:pt x="239" y="1029"/>
                    </a:cubicBezTo>
                    <a:cubicBezTo>
                      <a:pt x="240" y="1039"/>
                      <a:pt x="259" y="1071"/>
                      <a:pt x="264" y="1079"/>
                    </a:cubicBezTo>
                    <a:cubicBezTo>
                      <a:pt x="269" y="1086"/>
                      <a:pt x="264" y="1111"/>
                      <a:pt x="264" y="1133"/>
                    </a:cubicBezTo>
                    <a:cubicBezTo>
                      <a:pt x="264" y="1154"/>
                      <a:pt x="294" y="1191"/>
                      <a:pt x="306" y="1201"/>
                    </a:cubicBezTo>
                    <a:cubicBezTo>
                      <a:pt x="318" y="1211"/>
                      <a:pt x="388" y="1259"/>
                      <a:pt x="402" y="1270"/>
                    </a:cubicBezTo>
                    <a:cubicBezTo>
                      <a:pt x="416" y="1281"/>
                      <a:pt x="452" y="1301"/>
                      <a:pt x="466" y="1305"/>
                    </a:cubicBezTo>
                    <a:cubicBezTo>
                      <a:pt x="480" y="1310"/>
                      <a:pt x="493" y="1294"/>
                      <a:pt x="508" y="1283"/>
                    </a:cubicBezTo>
                    <a:cubicBezTo>
                      <a:pt x="523" y="1272"/>
                      <a:pt x="540" y="1235"/>
                      <a:pt x="545" y="1216"/>
                    </a:cubicBezTo>
                    <a:cubicBezTo>
                      <a:pt x="550" y="1197"/>
                      <a:pt x="566" y="1185"/>
                      <a:pt x="569" y="1185"/>
                    </a:cubicBezTo>
                    <a:cubicBezTo>
                      <a:pt x="572" y="1185"/>
                      <a:pt x="599" y="1182"/>
                      <a:pt x="612" y="1175"/>
                    </a:cubicBezTo>
                    <a:cubicBezTo>
                      <a:pt x="625" y="1167"/>
                      <a:pt x="647" y="1171"/>
                      <a:pt x="652" y="1175"/>
                    </a:cubicBezTo>
                    <a:cubicBezTo>
                      <a:pt x="657" y="1179"/>
                      <a:pt x="698" y="1185"/>
                      <a:pt x="704" y="1188"/>
                    </a:cubicBezTo>
                    <a:cubicBezTo>
                      <a:pt x="710" y="1191"/>
                      <a:pt x="722" y="1186"/>
                      <a:pt x="740" y="1183"/>
                    </a:cubicBezTo>
                    <a:cubicBezTo>
                      <a:pt x="758" y="1179"/>
                      <a:pt x="768" y="1210"/>
                      <a:pt x="781" y="1223"/>
                    </a:cubicBezTo>
                    <a:cubicBezTo>
                      <a:pt x="794" y="1236"/>
                      <a:pt x="855" y="1299"/>
                      <a:pt x="858" y="1303"/>
                    </a:cubicBezTo>
                    <a:cubicBezTo>
                      <a:pt x="860" y="1307"/>
                      <a:pt x="874" y="1349"/>
                      <a:pt x="882" y="1365"/>
                    </a:cubicBezTo>
                    <a:cubicBezTo>
                      <a:pt x="891" y="1382"/>
                      <a:pt x="908" y="1427"/>
                      <a:pt x="914" y="1447"/>
                    </a:cubicBezTo>
                    <a:cubicBezTo>
                      <a:pt x="920" y="1467"/>
                      <a:pt x="950" y="1489"/>
                      <a:pt x="964" y="1512"/>
                    </a:cubicBezTo>
                    <a:cubicBezTo>
                      <a:pt x="977" y="1535"/>
                      <a:pt x="1006" y="1564"/>
                      <a:pt x="1014" y="1569"/>
                    </a:cubicBezTo>
                    <a:cubicBezTo>
                      <a:pt x="1023" y="1573"/>
                      <a:pt x="1030" y="1584"/>
                      <a:pt x="1032" y="1593"/>
                    </a:cubicBezTo>
                    <a:cubicBezTo>
                      <a:pt x="1036" y="1603"/>
                      <a:pt x="1038" y="1635"/>
                      <a:pt x="1038" y="1639"/>
                    </a:cubicBezTo>
                    <a:cubicBezTo>
                      <a:pt x="1038" y="1643"/>
                      <a:pt x="1037" y="1661"/>
                      <a:pt x="1044" y="1671"/>
                    </a:cubicBezTo>
                    <a:cubicBezTo>
                      <a:pt x="1051" y="1681"/>
                      <a:pt x="1062" y="1703"/>
                      <a:pt x="1068" y="1711"/>
                    </a:cubicBezTo>
                    <a:cubicBezTo>
                      <a:pt x="1073" y="1719"/>
                      <a:pt x="1074" y="1727"/>
                      <a:pt x="1080" y="1755"/>
                    </a:cubicBezTo>
                    <a:cubicBezTo>
                      <a:pt x="1086" y="1781"/>
                      <a:pt x="1091" y="1784"/>
                      <a:pt x="1106" y="1787"/>
                    </a:cubicBezTo>
                    <a:cubicBezTo>
                      <a:pt x="1121" y="1790"/>
                      <a:pt x="1135" y="1792"/>
                      <a:pt x="1148" y="1799"/>
                    </a:cubicBezTo>
                    <a:cubicBezTo>
                      <a:pt x="1160" y="1806"/>
                      <a:pt x="1168" y="1817"/>
                      <a:pt x="1180" y="1817"/>
                    </a:cubicBezTo>
                    <a:cubicBezTo>
                      <a:pt x="1192" y="1818"/>
                      <a:pt x="1195" y="1822"/>
                      <a:pt x="1206" y="1831"/>
                    </a:cubicBezTo>
                    <a:cubicBezTo>
                      <a:pt x="1217" y="1840"/>
                      <a:pt x="1242" y="1847"/>
                      <a:pt x="1248" y="1845"/>
                    </a:cubicBezTo>
                    <a:cubicBezTo>
                      <a:pt x="1253" y="1845"/>
                      <a:pt x="1294" y="1849"/>
                      <a:pt x="1312" y="1853"/>
                    </a:cubicBezTo>
                    <a:cubicBezTo>
                      <a:pt x="1330" y="1855"/>
                      <a:pt x="1330" y="1867"/>
                      <a:pt x="1342" y="1877"/>
                    </a:cubicBezTo>
                    <a:cubicBezTo>
                      <a:pt x="1355" y="1886"/>
                      <a:pt x="1370" y="1879"/>
                      <a:pt x="1375" y="1877"/>
                    </a:cubicBezTo>
                    <a:cubicBezTo>
                      <a:pt x="1380" y="1875"/>
                      <a:pt x="1377" y="1856"/>
                      <a:pt x="1377" y="1856"/>
                    </a:cubicBezTo>
                    <a:cubicBezTo>
                      <a:pt x="1377" y="1856"/>
                      <a:pt x="1376" y="1843"/>
                      <a:pt x="1376" y="1830"/>
                    </a:cubicBezTo>
                    <a:cubicBezTo>
                      <a:pt x="1376" y="1817"/>
                      <a:pt x="1362" y="1801"/>
                      <a:pt x="1358" y="1795"/>
                    </a:cubicBezTo>
                    <a:cubicBezTo>
                      <a:pt x="1355" y="1789"/>
                      <a:pt x="1354" y="1782"/>
                      <a:pt x="1355" y="1768"/>
                    </a:cubicBezTo>
                    <a:cubicBezTo>
                      <a:pt x="1356" y="1754"/>
                      <a:pt x="1342" y="1745"/>
                      <a:pt x="1342" y="1735"/>
                    </a:cubicBezTo>
                    <a:cubicBezTo>
                      <a:pt x="1342" y="1725"/>
                      <a:pt x="1342" y="1724"/>
                      <a:pt x="1338" y="1722"/>
                    </a:cubicBezTo>
                    <a:cubicBezTo>
                      <a:pt x="1334" y="1720"/>
                      <a:pt x="1336" y="1712"/>
                      <a:pt x="1334" y="1705"/>
                    </a:cubicBezTo>
                    <a:cubicBezTo>
                      <a:pt x="1331" y="1698"/>
                      <a:pt x="1330" y="1693"/>
                      <a:pt x="1334" y="1691"/>
                    </a:cubicBezTo>
                    <a:cubicBezTo>
                      <a:pt x="1340" y="1687"/>
                      <a:pt x="1350" y="1667"/>
                      <a:pt x="1354" y="1659"/>
                    </a:cubicBezTo>
                    <a:cubicBezTo>
                      <a:pt x="1357" y="1653"/>
                      <a:pt x="1348" y="1641"/>
                      <a:pt x="1341" y="1641"/>
                    </a:cubicBezTo>
                    <a:cubicBezTo>
                      <a:pt x="1334" y="1641"/>
                      <a:pt x="1323" y="1641"/>
                      <a:pt x="1314" y="1637"/>
                    </a:cubicBezTo>
                    <a:cubicBezTo>
                      <a:pt x="1305" y="1633"/>
                      <a:pt x="1312" y="1627"/>
                      <a:pt x="1314" y="1623"/>
                    </a:cubicBezTo>
                    <a:cubicBezTo>
                      <a:pt x="1316" y="1619"/>
                      <a:pt x="1335" y="1623"/>
                      <a:pt x="1342" y="1627"/>
                    </a:cubicBezTo>
                    <a:cubicBezTo>
                      <a:pt x="1349" y="1632"/>
                      <a:pt x="1349" y="1633"/>
                      <a:pt x="1354" y="1627"/>
                    </a:cubicBezTo>
                    <a:cubicBezTo>
                      <a:pt x="1360" y="1623"/>
                      <a:pt x="1370" y="1593"/>
                      <a:pt x="1374" y="1587"/>
                    </a:cubicBezTo>
                    <a:cubicBezTo>
                      <a:pt x="1376" y="1581"/>
                      <a:pt x="1374" y="1575"/>
                      <a:pt x="1374" y="1570"/>
                    </a:cubicBezTo>
                    <a:cubicBezTo>
                      <a:pt x="1373" y="1565"/>
                      <a:pt x="1368" y="1557"/>
                      <a:pt x="1362" y="1550"/>
                    </a:cubicBezTo>
                    <a:cubicBezTo>
                      <a:pt x="1356" y="1543"/>
                      <a:pt x="1356" y="1543"/>
                      <a:pt x="1359" y="1533"/>
                    </a:cubicBezTo>
                    <a:cubicBezTo>
                      <a:pt x="1362" y="1523"/>
                      <a:pt x="1366" y="1531"/>
                      <a:pt x="1373" y="1532"/>
                    </a:cubicBezTo>
                    <a:cubicBezTo>
                      <a:pt x="1380" y="1533"/>
                      <a:pt x="1390" y="1539"/>
                      <a:pt x="1394" y="1539"/>
                    </a:cubicBezTo>
                    <a:cubicBezTo>
                      <a:pt x="1398" y="1539"/>
                      <a:pt x="1405" y="1521"/>
                      <a:pt x="1408" y="1517"/>
                    </a:cubicBezTo>
                    <a:cubicBezTo>
                      <a:pt x="1410" y="1514"/>
                      <a:pt x="1414" y="1509"/>
                      <a:pt x="1416" y="1502"/>
                    </a:cubicBezTo>
                    <a:cubicBezTo>
                      <a:pt x="1418" y="1495"/>
                      <a:pt x="1408" y="1501"/>
                      <a:pt x="1402" y="1506"/>
                    </a:cubicBezTo>
                    <a:cubicBezTo>
                      <a:pt x="1398" y="1511"/>
                      <a:pt x="1392" y="1506"/>
                      <a:pt x="1390" y="1501"/>
                    </a:cubicBezTo>
                    <a:cubicBezTo>
                      <a:pt x="1387" y="1497"/>
                      <a:pt x="1390" y="1494"/>
                      <a:pt x="1392" y="1490"/>
                    </a:cubicBezTo>
                    <a:cubicBezTo>
                      <a:pt x="1394" y="1486"/>
                      <a:pt x="1414" y="1484"/>
                      <a:pt x="1416" y="1485"/>
                    </a:cubicBezTo>
                    <a:cubicBezTo>
                      <a:pt x="1420" y="1486"/>
                      <a:pt x="1435" y="1487"/>
                      <a:pt x="1438" y="1487"/>
                    </a:cubicBezTo>
                    <a:cubicBezTo>
                      <a:pt x="1442" y="1487"/>
                      <a:pt x="1446" y="1475"/>
                      <a:pt x="1449" y="1473"/>
                    </a:cubicBezTo>
                    <a:cubicBezTo>
                      <a:pt x="1452" y="1471"/>
                      <a:pt x="1453" y="1467"/>
                      <a:pt x="1452" y="1457"/>
                    </a:cubicBezTo>
                    <a:cubicBezTo>
                      <a:pt x="1451" y="1447"/>
                      <a:pt x="1446" y="1443"/>
                      <a:pt x="1446" y="1443"/>
                    </a:cubicBezTo>
                    <a:cubicBezTo>
                      <a:pt x="1446" y="1443"/>
                      <a:pt x="1446" y="1437"/>
                      <a:pt x="1446" y="1435"/>
                    </a:cubicBezTo>
                    <a:cubicBezTo>
                      <a:pt x="1446" y="1431"/>
                      <a:pt x="1452" y="1428"/>
                      <a:pt x="1452" y="1431"/>
                    </a:cubicBezTo>
                    <a:cubicBezTo>
                      <a:pt x="1452" y="1433"/>
                      <a:pt x="1468" y="1447"/>
                      <a:pt x="1470" y="1449"/>
                    </a:cubicBezTo>
                    <a:cubicBezTo>
                      <a:pt x="1472" y="1451"/>
                      <a:pt x="1481" y="1453"/>
                      <a:pt x="1480" y="1459"/>
                    </a:cubicBezTo>
                    <a:cubicBezTo>
                      <a:pt x="1478" y="1466"/>
                      <a:pt x="1466" y="1474"/>
                      <a:pt x="1459" y="1479"/>
                    </a:cubicBezTo>
                    <a:cubicBezTo>
                      <a:pt x="1452" y="1485"/>
                      <a:pt x="1456" y="1489"/>
                      <a:pt x="1459" y="1490"/>
                    </a:cubicBezTo>
                    <a:cubicBezTo>
                      <a:pt x="1462" y="1491"/>
                      <a:pt x="1477" y="1479"/>
                      <a:pt x="1483" y="1473"/>
                    </a:cubicBezTo>
                    <a:cubicBezTo>
                      <a:pt x="1489" y="1468"/>
                      <a:pt x="1500" y="1462"/>
                      <a:pt x="1508" y="1455"/>
                    </a:cubicBezTo>
                    <a:cubicBezTo>
                      <a:pt x="1516" y="1447"/>
                      <a:pt x="1508" y="1431"/>
                      <a:pt x="1507" y="1427"/>
                    </a:cubicBezTo>
                    <a:cubicBezTo>
                      <a:pt x="1506" y="1423"/>
                      <a:pt x="1496" y="1419"/>
                      <a:pt x="1480" y="1405"/>
                    </a:cubicBezTo>
                    <a:cubicBezTo>
                      <a:pt x="1462" y="1392"/>
                      <a:pt x="1483" y="1391"/>
                      <a:pt x="1483" y="1391"/>
                    </a:cubicBezTo>
                    <a:cubicBezTo>
                      <a:pt x="1483" y="1391"/>
                      <a:pt x="1496" y="1403"/>
                      <a:pt x="1504" y="1408"/>
                    </a:cubicBezTo>
                    <a:cubicBezTo>
                      <a:pt x="1512" y="1413"/>
                      <a:pt x="1520" y="1402"/>
                      <a:pt x="1527" y="1401"/>
                    </a:cubicBezTo>
                    <a:cubicBezTo>
                      <a:pt x="1534" y="1401"/>
                      <a:pt x="1549" y="1403"/>
                      <a:pt x="1553" y="1406"/>
                    </a:cubicBezTo>
                    <a:cubicBezTo>
                      <a:pt x="1557" y="1409"/>
                      <a:pt x="1552" y="1412"/>
                      <a:pt x="1550" y="1414"/>
                    </a:cubicBezTo>
                    <a:cubicBezTo>
                      <a:pt x="1548" y="1416"/>
                      <a:pt x="1542" y="1424"/>
                      <a:pt x="1550" y="1423"/>
                    </a:cubicBezTo>
                    <a:cubicBezTo>
                      <a:pt x="1558" y="1421"/>
                      <a:pt x="1578" y="1407"/>
                      <a:pt x="1584" y="1405"/>
                    </a:cubicBezTo>
                    <a:cubicBezTo>
                      <a:pt x="1588" y="1401"/>
                      <a:pt x="1598" y="1397"/>
                      <a:pt x="1600" y="1395"/>
                    </a:cubicBezTo>
                    <a:cubicBezTo>
                      <a:pt x="1602" y="1393"/>
                      <a:pt x="1592" y="1391"/>
                      <a:pt x="1600" y="1389"/>
                    </a:cubicBezTo>
                    <a:cubicBezTo>
                      <a:pt x="1607" y="1386"/>
                      <a:pt x="1606" y="1393"/>
                      <a:pt x="1614" y="1389"/>
                    </a:cubicBezTo>
                    <a:cubicBezTo>
                      <a:pt x="1623" y="1384"/>
                      <a:pt x="1666" y="1356"/>
                      <a:pt x="1684" y="1345"/>
                    </a:cubicBezTo>
                    <a:cubicBezTo>
                      <a:pt x="1700" y="1334"/>
                      <a:pt x="1698" y="1335"/>
                      <a:pt x="1699" y="1326"/>
                    </a:cubicBezTo>
                    <a:cubicBezTo>
                      <a:pt x="1700" y="1317"/>
                      <a:pt x="1708" y="1306"/>
                      <a:pt x="1714" y="1306"/>
                    </a:cubicBezTo>
                    <a:cubicBezTo>
                      <a:pt x="1716" y="1306"/>
                      <a:pt x="1714" y="1307"/>
                      <a:pt x="1714" y="1309"/>
                    </a:cubicBezTo>
                    <a:cubicBezTo>
                      <a:pt x="1715" y="1309"/>
                      <a:pt x="1715" y="1309"/>
                      <a:pt x="1716" y="1309"/>
                    </a:cubicBezTo>
                    <a:cubicBezTo>
                      <a:pt x="1717" y="1310"/>
                      <a:pt x="1718" y="1309"/>
                      <a:pt x="1720" y="1309"/>
                    </a:cubicBezTo>
                    <a:cubicBezTo>
                      <a:pt x="1723" y="1308"/>
                      <a:pt x="1727" y="1306"/>
                      <a:pt x="1730" y="1303"/>
                    </a:cubicBezTo>
                    <a:cubicBezTo>
                      <a:pt x="1736" y="1299"/>
                      <a:pt x="1778" y="1259"/>
                      <a:pt x="1784" y="1256"/>
                    </a:cubicBezTo>
                    <a:cubicBezTo>
                      <a:pt x="1790" y="1253"/>
                      <a:pt x="1838" y="1226"/>
                      <a:pt x="1850" y="1223"/>
                    </a:cubicBezTo>
                    <a:cubicBezTo>
                      <a:pt x="1861" y="1219"/>
                      <a:pt x="1881" y="1213"/>
                      <a:pt x="1888" y="1211"/>
                    </a:cubicBezTo>
                    <a:cubicBezTo>
                      <a:pt x="1894" y="1211"/>
                      <a:pt x="1891" y="1201"/>
                      <a:pt x="1890" y="1200"/>
                    </a:cubicBezTo>
                    <a:cubicBezTo>
                      <a:pt x="1890" y="1200"/>
                      <a:pt x="1890" y="1200"/>
                      <a:pt x="1890" y="1200"/>
                    </a:cubicBezTo>
                    <a:cubicBezTo>
                      <a:pt x="1890" y="1198"/>
                      <a:pt x="1889" y="1197"/>
                      <a:pt x="1889" y="1195"/>
                    </a:cubicBezTo>
                    <a:cubicBezTo>
                      <a:pt x="1888" y="1187"/>
                      <a:pt x="1892" y="1176"/>
                      <a:pt x="1904" y="1161"/>
                    </a:cubicBezTo>
                    <a:cubicBezTo>
                      <a:pt x="1914" y="1147"/>
                      <a:pt x="1916" y="1142"/>
                      <a:pt x="1916" y="1133"/>
                    </a:cubicBezTo>
                    <a:cubicBezTo>
                      <a:pt x="1917" y="1124"/>
                      <a:pt x="1909" y="1112"/>
                      <a:pt x="1910" y="1097"/>
                    </a:cubicBezTo>
                    <a:cubicBezTo>
                      <a:pt x="1910" y="1082"/>
                      <a:pt x="1907" y="1051"/>
                      <a:pt x="1912" y="1047"/>
                    </a:cubicBezTo>
                    <a:cubicBezTo>
                      <a:pt x="1916" y="1044"/>
                      <a:pt x="1932" y="1023"/>
                      <a:pt x="1934" y="1006"/>
                    </a:cubicBezTo>
                    <a:close/>
                    <a:moveTo>
                      <a:pt x="1774" y="1252"/>
                    </a:moveTo>
                    <a:cubicBezTo>
                      <a:pt x="1770" y="1255"/>
                      <a:pt x="1757" y="1261"/>
                      <a:pt x="1751" y="1267"/>
                    </a:cubicBezTo>
                    <a:cubicBezTo>
                      <a:pt x="1748" y="1270"/>
                      <a:pt x="1745" y="1272"/>
                      <a:pt x="1744" y="1272"/>
                    </a:cubicBezTo>
                    <a:cubicBezTo>
                      <a:pt x="1744" y="1272"/>
                      <a:pt x="1744" y="1272"/>
                      <a:pt x="1744" y="1272"/>
                    </a:cubicBezTo>
                    <a:cubicBezTo>
                      <a:pt x="1743" y="1272"/>
                      <a:pt x="1743" y="1271"/>
                      <a:pt x="1743" y="1270"/>
                    </a:cubicBezTo>
                    <a:cubicBezTo>
                      <a:pt x="1743" y="1269"/>
                      <a:pt x="1743" y="1269"/>
                      <a:pt x="1742" y="1268"/>
                    </a:cubicBezTo>
                    <a:cubicBezTo>
                      <a:pt x="1741" y="1266"/>
                      <a:pt x="1739" y="1263"/>
                      <a:pt x="1735" y="1261"/>
                    </a:cubicBezTo>
                    <a:cubicBezTo>
                      <a:pt x="1730" y="1257"/>
                      <a:pt x="1734" y="1255"/>
                      <a:pt x="1728" y="1241"/>
                    </a:cubicBezTo>
                    <a:cubicBezTo>
                      <a:pt x="1721" y="1226"/>
                      <a:pt x="1717" y="1230"/>
                      <a:pt x="1717" y="1220"/>
                    </a:cubicBezTo>
                    <a:cubicBezTo>
                      <a:pt x="1717" y="1211"/>
                      <a:pt x="1723" y="1215"/>
                      <a:pt x="1730" y="1218"/>
                    </a:cubicBezTo>
                    <a:cubicBezTo>
                      <a:pt x="1737" y="1222"/>
                      <a:pt x="1739" y="1216"/>
                      <a:pt x="1745" y="1213"/>
                    </a:cubicBezTo>
                    <a:cubicBezTo>
                      <a:pt x="1752" y="1210"/>
                      <a:pt x="1753" y="1200"/>
                      <a:pt x="1764" y="1200"/>
                    </a:cubicBezTo>
                    <a:cubicBezTo>
                      <a:pt x="1775" y="1199"/>
                      <a:pt x="1764" y="1218"/>
                      <a:pt x="1764" y="1225"/>
                    </a:cubicBezTo>
                    <a:cubicBezTo>
                      <a:pt x="1764" y="1232"/>
                      <a:pt x="1767" y="1237"/>
                      <a:pt x="1767" y="1237"/>
                    </a:cubicBezTo>
                    <a:cubicBezTo>
                      <a:pt x="1769" y="1240"/>
                      <a:pt x="1770" y="1238"/>
                      <a:pt x="1782" y="1237"/>
                    </a:cubicBezTo>
                    <a:cubicBezTo>
                      <a:pt x="1793" y="1236"/>
                      <a:pt x="1779" y="1249"/>
                      <a:pt x="1774" y="1252"/>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79" name="Google Shape;1579;g2af5877792f_1_53"/>
              <p:cNvSpPr/>
              <p:nvPr/>
            </p:nvSpPr>
            <p:spPr>
              <a:xfrm>
                <a:off x="2793" y="3083"/>
                <a:ext cx="32" cy="115"/>
              </a:xfrm>
              <a:custGeom>
                <a:avLst/>
                <a:gdLst/>
                <a:ahLst/>
                <a:cxnLst/>
                <a:rect l="l" t="t" r="r" b="b"/>
                <a:pathLst>
                  <a:path w="45" h="158" extrusionOk="0">
                    <a:moveTo>
                      <a:pt x="36" y="109"/>
                    </a:moveTo>
                    <a:cubicBezTo>
                      <a:pt x="35" y="97"/>
                      <a:pt x="29" y="82"/>
                      <a:pt x="22" y="63"/>
                    </a:cubicBezTo>
                    <a:cubicBezTo>
                      <a:pt x="19" y="53"/>
                      <a:pt x="19" y="53"/>
                      <a:pt x="19" y="53"/>
                    </a:cubicBezTo>
                    <a:cubicBezTo>
                      <a:pt x="11" y="32"/>
                      <a:pt x="15" y="7"/>
                      <a:pt x="15" y="6"/>
                    </a:cubicBezTo>
                    <a:cubicBezTo>
                      <a:pt x="16" y="4"/>
                      <a:pt x="14" y="1"/>
                      <a:pt x="11" y="1"/>
                    </a:cubicBezTo>
                    <a:cubicBezTo>
                      <a:pt x="9" y="0"/>
                      <a:pt x="6" y="2"/>
                      <a:pt x="6" y="5"/>
                    </a:cubicBezTo>
                    <a:cubicBezTo>
                      <a:pt x="5" y="6"/>
                      <a:pt x="0" y="32"/>
                      <a:pt x="9" y="57"/>
                    </a:cubicBezTo>
                    <a:cubicBezTo>
                      <a:pt x="13" y="66"/>
                      <a:pt x="13" y="66"/>
                      <a:pt x="13" y="66"/>
                    </a:cubicBezTo>
                    <a:cubicBezTo>
                      <a:pt x="20" y="85"/>
                      <a:pt x="25" y="99"/>
                      <a:pt x="26" y="111"/>
                    </a:cubicBezTo>
                    <a:cubicBezTo>
                      <a:pt x="27" y="117"/>
                      <a:pt x="29" y="124"/>
                      <a:pt x="31" y="131"/>
                    </a:cubicBezTo>
                    <a:cubicBezTo>
                      <a:pt x="33" y="139"/>
                      <a:pt x="35" y="147"/>
                      <a:pt x="35" y="153"/>
                    </a:cubicBezTo>
                    <a:cubicBezTo>
                      <a:pt x="35" y="154"/>
                      <a:pt x="35" y="155"/>
                      <a:pt x="36" y="156"/>
                    </a:cubicBezTo>
                    <a:cubicBezTo>
                      <a:pt x="37" y="157"/>
                      <a:pt x="38" y="158"/>
                      <a:pt x="40" y="158"/>
                    </a:cubicBezTo>
                    <a:cubicBezTo>
                      <a:pt x="40" y="158"/>
                      <a:pt x="40" y="158"/>
                      <a:pt x="40" y="158"/>
                    </a:cubicBezTo>
                    <a:cubicBezTo>
                      <a:pt x="43" y="158"/>
                      <a:pt x="45" y="156"/>
                      <a:pt x="45" y="153"/>
                    </a:cubicBezTo>
                    <a:cubicBezTo>
                      <a:pt x="45" y="145"/>
                      <a:pt x="43" y="137"/>
                      <a:pt x="40" y="128"/>
                    </a:cubicBezTo>
                    <a:cubicBezTo>
                      <a:pt x="38" y="122"/>
                      <a:pt x="37" y="115"/>
                      <a:pt x="36" y="109"/>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80" name="Google Shape;1580;g2af5877792f_1_53"/>
              <p:cNvSpPr/>
              <p:nvPr/>
            </p:nvSpPr>
            <p:spPr>
              <a:xfrm>
                <a:off x="2803" y="2998"/>
                <a:ext cx="33" cy="59"/>
              </a:xfrm>
              <a:custGeom>
                <a:avLst/>
                <a:gdLst/>
                <a:ahLst/>
                <a:cxnLst/>
                <a:rect l="l" t="t" r="r" b="b"/>
                <a:pathLst>
                  <a:path w="45" h="82" extrusionOk="0">
                    <a:moveTo>
                      <a:pt x="42" y="1"/>
                    </a:moveTo>
                    <a:cubicBezTo>
                      <a:pt x="40" y="0"/>
                      <a:pt x="36" y="1"/>
                      <a:pt x="35" y="3"/>
                    </a:cubicBezTo>
                    <a:cubicBezTo>
                      <a:pt x="32" y="9"/>
                      <a:pt x="2" y="62"/>
                      <a:pt x="0" y="76"/>
                    </a:cubicBezTo>
                    <a:cubicBezTo>
                      <a:pt x="0" y="79"/>
                      <a:pt x="2" y="81"/>
                      <a:pt x="4" y="81"/>
                    </a:cubicBezTo>
                    <a:cubicBezTo>
                      <a:pt x="5" y="81"/>
                      <a:pt x="5" y="82"/>
                      <a:pt x="5" y="82"/>
                    </a:cubicBezTo>
                    <a:cubicBezTo>
                      <a:pt x="8" y="82"/>
                      <a:pt x="10" y="80"/>
                      <a:pt x="10" y="77"/>
                    </a:cubicBezTo>
                    <a:cubicBezTo>
                      <a:pt x="11" y="68"/>
                      <a:pt x="31" y="31"/>
                      <a:pt x="44" y="8"/>
                    </a:cubicBezTo>
                    <a:cubicBezTo>
                      <a:pt x="45" y="7"/>
                      <a:pt x="45" y="5"/>
                      <a:pt x="44" y="4"/>
                    </a:cubicBezTo>
                    <a:cubicBezTo>
                      <a:pt x="44" y="3"/>
                      <a:pt x="43" y="2"/>
                      <a:pt x="42" y="1"/>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81" name="Google Shape;1581;g2af5877792f_1_53"/>
              <p:cNvSpPr/>
              <p:nvPr/>
            </p:nvSpPr>
            <p:spPr>
              <a:xfrm>
                <a:off x="2845" y="2955"/>
                <a:ext cx="20" cy="24"/>
              </a:xfrm>
              <a:custGeom>
                <a:avLst/>
                <a:gdLst/>
                <a:ahLst/>
                <a:cxnLst/>
                <a:rect l="l" t="t" r="r" b="b"/>
                <a:pathLst>
                  <a:path w="27" h="32" extrusionOk="0">
                    <a:moveTo>
                      <a:pt x="25" y="3"/>
                    </a:moveTo>
                    <a:cubicBezTo>
                      <a:pt x="23" y="1"/>
                      <a:pt x="20" y="0"/>
                      <a:pt x="18" y="2"/>
                    </a:cubicBezTo>
                    <a:cubicBezTo>
                      <a:pt x="13" y="7"/>
                      <a:pt x="1" y="18"/>
                      <a:pt x="0" y="26"/>
                    </a:cubicBezTo>
                    <a:cubicBezTo>
                      <a:pt x="0" y="29"/>
                      <a:pt x="2" y="31"/>
                      <a:pt x="5" y="31"/>
                    </a:cubicBezTo>
                    <a:cubicBezTo>
                      <a:pt x="5" y="31"/>
                      <a:pt x="5" y="32"/>
                      <a:pt x="5" y="32"/>
                    </a:cubicBezTo>
                    <a:cubicBezTo>
                      <a:pt x="8" y="32"/>
                      <a:pt x="10" y="29"/>
                      <a:pt x="10" y="27"/>
                    </a:cubicBezTo>
                    <a:cubicBezTo>
                      <a:pt x="10" y="24"/>
                      <a:pt x="17" y="16"/>
                      <a:pt x="24" y="10"/>
                    </a:cubicBezTo>
                    <a:cubicBezTo>
                      <a:pt x="26" y="8"/>
                      <a:pt x="27" y="5"/>
                      <a:pt x="25" y="3"/>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cxnSp>
            <p:nvCxnSpPr>
              <p:cNvPr id="1582" name="Google Shape;1582;g2af5877792f_1_53"/>
              <p:cNvCxnSpPr/>
              <p:nvPr/>
            </p:nvCxnSpPr>
            <p:spPr>
              <a:xfrm>
                <a:off x="3075" y="2778"/>
                <a:ext cx="0" cy="0"/>
              </a:xfrm>
              <a:prstGeom prst="straightConnector1">
                <a:avLst/>
              </a:prstGeom>
              <a:solidFill>
                <a:srgbClr val="CDD0DA"/>
              </a:solidFill>
              <a:ln>
                <a:noFill/>
              </a:ln>
            </p:spPr>
          </p:cxnSp>
          <p:cxnSp>
            <p:nvCxnSpPr>
              <p:cNvPr id="1583" name="Google Shape;1583;g2af5877792f_1_53"/>
              <p:cNvCxnSpPr/>
              <p:nvPr/>
            </p:nvCxnSpPr>
            <p:spPr>
              <a:xfrm>
                <a:off x="3075" y="2778"/>
                <a:ext cx="0" cy="0"/>
              </a:xfrm>
              <a:prstGeom prst="straightConnector1">
                <a:avLst/>
              </a:prstGeom>
              <a:solidFill>
                <a:srgbClr val="CDD0DA"/>
              </a:solidFill>
              <a:ln w="9525" cap="flat" cmpd="sng">
                <a:solidFill>
                  <a:srgbClr val="FFFFFF"/>
                </a:solidFill>
                <a:prstDash val="solid"/>
                <a:miter lim="800000"/>
                <a:headEnd type="none" w="sm" len="sm"/>
                <a:tailEnd type="none" w="sm" len="sm"/>
              </a:ln>
            </p:spPr>
          </p:cxnSp>
          <p:sp>
            <p:nvSpPr>
              <p:cNvPr id="1584" name="Google Shape;1584;g2af5877792f_1_53"/>
              <p:cNvSpPr/>
              <p:nvPr/>
            </p:nvSpPr>
            <p:spPr>
              <a:xfrm>
                <a:off x="2238" y="1806"/>
                <a:ext cx="870" cy="442"/>
              </a:xfrm>
              <a:custGeom>
                <a:avLst/>
                <a:gdLst/>
                <a:ahLst/>
                <a:cxnLst/>
                <a:rect l="l" t="t" r="r" b="b"/>
                <a:pathLst>
                  <a:path w="1196" h="608" extrusionOk="0">
                    <a:moveTo>
                      <a:pt x="1196" y="608"/>
                    </a:moveTo>
                    <a:cubicBezTo>
                      <a:pt x="1196" y="608"/>
                      <a:pt x="1163" y="601"/>
                      <a:pt x="1157" y="598"/>
                    </a:cubicBezTo>
                    <a:cubicBezTo>
                      <a:pt x="1151" y="594"/>
                      <a:pt x="1133" y="581"/>
                      <a:pt x="1115" y="566"/>
                    </a:cubicBezTo>
                    <a:cubicBezTo>
                      <a:pt x="1097" y="552"/>
                      <a:pt x="1084" y="566"/>
                      <a:pt x="1078" y="568"/>
                    </a:cubicBezTo>
                    <a:cubicBezTo>
                      <a:pt x="1072" y="570"/>
                      <a:pt x="1057" y="576"/>
                      <a:pt x="1050" y="570"/>
                    </a:cubicBezTo>
                    <a:cubicBezTo>
                      <a:pt x="1044" y="564"/>
                      <a:pt x="1040" y="555"/>
                      <a:pt x="1018" y="567"/>
                    </a:cubicBezTo>
                    <a:cubicBezTo>
                      <a:pt x="995" y="579"/>
                      <a:pt x="999" y="574"/>
                      <a:pt x="992" y="570"/>
                    </a:cubicBezTo>
                    <a:cubicBezTo>
                      <a:pt x="986" y="566"/>
                      <a:pt x="960" y="580"/>
                      <a:pt x="942" y="593"/>
                    </a:cubicBezTo>
                    <a:cubicBezTo>
                      <a:pt x="924" y="606"/>
                      <a:pt x="918" y="596"/>
                      <a:pt x="905" y="588"/>
                    </a:cubicBezTo>
                    <a:cubicBezTo>
                      <a:pt x="892" y="579"/>
                      <a:pt x="869" y="575"/>
                      <a:pt x="863" y="570"/>
                    </a:cubicBezTo>
                    <a:cubicBezTo>
                      <a:pt x="857" y="566"/>
                      <a:pt x="841" y="568"/>
                      <a:pt x="832" y="574"/>
                    </a:cubicBezTo>
                    <a:cubicBezTo>
                      <a:pt x="822" y="579"/>
                      <a:pt x="818" y="599"/>
                      <a:pt x="811" y="599"/>
                    </a:cubicBezTo>
                    <a:cubicBezTo>
                      <a:pt x="804" y="599"/>
                      <a:pt x="804" y="592"/>
                      <a:pt x="804" y="577"/>
                    </a:cubicBezTo>
                    <a:cubicBezTo>
                      <a:pt x="804" y="562"/>
                      <a:pt x="791" y="578"/>
                      <a:pt x="780" y="580"/>
                    </a:cubicBezTo>
                    <a:cubicBezTo>
                      <a:pt x="768" y="581"/>
                      <a:pt x="770" y="580"/>
                      <a:pt x="761" y="571"/>
                    </a:cubicBezTo>
                    <a:cubicBezTo>
                      <a:pt x="752" y="562"/>
                      <a:pt x="735" y="558"/>
                      <a:pt x="727" y="562"/>
                    </a:cubicBezTo>
                    <a:cubicBezTo>
                      <a:pt x="719" y="567"/>
                      <a:pt x="712" y="575"/>
                      <a:pt x="704" y="575"/>
                    </a:cubicBezTo>
                    <a:cubicBezTo>
                      <a:pt x="696" y="575"/>
                      <a:pt x="694" y="564"/>
                      <a:pt x="693" y="552"/>
                    </a:cubicBezTo>
                    <a:cubicBezTo>
                      <a:pt x="692" y="541"/>
                      <a:pt x="674" y="530"/>
                      <a:pt x="670" y="526"/>
                    </a:cubicBezTo>
                    <a:cubicBezTo>
                      <a:pt x="666" y="523"/>
                      <a:pt x="654" y="526"/>
                      <a:pt x="642" y="531"/>
                    </a:cubicBezTo>
                    <a:cubicBezTo>
                      <a:pt x="631" y="536"/>
                      <a:pt x="616" y="538"/>
                      <a:pt x="610" y="532"/>
                    </a:cubicBezTo>
                    <a:cubicBezTo>
                      <a:pt x="604" y="526"/>
                      <a:pt x="602" y="528"/>
                      <a:pt x="588" y="528"/>
                    </a:cubicBezTo>
                    <a:cubicBezTo>
                      <a:pt x="575" y="528"/>
                      <a:pt x="567" y="518"/>
                      <a:pt x="564" y="516"/>
                    </a:cubicBezTo>
                    <a:cubicBezTo>
                      <a:pt x="562" y="515"/>
                      <a:pt x="538" y="515"/>
                      <a:pt x="526" y="515"/>
                    </a:cubicBezTo>
                    <a:cubicBezTo>
                      <a:pt x="514" y="515"/>
                      <a:pt x="522" y="498"/>
                      <a:pt x="520" y="487"/>
                    </a:cubicBezTo>
                    <a:cubicBezTo>
                      <a:pt x="518" y="476"/>
                      <a:pt x="506" y="472"/>
                      <a:pt x="496" y="472"/>
                    </a:cubicBezTo>
                    <a:cubicBezTo>
                      <a:pt x="486" y="471"/>
                      <a:pt x="485" y="478"/>
                      <a:pt x="466" y="476"/>
                    </a:cubicBezTo>
                    <a:cubicBezTo>
                      <a:pt x="448" y="475"/>
                      <a:pt x="432" y="458"/>
                      <a:pt x="432" y="458"/>
                    </a:cubicBezTo>
                    <a:cubicBezTo>
                      <a:pt x="432" y="458"/>
                      <a:pt x="420" y="448"/>
                      <a:pt x="415" y="446"/>
                    </a:cubicBezTo>
                    <a:cubicBezTo>
                      <a:pt x="410" y="443"/>
                      <a:pt x="406" y="436"/>
                      <a:pt x="406" y="436"/>
                    </a:cubicBezTo>
                    <a:cubicBezTo>
                      <a:pt x="406" y="436"/>
                      <a:pt x="414" y="116"/>
                      <a:pt x="414" y="109"/>
                    </a:cubicBezTo>
                    <a:cubicBezTo>
                      <a:pt x="414" y="102"/>
                      <a:pt x="412" y="103"/>
                      <a:pt x="412" y="103"/>
                    </a:cubicBezTo>
                    <a:cubicBezTo>
                      <a:pt x="412" y="103"/>
                      <a:pt x="408" y="103"/>
                      <a:pt x="402" y="103"/>
                    </a:cubicBezTo>
                    <a:cubicBezTo>
                      <a:pt x="401" y="103"/>
                      <a:pt x="399" y="103"/>
                      <a:pt x="398" y="103"/>
                    </a:cubicBezTo>
                    <a:cubicBezTo>
                      <a:pt x="398" y="102"/>
                      <a:pt x="397" y="102"/>
                      <a:pt x="396" y="102"/>
                    </a:cubicBezTo>
                    <a:cubicBezTo>
                      <a:pt x="393" y="102"/>
                      <a:pt x="389" y="102"/>
                      <a:pt x="385" y="102"/>
                    </a:cubicBezTo>
                    <a:cubicBezTo>
                      <a:pt x="384" y="102"/>
                      <a:pt x="383" y="102"/>
                      <a:pt x="383" y="102"/>
                    </a:cubicBezTo>
                    <a:cubicBezTo>
                      <a:pt x="381" y="102"/>
                      <a:pt x="379" y="102"/>
                      <a:pt x="377" y="102"/>
                    </a:cubicBezTo>
                    <a:cubicBezTo>
                      <a:pt x="376" y="102"/>
                      <a:pt x="374" y="102"/>
                      <a:pt x="373" y="102"/>
                    </a:cubicBezTo>
                    <a:cubicBezTo>
                      <a:pt x="371" y="102"/>
                      <a:pt x="370" y="101"/>
                      <a:pt x="368" y="101"/>
                    </a:cubicBezTo>
                    <a:cubicBezTo>
                      <a:pt x="367" y="101"/>
                      <a:pt x="366" y="101"/>
                      <a:pt x="365" y="101"/>
                    </a:cubicBezTo>
                    <a:cubicBezTo>
                      <a:pt x="363" y="101"/>
                      <a:pt x="361" y="101"/>
                      <a:pt x="359" y="101"/>
                    </a:cubicBezTo>
                    <a:cubicBezTo>
                      <a:pt x="358" y="101"/>
                      <a:pt x="358" y="101"/>
                      <a:pt x="358" y="101"/>
                    </a:cubicBezTo>
                    <a:cubicBezTo>
                      <a:pt x="356" y="101"/>
                      <a:pt x="354" y="101"/>
                      <a:pt x="352" y="101"/>
                    </a:cubicBezTo>
                    <a:cubicBezTo>
                      <a:pt x="350" y="101"/>
                      <a:pt x="348" y="101"/>
                      <a:pt x="347" y="101"/>
                    </a:cubicBezTo>
                    <a:cubicBezTo>
                      <a:pt x="344" y="101"/>
                      <a:pt x="341" y="100"/>
                      <a:pt x="337" y="100"/>
                    </a:cubicBezTo>
                    <a:cubicBezTo>
                      <a:pt x="337" y="100"/>
                      <a:pt x="336" y="100"/>
                      <a:pt x="336" y="100"/>
                    </a:cubicBezTo>
                    <a:cubicBezTo>
                      <a:pt x="334" y="100"/>
                      <a:pt x="332" y="100"/>
                      <a:pt x="330" y="100"/>
                    </a:cubicBezTo>
                    <a:cubicBezTo>
                      <a:pt x="330" y="100"/>
                      <a:pt x="330" y="100"/>
                      <a:pt x="330" y="100"/>
                    </a:cubicBezTo>
                    <a:cubicBezTo>
                      <a:pt x="328" y="100"/>
                      <a:pt x="326" y="100"/>
                      <a:pt x="324" y="100"/>
                    </a:cubicBezTo>
                    <a:cubicBezTo>
                      <a:pt x="322" y="100"/>
                      <a:pt x="321" y="100"/>
                      <a:pt x="319" y="100"/>
                    </a:cubicBezTo>
                    <a:cubicBezTo>
                      <a:pt x="317" y="100"/>
                      <a:pt x="315" y="100"/>
                      <a:pt x="313" y="99"/>
                    </a:cubicBezTo>
                    <a:cubicBezTo>
                      <a:pt x="308" y="99"/>
                      <a:pt x="302" y="99"/>
                      <a:pt x="297" y="99"/>
                    </a:cubicBezTo>
                    <a:cubicBezTo>
                      <a:pt x="295" y="99"/>
                      <a:pt x="293" y="99"/>
                      <a:pt x="291" y="99"/>
                    </a:cubicBezTo>
                    <a:cubicBezTo>
                      <a:pt x="175" y="95"/>
                      <a:pt x="17" y="89"/>
                      <a:pt x="1" y="88"/>
                    </a:cubicBezTo>
                    <a:cubicBezTo>
                      <a:pt x="0" y="88"/>
                      <a:pt x="0" y="88"/>
                      <a:pt x="0" y="88"/>
                    </a:cubicBezTo>
                    <a:cubicBezTo>
                      <a:pt x="4" y="0"/>
                      <a:pt x="4" y="0"/>
                      <a:pt x="4" y="0"/>
                    </a:cubicBezTo>
                    <a:cubicBezTo>
                      <a:pt x="48" y="4"/>
                      <a:pt x="94" y="7"/>
                      <a:pt x="143" y="9"/>
                    </a:cubicBezTo>
                    <a:cubicBezTo>
                      <a:pt x="577" y="33"/>
                      <a:pt x="1152" y="22"/>
                      <a:pt x="1152" y="22"/>
                    </a:cubicBezTo>
                    <a:cubicBezTo>
                      <a:pt x="1158" y="21"/>
                      <a:pt x="1160" y="28"/>
                      <a:pt x="1161" y="32"/>
                    </a:cubicBezTo>
                    <a:cubicBezTo>
                      <a:pt x="1161" y="34"/>
                      <a:pt x="1161" y="34"/>
                      <a:pt x="1161" y="34"/>
                    </a:cubicBezTo>
                    <a:cubicBezTo>
                      <a:pt x="1161" y="39"/>
                      <a:pt x="1166" y="114"/>
                      <a:pt x="1166" y="114"/>
                    </a:cubicBezTo>
                    <a:cubicBezTo>
                      <a:pt x="1166" y="114"/>
                      <a:pt x="1189" y="259"/>
                      <a:pt x="1191" y="284"/>
                    </a:cubicBezTo>
                    <a:cubicBezTo>
                      <a:pt x="1193" y="310"/>
                      <a:pt x="1196" y="608"/>
                      <a:pt x="1196" y="608"/>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85" name="Google Shape;1585;g2af5877792f_1_53"/>
              <p:cNvSpPr/>
              <p:nvPr/>
            </p:nvSpPr>
            <p:spPr>
              <a:xfrm>
                <a:off x="1546" y="1750"/>
                <a:ext cx="695" cy="732"/>
              </a:xfrm>
              <a:custGeom>
                <a:avLst/>
                <a:gdLst/>
                <a:ahLst/>
                <a:cxnLst/>
                <a:rect l="l" t="t" r="r" b="b"/>
                <a:pathLst>
                  <a:path w="955" h="1006" extrusionOk="0">
                    <a:moveTo>
                      <a:pt x="955" y="77"/>
                    </a:moveTo>
                    <a:cubicBezTo>
                      <a:pt x="951" y="165"/>
                      <a:pt x="951" y="165"/>
                      <a:pt x="951" y="165"/>
                    </a:cubicBezTo>
                    <a:cubicBezTo>
                      <a:pt x="947" y="165"/>
                      <a:pt x="947" y="169"/>
                      <a:pt x="947" y="169"/>
                    </a:cubicBezTo>
                    <a:cubicBezTo>
                      <a:pt x="927" y="461"/>
                      <a:pt x="927" y="461"/>
                      <a:pt x="927" y="461"/>
                    </a:cubicBezTo>
                    <a:cubicBezTo>
                      <a:pt x="894" y="940"/>
                      <a:pt x="894" y="940"/>
                      <a:pt x="894" y="940"/>
                    </a:cubicBezTo>
                    <a:cubicBezTo>
                      <a:pt x="894" y="944"/>
                      <a:pt x="892" y="950"/>
                      <a:pt x="886" y="951"/>
                    </a:cubicBezTo>
                    <a:cubicBezTo>
                      <a:pt x="882" y="952"/>
                      <a:pt x="364" y="910"/>
                      <a:pt x="364" y="914"/>
                    </a:cubicBezTo>
                    <a:cubicBezTo>
                      <a:pt x="364" y="918"/>
                      <a:pt x="369" y="928"/>
                      <a:pt x="369" y="934"/>
                    </a:cubicBezTo>
                    <a:cubicBezTo>
                      <a:pt x="369" y="938"/>
                      <a:pt x="369" y="942"/>
                      <a:pt x="376" y="946"/>
                    </a:cubicBezTo>
                    <a:cubicBezTo>
                      <a:pt x="365" y="942"/>
                      <a:pt x="192" y="928"/>
                      <a:pt x="160" y="925"/>
                    </a:cubicBezTo>
                    <a:cubicBezTo>
                      <a:pt x="128" y="922"/>
                      <a:pt x="132" y="942"/>
                      <a:pt x="129" y="974"/>
                    </a:cubicBezTo>
                    <a:cubicBezTo>
                      <a:pt x="126" y="1006"/>
                      <a:pt x="101" y="994"/>
                      <a:pt x="101" y="994"/>
                    </a:cubicBezTo>
                    <a:cubicBezTo>
                      <a:pt x="0" y="985"/>
                      <a:pt x="0" y="985"/>
                      <a:pt x="0" y="985"/>
                    </a:cubicBezTo>
                    <a:cubicBezTo>
                      <a:pt x="125" y="0"/>
                      <a:pt x="125" y="0"/>
                      <a:pt x="125" y="0"/>
                    </a:cubicBezTo>
                    <a:cubicBezTo>
                      <a:pt x="192" y="17"/>
                      <a:pt x="955" y="77"/>
                      <a:pt x="955" y="7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cxnSp>
            <p:nvCxnSpPr>
              <p:cNvPr id="1586" name="Google Shape;1586;g2af5877792f_1_53"/>
              <p:cNvCxnSpPr/>
              <p:nvPr/>
            </p:nvCxnSpPr>
            <p:spPr>
              <a:xfrm>
                <a:off x="1819" y="2439"/>
                <a:ext cx="0" cy="0"/>
              </a:xfrm>
              <a:prstGeom prst="straightConnector1">
                <a:avLst/>
              </a:prstGeom>
              <a:solidFill>
                <a:srgbClr val="CDD0DA"/>
              </a:solidFill>
              <a:ln>
                <a:noFill/>
              </a:ln>
            </p:spPr>
          </p:cxnSp>
          <p:cxnSp>
            <p:nvCxnSpPr>
              <p:cNvPr id="1587" name="Google Shape;1587;g2af5877792f_1_53"/>
              <p:cNvCxnSpPr/>
              <p:nvPr/>
            </p:nvCxnSpPr>
            <p:spPr>
              <a:xfrm>
                <a:off x="1819" y="2439"/>
                <a:ext cx="0" cy="0"/>
              </a:xfrm>
              <a:prstGeom prst="straightConnector1">
                <a:avLst/>
              </a:prstGeom>
              <a:solidFill>
                <a:srgbClr val="CDD0DA"/>
              </a:solidFill>
              <a:ln w="9525" cap="flat" cmpd="sng">
                <a:solidFill>
                  <a:srgbClr val="FFFFFF"/>
                </a:solidFill>
                <a:prstDash val="solid"/>
                <a:miter lim="800000"/>
                <a:headEnd type="none" w="sm" len="sm"/>
                <a:tailEnd type="none" w="sm" len="sm"/>
              </a:ln>
            </p:spPr>
          </p:cxnSp>
          <p:sp>
            <p:nvSpPr>
              <p:cNvPr id="1588" name="Google Shape;1588;g2af5877792f_1_53"/>
              <p:cNvSpPr/>
              <p:nvPr/>
            </p:nvSpPr>
            <p:spPr>
              <a:xfrm>
                <a:off x="3539" y="1755"/>
                <a:ext cx="845" cy="299"/>
              </a:xfrm>
              <a:custGeom>
                <a:avLst/>
                <a:gdLst/>
                <a:ahLst/>
                <a:cxnLst/>
                <a:rect l="l" t="t" r="r" b="b"/>
                <a:pathLst>
                  <a:path w="1161" h="411" extrusionOk="0">
                    <a:moveTo>
                      <a:pt x="1160" y="30"/>
                    </a:moveTo>
                    <a:cubicBezTo>
                      <a:pt x="1159" y="34"/>
                      <a:pt x="1152" y="45"/>
                      <a:pt x="1144" y="52"/>
                    </a:cubicBezTo>
                    <a:cubicBezTo>
                      <a:pt x="1136" y="60"/>
                      <a:pt x="1136" y="60"/>
                      <a:pt x="1132" y="68"/>
                    </a:cubicBezTo>
                    <a:cubicBezTo>
                      <a:pt x="1128" y="76"/>
                      <a:pt x="1128" y="92"/>
                      <a:pt x="1120" y="92"/>
                    </a:cubicBezTo>
                    <a:cubicBezTo>
                      <a:pt x="1111" y="91"/>
                      <a:pt x="1096" y="84"/>
                      <a:pt x="1088" y="90"/>
                    </a:cubicBezTo>
                    <a:cubicBezTo>
                      <a:pt x="1080" y="96"/>
                      <a:pt x="1070" y="112"/>
                      <a:pt x="1066" y="116"/>
                    </a:cubicBezTo>
                    <a:cubicBezTo>
                      <a:pt x="1063" y="120"/>
                      <a:pt x="1056" y="129"/>
                      <a:pt x="1048" y="124"/>
                    </a:cubicBezTo>
                    <a:cubicBezTo>
                      <a:pt x="1040" y="118"/>
                      <a:pt x="1034" y="122"/>
                      <a:pt x="1028" y="127"/>
                    </a:cubicBezTo>
                    <a:cubicBezTo>
                      <a:pt x="1021" y="132"/>
                      <a:pt x="1016" y="143"/>
                      <a:pt x="1008" y="155"/>
                    </a:cubicBezTo>
                    <a:cubicBezTo>
                      <a:pt x="1002" y="167"/>
                      <a:pt x="992" y="171"/>
                      <a:pt x="988" y="172"/>
                    </a:cubicBezTo>
                    <a:cubicBezTo>
                      <a:pt x="983" y="172"/>
                      <a:pt x="968" y="188"/>
                      <a:pt x="958" y="196"/>
                    </a:cubicBezTo>
                    <a:cubicBezTo>
                      <a:pt x="948" y="204"/>
                      <a:pt x="946" y="216"/>
                      <a:pt x="927" y="217"/>
                    </a:cubicBezTo>
                    <a:cubicBezTo>
                      <a:pt x="908" y="218"/>
                      <a:pt x="896" y="217"/>
                      <a:pt x="888" y="226"/>
                    </a:cubicBezTo>
                    <a:cubicBezTo>
                      <a:pt x="881" y="234"/>
                      <a:pt x="868" y="244"/>
                      <a:pt x="868" y="254"/>
                    </a:cubicBezTo>
                    <a:cubicBezTo>
                      <a:pt x="868" y="264"/>
                      <a:pt x="874" y="272"/>
                      <a:pt x="860" y="275"/>
                    </a:cubicBezTo>
                    <a:cubicBezTo>
                      <a:pt x="844" y="278"/>
                      <a:pt x="834" y="282"/>
                      <a:pt x="834" y="286"/>
                    </a:cubicBezTo>
                    <a:cubicBezTo>
                      <a:pt x="834" y="331"/>
                      <a:pt x="834" y="331"/>
                      <a:pt x="834" y="331"/>
                    </a:cubicBezTo>
                    <a:cubicBezTo>
                      <a:pt x="744" y="343"/>
                      <a:pt x="655" y="353"/>
                      <a:pt x="655" y="353"/>
                    </a:cubicBezTo>
                    <a:cubicBezTo>
                      <a:pt x="604" y="359"/>
                      <a:pt x="356" y="381"/>
                      <a:pt x="303" y="390"/>
                    </a:cubicBezTo>
                    <a:cubicBezTo>
                      <a:pt x="302" y="390"/>
                      <a:pt x="302" y="390"/>
                      <a:pt x="302" y="390"/>
                    </a:cubicBezTo>
                    <a:cubicBezTo>
                      <a:pt x="275" y="393"/>
                      <a:pt x="31" y="409"/>
                      <a:pt x="12" y="409"/>
                    </a:cubicBezTo>
                    <a:cubicBezTo>
                      <a:pt x="5" y="410"/>
                      <a:pt x="2" y="410"/>
                      <a:pt x="0" y="411"/>
                    </a:cubicBezTo>
                    <a:cubicBezTo>
                      <a:pt x="3" y="405"/>
                      <a:pt x="7" y="395"/>
                      <a:pt x="16" y="387"/>
                    </a:cubicBezTo>
                    <a:cubicBezTo>
                      <a:pt x="25" y="379"/>
                      <a:pt x="27" y="365"/>
                      <a:pt x="26" y="357"/>
                    </a:cubicBezTo>
                    <a:cubicBezTo>
                      <a:pt x="25" y="348"/>
                      <a:pt x="11" y="345"/>
                      <a:pt x="9" y="338"/>
                    </a:cubicBezTo>
                    <a:cubicBezTo>
                      <a:pt x="7" y="331"/>
                      <a:pt x="27" y="315"/>
                      <a:pt x="33" y="312"/>
                    </a:cubicBezTo>
                    <a:cubicBezTo>
                      <a:pt x="40" y="309"/>
                      <a:pt x="34" y="295"/>
                      <a:pt x="33" y="291"/>
                    </a:cubicBezTo>
                    <a:cubicBezTo>
                      <a:pt x="33" y="286"/>
                      <a:pt x="37" y="279"/>
                      <a:pt x="39" y="277"/>
                    </a:cubicBezTo>
                    <a:cubicBezTo>
                      <a:pt x="42" y="275"/>
                      <a:pt x="49" y="276"/>
                      <a:pt x="67" y="249"/>
                    </a:cubicBezTo>
                    <a:cubicBezTo>
                      <a:pt x="73" y="240"/>
                      <a:pt x="69" y="236"/>
                      <a:pt x="61" y="235"/>
                    </a:cubicBezTo>
                    <a:cubicBezTo>
                      <a:pt x="61" y="235"/>
                      <a:pt x="71" y="207"/>
                      <a:pt x="70" y="205"/>
                    </a:cubicBezTo>
                    <a:cubicBezTo>
                      <a:pt x="69" y="203"/>
                      <a:pt x="63" y="197"/>
                      <a:pt x="65" y="191"/>
                    </a:cubicBezTo>
                    <a:cubicBezTo>
                      <a:pt x="68" y="185"/>
                      <a:pt x="73" y="181"/>
                      <a:pt x="74" y="178"/>
                    </a:cubicBezTo>
                    <a:cubicBezTo>
                      <a:pt x="75" y="175"/>
                      <a:pt x="82" y="165"/>
                      <a:pt x="82" y="162"/>
                    </a:cubicBezTo>
                    <a:cubicBezTo>
                      <a:pt x="82" y="159"/>
                      <a:pt x="81" y="144"/>
                      <a:pt x="82" y="143"/>
                    </a:cubicBezTo>
                    <a:cubicBezTo>
                      <a:pt x="83" y="141"/>
                      <a:pt x="88" y="137"/>
                      <a:pt x="93" y="138"/>
                    </a:cubicBezTo>
                    <a:cubicBezTo>
                      <a:pt x="97" y="139"/>
                      <a:pt x="269" y="128"/>
                      <a:pt x="271" y="127"/>
                    </a:cubicBezTo>
                    <a:cubicBezTo>
                      <a:pt x="273" y="127"/>
                      <a:pt x="293" y="127"/>
                      <a:pt x="288" y="112"/>
                    </a:cubicBezTo>
                    <a:cubicBezTo>
                      <a:pt x="283" y="97"/>
                      <a:pt x="283" y="95"/>
                      <a:pt x="305" y="93"/>
                    </a:cubicBezTo>
                    <a:cubicBezTo>
                      <a:pt x="626" y="74"/>
                      <a:pt x="767" y="56"/>
                      <a:pt x="892" y="37"/>
                    </a:cubicBezTo>
                    <a:cubicBezTo>
                      <a:pt x="892" y="37"/>
                      <a:pt x="892" y="37"/>
                      <a:pt x="892" y="37"/>
                    </a:cubicBezTo>
                    <a:cubicBezTo>
                      <a:pt x="973" y="24"/>
                      <a:pt x="1047" y="12"/>
                      <a:pt x="1160" y="0"/>
                    </a:cubicBezTo>
                    <a:cubicBezTo>
                      <a:pt x="1160" y="0"/>
                      <a:pt x="1161" y="24"/>
                      <a:pt x="1160" y="30"/>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89" name="Google Shape;1589;g2af5877792f_1_53"/>
              <p:cNvSpPr/>
              <p:nvPr/>
            </p:nvSpPr>
            <p:spPr>
              <a:xfrm>
                <a:off x="2961" y="1346"/>
                <a:ext cx="674" cy="583"/>
              </a:xfrm>
              <a:custGeom>
                <a:avLst/>
                <a:gdLst/>
                <a:ahLst/>
                <a:cxnLst/>
                <a:rect l="l" t="t" r="r" b="b"/>
                <a:pathLst>
                  <a:path w="926" h="802" extrusionOk="0">
                    <a:moveTo>
                      <a:pt x="923" y="642"/>
                    </a:moveTo>
                    <a:cubicBezTo>
                      <a:pt x="921" y="672"/>
                      <a:pt x="926" y="683"/>
                      <a:pt x="910" y="687"/>
                    </a:cubicBezTo>
                    <a:cubicBezTo>
                      <a:pt x="894" y="691"/>
                      <a:pt x="876" y="696"/>
                      <a:pt x="876" y="705"/>
                    </a:cubicBezTo>
                    <a:cubicBezTo>
                      <a:pt x="875" y="706"/>
                      <a:pt x="876" y="721"/>
                      <a:pt x="876" y="724"/>
                    </a:cubicBezTo>
                    <a:cubicBezTo>
                      <a:pt x="876" y="727"/>
                      <a:pt x="869" y="737"/>
                      <a:pt x="868" y="740"/>
                    </a:cubicBezTo>
                    <a:cubicBezTo>
                      <a:pt x="867" y="743"/>
                      <a:pt x="862" y="747"/>
                      <a:pt x="859" y="753"/>
                    </a:cubicBezTo>
                    <a:cubicBezTo>
                      <a:pt x="857" y="759"/>
                      <a:pt x="863" y="765"/>
                      <a:pt x="864" y="767"/>
                    </a:cubicBezTo>
                    <a:cubicBezTo>
                      <a:pt x="865" y="769"/>
                      <a:pt x="855" y="797"/>
                      <a:pt x="855" y="797"/>
                    </a:cubicBezTo>
                    <a:cubicBezTo>
                      <a:pt x="839" y="794"/>
                      <a:pt x="805" y="801"/>
                      <a:pt x="784" y="801"/>
                    </a:cubicBezTo>
                    <a:cubicBezTo>
                      <a:pt x="752" y="802"/>
                      <a:pt x="772" y="778"/>
                      <a:pt x="785" y="769"/>
                    </a:cubicBezTo>
                    <a:cubicBezTo>
                      <a:pt x="799" y="759"/>
                      <a:pt x="801" y="746"/>
                      <a:pt x="799" y="733"/>
                    </a:cubicBezTo>
                    <a:cubicBezTo>
                      <a:pt x="797" y="721"/>
                      <a:pt x="782" y="714"/>
                      <a:pt x="776" y="713"/>
                    </a:cubicBezTo>
                    <a:cubicBezTo>
                      <a:pt x="770" y="713"/>
                      <a:pt x="693" y="720"/>
                      <a:pt x="672" y="721"/>
                    </a:cubicBezTo>
                    <a:cubicBezTo>
                      <a:pt x="651" y="722"/>
                      <a:pt x="188" y="739"/>
                      <a:pt x="179" y="739"/>
                    </a:cubicBezTo>
                    <a:cubicBezTo>
                      <a:pt x="171" y="739"/>
                      <a:pt x="171" y="747"/>
                      <a:pt x="171" y="747"/>
                    </a:cubicBezTo>
                    <a:cubicBezTo>
                      <a:pt x="171" y="747"/>
                      <a:pt x="166" y="672"/>
                      <a:pt x="166" y="667"/>
                    </a:cubicBezTo>
                    <a:cubicBezTo>
                      <a:pt x="166" y="667"/>
                      <a:pt x="166" y="667"/>
                      <a:pt x="166" y="665"/>
                    </a:cubicBezTo>
                    <a:cubicBezTo>
                      <a:pt x="165" y="642"/>
                      <a:pt x="159" y="403"/>
                      <a:pt x="159" y="376"/>
                    </a:cubicBezTo>
                    <a:cubicBezTo>
                      <a:pt x="159" y="288"/>
                      <a:pt x="159" y="288"/>
                      <a:pt x="159" y="288"/>
                    </a:cubicBezTo>
                    <a:cubicBezTo>
                      <a:pt x="159" y="288"/>
                      <a:pt x="158" y="280"/>
                      <a:pt x="150" y="276"/>
                    </a:cubicBezTo>
                    <a:cubicBezTo>
                      <a:pt x="143" y="271"/>
                      <a:pt x="121" y="255"/>
                      <a:pt x="121" y="250"/>
                    </a:cubicBezTo>
                    <a:cubicBezTo>
                      <a:pt x="121" y="245"/>
                      <a:pt x="117" y="234"/>
                      <a:pt x="113" y="230"/>
                    </a:cubicBezTo>
                    <a:cubicBezTo>
                      <a:pt x="109" y="227"/>
                      <a:pt x="94" y="216"/>
                      <a:pt x="95" y="203"/>
                    </a:cubicBezTo>
                    <a:cubicBezTo>
                      <a:pt x="97" y="190"/>
                      <a:pt x="100" y="186"/>
                      <a:pt x="104" y="182"/>
                    </a:cubicBezTo>
                    <a:cubicBezTo>
                      <a:pt x="109" y="179"/>
                      <a:pt x="120" y="173"/>
                      <a:pt x="118" y="163"/>
                    </a:cubicBezTo>
                    <a:cubicBezTo>
                      <a:pt x="115" y="152"/>
                      <a:pt x="105" y="151"/>
                      <a:pt x="97" y="150"/>
                    </a:cubicBezTo>
                    <a:cubicBezTo>
                      <a:pt x="89" y="149"/>
                      <a:pt x="72" y="137"/>
                      <a:pt x="66" y="133"/>
                    </a:cubicBezTo>
                    <a:cubicBezTo>
                      <a:pt x="60" y="128"/>
                      <a:pt x="52" y="129"/>
                      <a:pt x="52" y="129"/>
                    </a:cubicBezTo>
                    <a:cubicBezTo>
                      <a:pt x="52" y="129"/>
                      <a:pt x="51" y="129"/>
                      <a:pt x="49" y="129"/>
                    </a:cubicBezTo>
                    <a:cubicBezTo>
                      <a:pt x="49" y="109"/>
                      <a:pt x="38" y="89"/>
                      <a:pt x="29" y="79"/>
                    </a:cubicBezTo>
                    <a:cubicBezTo>
                      <a:pt x="20" y="68"/>
                      <a:pt x="4" y="40"/>
                      <a:pt x="2" y="35"/>
                    </a:cubicBezTo>
                    <a:cubicBezTo>
                      <a:pt x="0" y="31"/>
                      <a:pt x="1" y="28"/>
                      <a:pt x="2" y="23"/>
                    </a:cubicBezTo>
                    <a:cubicBezTo>
                      <a:pt x="2" y="23"/>
                      <a:pt x="2" y="23"/>
                      <a:pt x="2" y="23"/>
                    </a:cubicBezTo>
                    <a:cubicBezTo>
                      <a:pt x="2" y="23"/>
                      <a:pt x="355" y="11"/>
                      <a:pt x="409" y="10"/>
                    </a:cubicBezTo>
                    <a:cubicBezTo>
                      <a:pt x="462" y="9"/>
                      <a:pt x="505" y="5"/>
                      <a:pt x="505" y="5"/>
                    </a:cubicBezTo>
                    <a:cubicBezTo>
                      <a:pt x="505" y="5"/>
                      <a:pt x="520" y="0"/>
                      <a:pt x="541" y="17"/>
                    </a:cubicBezTo>
                    <a:cubicBezTo>
                      <a:pt x="563" y="33"/>
                      <a:pt x="568" y="42"/>
                      <a:pt x="568" y="42"/>
                    </a:cubicBezTo>
                    <a:cubicBezTo>
                      <a:pt x="568" y="42"/>
                      <a:pt x="568" y="42"/>
                      <a:pt x="568" y="43"/>
                    </a:cubicBezTo>
                    <a:cubicBezTo>
                      <a:pt x="568" y="44"/>
                      <a:pt x="568" y="47"/>
                      <a:pt x="568" y="53"/>
                    </a:cubicBezTo>
                    <a:cubicBezTo>
                      <a:pt x="567" y="61"/>
                      <a:pt x="565" y="77"/>
                      <a:pt x="568" y="99"/>
                    </a:cubicBezTo>
                    <a:cubicBezTo>
                      <a:pt x="572" y="120"/>
                      <a:pt x="583" y="148"/>
                      <a:pt x="619" y="181"/>
                    </a:cubicBezTo>
                    <a:cubicBezTo>
                      <a:pt x="655" y="213"/>
                      <a:pt x="657" y="212"/>
                      <a:pt x="668" y="226"/>
                    </a:cubicBezTo>
                    <a:cubicBezTo>
                      <a:pt x="679" y="240"/>
                      <a:pt x="681" y="250"/>
                      <a:pt x="683" y="265"/>
                    </a:cubicBezTo>
                    <a:cubicBezTo>
                      <a:pt x="684" y="281"/>
                      <a:pt x="697" y="294"/>
                      <a:pt x="711" y="290"/>
                    </a:cubicBezTo>
                    <a:cubicBezTo>
                      <a:pt x="725" y="286"/>
                      <a:pt x="731" y="283"/>
                      <a:pt x="738" y="286"/>
                    </a:cubicBezTo>
                    <a:cubicBezTo>
                      <a:pt x="745" y="289"/>
                      <a:pt x="773" y="302"/>
                      <a:pt x="763" y="328"/>
                    </a:cubicBezTo>
                    <a:cubicBezTo>
                      <a:pt x="752" y="354"/>
                      <a:pt x="723" y="389"/>
                      <a:pt x="739" y="408"/>
                    </a:cubicBezTo>
                    <a:cubicBezTo>
                      <a:pt x="755" y="427"/>
                      <a:pt x="793" y="458"/>
                      <a:pt x="808" y="463"/>
                    </a:cubicBezTo>
                    <a:cubicBezTo>
                      <a:pt x="823" y="469"/>
                      <a:pt x="852" y="483"/>
                      <a:pt x="859" y="495"/>
                    </a:cubicBezTo>
                    <a:cubicBezTo>
                      <a:pt x="867" y="507"/>
                      <a:pt x="867" y="518"/>
                      <a:pt x="867" y="523"/>
                    </a:cubicBezTo>
                    <a:cubicBezTo>
                      <a:pt x="867" y="529"/>
                      <a:pt x="875" y="551"/>
                      <a:pt x="869" y="565"/>
                    </a:cubicBezTo>
                    <a:cubicBezTo>
                      <a:pt x="863" y="580"/>
                      <a:pt x="869" y="586"/>
                      <a:pt x="877" y="592"/>
                    </a:cubicBezTo>
                    <a:cubicBezTo>
                      <a:pt x="885" y="598"/>
                      <a:pt x="896" y="610"/>
                      <a:pt x="905" y="610"/>
                    </a:cubicBezTo>
                    <a:cubicBezTo>
                      <a:pt x="909" y="610"/>
                      <a:pt x="914" y="610"/>
                      <a:pt x="917" y="614"/>
                    </a:cubicBezTo>
                    <a:cubicBezTo>
                      <a:pt x="917" y="614"/>
                      <a:pt x="917" y="614"/>
                      <a:pt x="917" y="614"/>
                    </a:cubicBezTo>
                    <a:cubicBezTo>
                      <a:pt x="922" y="618"/>
                      <a:pt x="924" y="626"/>
                      <a:pt x="923" y="642"/>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90" name="Google Shape;1590;g2af5877792f_1_53"/>
              <p:cNvSpPr/>
              <p:nvPr/>
            </p:nvSpPr>
            <p:spPr>
              <a:xfrm>
                <a:off x="951" y="1673"/>
                <a:ext cx="686" cy="794"/>
              </a:xfrm>
              <a:custGeom>
                <a:avLst/>
                <a:gdLst/>
                <a:ahLst/>
                <a:cxnLst/>
                <a:rect l="l" t="t" r="r" b="b"/>
                <a:pathLst>
                  <a:path w="943" h="1091" extrusionOk="0">
                    <a:moveTo>
                      <a:pt x="943" y="106"/>
                    </a:moveTo>
                    <a:cubicBezTo>
                      <a:pt x="818" y="1091"/>
                      <a:pt x="818" y="1091"/>
                      <a:pt x="818" y="1091"/>
                    </a:cubicBezTo>
                    <a:cubicBezTo>
                      <a:pt x="553" y="1060"/>
                      <a:pt x="553" y="1060"/>
                      <a:pt x="553" y="1060"/>
                    </a:cubicBezTo>
                    <a:cubicBezTo>
                      <a:pt x="553" y="1060"/>
                      <a:pt x="528" y="1054"/>
                      <a:pt x="518" y="1047"/>
                    </a:cubicBezTo>
                    <a:cubicBezTo>
                      <a:pt x="508" y="1040"/>
                      <a:pt x="20" y="763"/>
                      <a:pt x="20" y="763"/>
                    </a:cubicBezTo>
                    <a:cubicBezTo>
                      <a:pt x="20" y="763"/>
                      <a:pt x="0" y="738"/>
                      <a:pt x="31" y="729"/>
                    </a:cubicBezTo>
                    <a:cubicBezTo>
                      <a:pt x="34" y="728"/>
                      <a:pt x="37" y="727"/>
                      <a:pt x="40" y="726"/>
                    </a:cubicBezTo>
                    <a:cubicBezTo>
                      <a:pt x="65" y="718"/>
                      <a:pt x="75" y="705"/>
                      <a:pt x="75" y="696"/>
                    </a:cubicBezTo>
                    <a:cubicBezTo>
                      <a:pt x="74" y="686"/>
                      <a:pt x="68" y="677"/>
                      <a:pt x="58" y="670"/>
                    </a:cubicBezTo>
                    <a:cubicBezTo>
                      <a:pt x="46" y="663"/>
                      <a:pt x="48" y="644"/>
                      <a:pt x="48" y="637"/>
                    </a:cubicBezTo>
                    <a:cubicBezTo>
                      <a:pt x="50" y="630"/>
                      <a:pt x="52" y="613"/>
                      <a:pt x="64" y="603"/>
                    </a:cubicBezTo>
                    <a:cubicBezTo>
                      <a:pt x="76" y="593"/>
                      <a:pt x="90" y="572"/>
                      <a:pt x="94" y="554"/>
                    </a:cubicBezTo>
                    <a:cubicBezTo>
                      <a:pt x="98" y="536"/>
                      <a:pt x="94" y="524"/>
                      <a:pt x="106" y="513"/>
                    </a:cubicBezTo>
                    <a:cubicBezTo>
                      <a:pt x="118" y="502"/>
                      <a:pt x="142" y="489"/>
                      <a:pt x="152" y="478"/>
                    </a:cubicBezTo>
                    <a:cubicBezTo>
                      <a:pt x="162" y="468"/>
                      <a:pt x="167" y="468"/>
                      <a:pt x="158" y="454"/>
                    </a:cubicBezTo>
                    <a:cubicBezTo>
                      <a:pt x="150" y="441"/>
                      <a:pt x="136" y="408"/>
                      <a:pt x="136" y="404"/>
                    </a:cubicBezTo>
                    <a:cubicBezTo>
                      <a:pt x="136" y="400"/>
                      <a:pt x="122" y="362"/>
                      <a:pt x="118" y="358"/>
                    </a:cubicBezTo>
                    <a:cubicBezTo>
                      <a:pt x="116" y="356"/>
                      <a:pt x="116" y="344"/>
                      <a:pt x="118" y="331"/>
                    </a:cubicBezTo>
                    <a:cubicBezTo>
                      <a:pt x="119" y="318"/>
                      <a:pt x="122" y="304"/>
                      <a:pt x="126" y="299"/>
                    </a:cubicBezTo>
                    <a:cubicBezTo>
                      <a:pt x="136" y="289"/>
                      <a:pt x="134" y="236"/>
                      <a:pt x="134" y="214"/>
                    </a:cubicBezTo>
                    <a:cubicBezTo>
                      <a:pt x="134" y="191"/>
                      <a:pt x="132" y="148"/>
                      <a:pt x="144" y="142"/>
                    </a:cubicBezTo>
                    <a:cubicBezTo>
                      <a:pt x="157" y="134"/>
                      <a:pt x="180" y="132"/>
                      <a:pt x="188" y="142"/>
                    </a:cubicBezTo>
                    <a:cubicBezTo>
                      <a:pt x="196" y="151"/>
                      <a:pt x="202" y="166"/>
                      <a:pt x="210" y="164"/>
                    </a:cubicBezTo>
                    <a:cubicBezTo>
                      <a:pt x="218" y="164"/>
                      <a:pt x="230" y="162"/>
                      <a:pt x="236" y="140"/>
                    </a:cubicBezTo>
                    <a:cubicBezTo>
                      <a:pt x="241" y="117"/>
                      <a:pt x="256" y="47"/>
                      <a:pt x="258" y="32"/>
                    </a:cubicBezTo>
                    <a:cubicBezTo>
                      <a:pt x="260" y="17"/>
                      <a:pt x="262" y="0"/>
                      <a:pt x="262" y="0"/>
                    </a:cubicBezTo>
                    <a:cubicBezTo>
                      <a:pt x="262" y="0"/>
                      <a:pt x="751" y="83"/>
                      <a:pt x="943" y="106"/>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91" name="Google Shape;1591;g2af5877792f_1_53"/>
              <p:cNvSpPr/>
              <p:nvPr/>
            </p:nvSpPr>
            <p:spPr>
              <a:xfrm>
                <a:off x="3423" y="2038"/>
                <a:ext cx="357" cy="627"/>
              </a:xfrm>
              <a:custGeom>
                <a:avLst/>
                <a:gdLst/>
                <a:ahLst/>
                <a:cxnLst/>
                <a:rect l="l" t="t" r="r" b="b"/>
                <a:pathLst>
                  <a:path w="493" h="862" extrusionOk="0">
                    <a:moveTo>
                      <a:pt x="485" y="819"/>
                    </a:moveTo>
                    <a:cubicBezTo>
                      <a:pt x="476" y="819"/>
                      <a:pt x="465" y="812"/>
                      <a:pt x="465" y="812"/>
                    </a:cubicBezTo>
                    <a:cubicBezTo>
                      <a:pt x="465" y="812"/>
                      <a:pt x="463" y="807"/>
                      <a:pt x="459" y="812"/>
                    </a:cubicBezTo>
                    <a:cubicBezTo>
                      <a:pt x="454" y="818"/>
                      <a:pt x="447" y="826"/>
                      <a:pt x="440" y="819"/>
                    </a:cubicBezTo>
                    <a:cubicBezTo>
                      <a:pt x="433" y="813"/>
                      <a:pt x="430" y="807"/>
                      <a:pt x="421" y="810"/>
                    </a:cubicBezTo>
                    <a:cubicBezTo>
                      <a:pt x="413" y="813"/>
                      <a:pt x="385" y="820"/>
                      <a:pt x="371" y="826"/>
                    </a:cubicBezTo>
                    <a:cubicBezTo>
                      <a:pt x="357" y="832"/>
                      <a:pt x="349" y="849"/>
                      <a:pt x="345" y="849"/>
                    </a:cubicBezTo>
                    <a:cubicBezTo>
                      <a:pt x="340" y="850"/>
                      <a:pt x="329" y="862"/>
                      <a:pt x="321" y="857"/>
                    </a:cubicBezTo>
                    <a:cubicBezTo>
                      <a:pt x="321" y="857"/>
                      <a:pt x="320" y="856"/>
                      <a:pt x="319" y="855"/>
                    </a:cubicBezTo>
                    <a:cubicBezTo>
                      <a:pt x="319" y="855"/>
                      <a:pt x="319" y="854"/>
                      <a:pt x="318" y="854"/>
                    </a:cubicBezTo>
                    <a:cubicBezTo>
                      <a:pt x="318" y="854"/>
                      <a:pt x="318" y="854"/>
                      <a:pt x="318" y="854"/>
                    </a:cubicBezTo>
                    <a:cubicBezTo>
                      <a:pt x="312" y="843"/>
                      <a:pt x="307" y="818"/>
                      <a:pt x="293" y="806"/>
                    </a:cubicBezTo>
                    <a:cubicBezTo>
                      <a:pt x="279" y="793"/>
                      <a:pt x="268" y="787"/>
                      <a:pt x="274" y="768"/>
                    </a:cubicBezTo>
                    <a:cubicBezTo>
                      <a:pt x="280" y="749"/>
                      <a:pt x="294" y="727"/>
                      <a:pt x="287" y="721"/>
                    </a:cubicBezTo>
                    <a:cubicBezTo>
                      <a:pt x="281" y="715"/>
                      <a:pt x="266" y="722"/>
                      <a:pt x="257" y="721"/>
                    </a:cubicBezTo>
                    <a:cubicBezTo>
                      <a:pt x="247" y="721"/>
                      <a:pt x="195" y="726"/>
                      <a:pt x="180" y="726"/>
                    </a:cubicBezTo>
                    <a:cubicBezTo>
                      <a:pt x="165" y="726"/>
                      <a:pt x="59" y="737"/>
                      <a:pt x="45" y="736"/>
                    </a:cubicBezTo>
                    <a:cubicBezTo>
                      <a:pt x="32" y="735"/>
                      <a:pt x="5" y="743"/>
                      <a:pt x="5" y="735"/>
                    </a:cubicBezTo>
                    <a:cubicBezTo>
                      <a:pt x="6" y="728"/>
                      <a:pt x="4" y="723"/>
                      <a:pt x="5" y="715"/>
                    </a:cubicBezTo>
                    <a:cubicBezTo>
                      <a:pt x="7" y="707"/>
                      <a:pt x="10" y="699"/>
                      <a:pt x="5" y="697"/>
                    </a:cubicBezTo>
                    <a:cubicBezTo>
                      <a:pt x="0" y="695"/>
                      <a:pt x="5" y="693"/>
                      <a:pt x="11" y="687"/>
                    </a:cubicBezTo>
                    <a:cubicBezTo>
                      <a:pt x="17" y="680"/>
                      <a:pt x="19" y="671"/>
                      <a:pt x="19" y="663"/>
                    </a:cubicBezTo>
                    <a:cubicBezTo>
                      <a:pt x="19" y="656"/>
                      <a:pt x="22" y="633"/>
                      <a:pt x="25" y="623"/>
                    </a:cubicBezTo>
                    <a:cubicBezTo>
                      <a:pt x="27" y="614"/>
                      <a:pt x="37" y="591"/>
                      <a:pt x="40" y="585"/>
                    </a:cubicBezTo>
                    <a:cubicBezTo>
                      <a:pt x="43" y="578"/>
                      <a:pt x="63" y="567"/>
                      <a:pt x="67" y="557"/>
                    </a:cubicBezTo>
                    <a:cubicBezTo>
                      <a:pt x="71" y="548"/>
                      <a:pt x="80" y="541"/>
                      <a:pt x="77" y="535"/>
                    </a:cubicBezTo>
                    <a:cubicBezTo>
                      <a:pt x="75" y="529"/>
                      <a:pt x="67" y="535"/>
                      <a:pt x="67" y="526"/>
                    </a:cubicBezTo>
                    <a:cubicBezTo>
                      <a:pt x="67" y="517"/>
                      <a:pt x="69" y="514"/>
                      <a:pt x="76" y="511"/>
                    </a:cubicBezTo>
                    <a:cubicBezTo>
                      <a:pt x="83" y="507"/>
                      <a:pt x="110" y="501"/>
                      <a:pt x="95" y="493"/>
                    </a:cubicBezTo>
                    <a:cubicBezTo>
                      <a:pt x="81" y="485"/>
                      <a:pt x="73" y="477"/>
                      <a:pt x="73" y="467"/>
                    </a:cubicBezTo>
                    <a:cubicBezTo>
                      <a:pt x="73" y="457"/>
                      <a:pt x="69" y="451"/>
                      <a:pt x="65" y="449"/>
                    </a:cubicBezTo>
                    <a:cubicBezTo>
                      <a:pt x="61" y="448"/>
                      <a:pt x="57" y="439"/>
                      <a:pt x="59" y="433"/>
                    </a:cubicBezTo>
                    <a:cubicBezTo>
                      <a:pt x="62" y="428"/>
                      <a:pt x="56" y="427"/>
                      <a:pt x="56" y="417"/>
                    </a:cubicBezTo>
                    <a:cubicBezTo>
                      <a:pt x="56" y="407"/>
                      <a:pt x="67" y="403"/>
                      <a:pt x="65" y="397"/>
                    </a:cubicBezTo>
                    <a:cubicBezTo>
                      <a:pt x="62" y="391"/>
                      <a:pt x="48" y="392"/>
                      <a:pt x="47" y="387"/>
                    </a:cubicBezTo>
                    <a:cubicBezTo>
                      <a:pt x="46" y="385"/>
                      <a:pt x="46" y="384"/>
                      <a:pt x="46" y="384"/>
                    </a:cubicBezTo>
                    <a:cubicBezTo>
                      <a:pt x="46" y="383"/>
                      <a:pt x="47" y="382"/>
                      <a:pt x="49" y="374"/>
                    </a:cubicBezTo>
                    <a:cubicBezTo>
                      <a:pt x="51" y="362"/>
                      <a:pt x="55" y="361"/>
                      <a:pt x="59" y="353"/>
                    </a:cubicBezTo>
                    <a:cubicBezTo>
                      <a:pt x="63" y="345"/>
                      <a:pt x="59" y="327"/>
                      <a:pt x="51" y="314"/>
                    </a:cubicBezTo>
                    <a:cubicBezTo>
                      <a:pt x="43" y="301"/>
                      <a:pt x="33" y="285"/>
                      <a:pt x="35" y="274"/>
                    </a:cubicBezTo>
                    <a:cubicBezTo>
                      <a:pt x="37" y="263"/>
                      <a:pt x="54" y="251"/>
                      <a:pt x="55" y="243"/>
                    </a:cubicBezTo>
                    <a:cubicBezTo>
                      <a:pt x="57" y="235"/>
                      <a:pt x="56" y="229"/>
                      <a:pt x="57" y="221"/>
                    </a:cubicBezTo>
                    <a:cubicBezTo>
                      <a:pt x="59" y="212"/>
                      <a:pt x="54" y="208"/>
                      <a:pt x="65" y="202"/>
                    </a:cubicBezTo>
                    <a:cubicBezTo>
                      <a:pt x="77" y="196"/>
                      <a:pt x="79" y="198"/>
                      <a:pt x="80" y="186"/>
                    </a:cubicBezTo>
                    <a:cubicBezTo>
                      <a:pt x="81" y="174"/>
                      <a:pt x="76" y="162"/>
                      <a:pt x="91" y="147"/>
                    </a:cubicBezTo>
                    <a:cubicBezTo>
                      <a:pt x="107" y="133"/>
                      <a:pt x="114" y="120"/>
                      <a:pt x="115" y="106"/>
                    </a:cubicBezTo>
                    <a:cubicBezTo>
                      <a:pt x="115" y="92"/>
                      <a:pt x="115" y="84"/>
                      <a:pt x="126" y="71"/>
                    </a:cubicBezTo>
                    <a:cubicBezTo>
                      <a:pt x="137" y="57"/>
                      <a:pt x="148" y="51"/>
                      <a:pt x="149" y="47"/>
                    </a:cubicBezTo>
                    <a:cubicBezTo>
                      <a:pt x="151" y="44"/>
                      <a:pt x="155" y="50"/>
                      <a:pt x="156" y="37"/>
                    </a:cubicBezTo>
                    <a:cubicBezTo>
                      <a:pt x="157" y="28"/>
                      <a:pt x="155" y="23"/>
                      <a:pt x="160" y="21"/>
                    </a:cubicBezTo>
                    <a:cubicBezTo>
                      <a:pt x="162" y="20"/>
                      <a:pt x="165" y="20"/>
                      <a:pt x="172" y="19"/>
                    </a:cubicBezTo>
                    <a:cubicBezTo>
                      <a:pt x="191" y="19"/>
                      <a:pt x="435" y="3"/>
                      <a:pt x="462" y="0"/>
                    </a:cubicBezTo>
                    <a:cubicBezTo>
                      <a:pt x="461" y="0"/>
                      <a:pt x="461" y="0"/>
                      <a:pt x="460" y="1"/>
                    </a:cubicBezTo>
                    <a:cubicBezTo>
                      <a:pt x="460" y="1"/>
                      <a:pt x="459" y="1"/>
                      <a:pt x="458" y="1"/>
                    </a:cubicBezTo>
                    <a:cubicBezTo>
                      <a:pt x="456" y="1"/>
                      <a:pt x="455" y="2"/>
                      <a:pt x="454" y="2"/>
                    </a:cubicBezTo>
                    <a:cubicBezTo>
                      <a:pt x="454" y="2"/>
                      <a:pt x="454" y="2"/>
                      <a:pt x="453" y="2"/>
                    </a:cubicBezTo>
                    <a:cubicBezTo>
                      <a:pt x="453" y="2"/>
                      <a:pt x="453" y="2"/>
                      <a:pt x="453" y="2"/>
                    </a:cubicBezTo>
                    <a:cubicBezTo>
                      <a:pt x="453" y="2"/>
                      <a:pt x="453" y="2"/>
                      <a:pt x="453" y="3"/>
                    </a:cubicBezTo>
                    <a:cubicBezTo>
                      <a:pt x="453" y="3"/>
                      <a:pt x="452" y="3"/>
                      <a:pt x="452" y="3"/>
                    </a:cubicBezTo>
                    <a:cubicBezTo>
                      <a:pt x="452" y="8"/>
                      <a:pt x="453" y="10"/>
                      <a:pt x="460" y="13"/>
                    </a:cubicBezTo>
                    <a:cubicBezTo>
                      <a:pt x="468" y="16"/>
                      <a:pt x="467" y="23"/>
                      <a:pt x="467" y="23"/>
                    </a:cubicBezTo>
                    <a:cubicBezTo>
                      <a:pt x="467" y="23"/>
                      <a:pt x="465" y="195"/>
                      <a:pt x="465" y="240"/>
                    </a:cubicBezTo>
                    <a:cubicBezTo>
                      <a:pt x="465" y="285"/>
                      <a:pt x="459" y="563"/>
                      <a:pt x="461" y="581"/>
                    </a:cubicBezTo>
                    <a:cubicBezTo>
                      <a:pt x="462" y="598"/>
                      <a:pt x="487" y="747"/>
                      <a:pt x="488" y="761"/>
                    </a:cubicBezTo>
                    <a:cubicBezTo>
                      <a:pt x="489" y="772"/>
                      <a:pt x="491" y="797"/>
                      <a:pt x="492" y="806"/>
                    </a:cubicBezTo>
                    <a:cubicBezTo>
                      <a:pt x="492" y="806"/>
                      <a:pt x="492" y="806"/>
                      <a:pt x="492" y="808"/>
                    </a:cubicBezTo>
                    <a:cubicBezTo>
                      <a:pt x="493" y="812"/>
                      <a:pt x="492" y="819"/>
                      <a:pt x="485" y="81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92" name="Google Shape;1592;g2af5877792f_1_53"/>
              <p:cNvSpPr/>
              <p:nvPr/>
            </p:nvSpPr>
            <p:spPr>
              <a:xfrm>
                <a:off x="4016" y="1975"/>
                <a:ext cx="552" cy="572"/>
              </a:xfrm>
              <a:custGeom>
                <a:avLst/>
                <a:gdLst/>
                <a:ahLst/>
                <a:cxnLst/>
                <a:rect l="l" t="t" r="r" b="b"/>
                <a:pathLst>
                  <a:path w="759" h="786" extrusionOk="0">
                    <a:moveTo>
                      <a:pt x="749" y="480"/>
                    </a:moveTo>
                    <a:cubicBezTo>
                      <a:pt x="747" y="485"/>
                      <a:pt x="744" y="486"/>
                      <a:pt x="744" y="490"/>
                    </a:cubicBezTo>
                    <a:cubicBezTo>
                      <a:pt x="744" y="495"/>
                      <a:pt x="731" y="497"/>
                      <a:pt x="725" y="497"/>
                    </a:cubicBezTo>
                    <a:cubicBezTo>
                      <a:pt x="718" y="497"/>
                      <a:pt x="720" y="498"/>
                      <a:pt x="720" y="504"/>
                    </a:cubicBezTo>
                    <a:cubicBezTo>
                      <a:pt x="721" y="511"/>
                      <a:pt x="728" y="516"/>
                      <a:pt x="723" y="521"/>
                    </a:cubicBezTo>
                    <a:cubicBezTo>
                      <a:pt x="719" y="526"/>
                      <a:pt x="715" y="528"/>
                      <a:pt x="718" y="534"/>
                    </a:cubicBezTo>
                    <a:cubicBezTo>
                      <a:pt x="722" y="539"/>
                      <a:pt x="724" y="543"/>
                      <a:pt x="723" y="545"/>
                    </a:cubicBezTo>
                    <a:cubicBezTo>
                      <a:pt x="722" y="547"/>
                      <a:pt x="714" y="552"/>
                      <a:pt x="713" y="554"/>
                    </a:cubicBezTo>
                    <a:cubicBezTo>
                      <a:pt x="712" y="556"/>
                      <a:pt x="701" y="559"/>
                      <a:pt x="704" y="562"/>
                    </a:cubicBezTo>
                    <a:cubicBezTo>
                      <a:pt x="707" y="566"/>
                      <a:pt x="716" y="570"/>
                      <a:pt x="716" y="574"/>
                    </a:cubicBezTo>
                    <a:cubicBezTo>
                      <a:pt x="716" y="578"/>
                      <a:pt x="713" y="587"/>
                      <a:pt x="710" y="592"/>
                    </a:cubicBezTo>
                    <a:cubicBezTo>
                      <a:pt x="707" y="596"/>
                      <a:pt x="703" y="592"/>
                      <a:pt x="701" y="595"/>
                    </a:cubicBezTo>
                    <a:cubicBezTo>
                      <a:pt x="699" y="598"/>
                      <a:pt x="711" y="602"/>
                      <a:pt x="710" y="606"/>
                    </a:cubicBezTo>
                    <a:cubicBezTo>
                      <a:pt x="708" y="610"/>
                      <a:pt x="706" y="624"/>
                      <a:pt x="702" y="628"/>
                    </a:cubicBezTo>
                    <a:cubicBezTo>
                      <a:pt x="699" y="631"/>
                      <a:pt x="697" y="645"/>
                      <a:pt x="697" y="645"/>
                    </a:cubicBezTo>
                    <a:cubicBezTo>
                      <a:pt x="697" y="645"/>
                      <a:pt x="698" y="656"/>
                      <a:pt x="697" y="661"/>
                    </a:cubicBezTo>
                    <a:cubicBezTo>
                      <a:pt x="695" y="666"/>
                      <a:pt x="696" y="678"/>
                      <a:pt x="694" y="679"/>
                    </a:cubicBezTo>
                    <a:cubicBezTo>
                      <a:pt x="692" y="680"/>
                      <a:pt x="692" y="688"/>
                      <a:pt x="694" y="689"/>
                    </a:cubicBezTo>
                    <a:cubicBezTo>
                      <a:pt x="696" y="690"/>
                      <a:pt x="697" y="709"/>
                      <a:pt x="697" y="709"/>
                    </a:cubicBezTo>
                    <a:cubicBezTo>
                      <a:pt x="695" y="709"/>
                      <a:pt x="693" y="710"/>
                      <a:pt x="693" y="710"/>
                    </a:cubicBezTo>
                    <a:cubicBezTo>
                      <a:pt x="693" y="710"/>
                      <a:pt x="670" y="713"/>
                      <a:pt x="660" y="708"/>
                    </a:cubicBezTo>
                    <a:cubicBezTo>
                      <a:pt x="650" y="702"/>
                      <a:pt x="629" y="704"/>
                      <a:pt x="622" y="708"/>
                    </a:cubicBezTo>
                    <a:cubicBezTo>
                      <a:pt x="616" y="712"/>
                      <a:pt x="618" y="730"/>
                      <a:pt x="620" y="734"/>
                    </a:cubicBezTo>
                    <a:cubicBezTo>
                      <a:pt x="622" y="738"/>
                      <a:pt x="626" y="759"/>
                      <a:pt x="626" y="770"/>
                    </a:cubicBezTo>
                    <a:cubicBezTo>
                      <a:pt x="626" y="780"/>
                      <a:pt x="617" y="783"/>
                      <a:pt x="610" y="784"/>
                    </a:cubicBezTo>
                    <a:cubicBezTo>
                      <a:pt x="602" y="786"/>
                      <a:pt x="601" y="776"/>
                      <a:pt x="594" y="764"/>
                    </a:cubicBezTo>
                    <a:cubicBezTo>
                      <a:pt x="588" y="751"/>
                      <a:pt x="573" y="756"/>
                      <a:pt x="573" y="756"/>
                    </a:cubicBezTo>
                    <a:cubicBezTo>
                      <a:pt x="206" y="780"/>
                      <a:pt x="206" y="780"/>
                      <a:pt x="206" y="780"/>
                    </a:cubicBezTo>
                    <a:cubicBezTo>
                      <a:pt x="201" y="781"/>
                      <a:pt x="196" y="778"/>
                      <a:pt x="193" y="773"/>
                    </a:cubicBezTo>
                    <a:cubicBezTo>
                      <a:pt x="176" y="742"/>
                      <a:pt x="176" y="742"/>
                      <a:pt x="176" y="742"/>
                    </a:cubicBezTo>
                    <a:cubicBezTo>
                      <a:pt x="174" y="740"/>
                      <a:pt x="173" y="739"/>
                      <a:pt x="171" y="737"/>
                    </a:cubicBezTo>
                    <a:cubicBezTo>
                      <a:pt x="171" y="737"/>
                      <a:pt x="171" y="726"/>
                      <a:pt x="171" y="725"/>
                    </a:cubicBezTo>
                    <a:cubicBezTo>
                      <a:pt x="171" y="723"/>
                      <a:pt x="169" y="714"/>
                      <a:pt x="162" y="709"/>
                    </a:cubicBezTo>
                    <a:cubicBezTo>
                      <a:pt x="155" y="704"/>
                      <a:pt x="151" y="689"/>
                      <a:pt x="152" y="675"/>
                    </a:cubicBezTo>
                    <a:cubicBezTo>
                      <a:pt x="153" y="662"/>
                      <a:pt x="156" y="637"/>
                      <a:pt x="152" y="631"/>
                    </a:cubicBezTo>
                    <a:cubicBezTo>
                      <a:pt x="147" y="626"/>
                      <a:pt x="133" y="607"/>
                      <a:pt x="135" y="581"/>
                    </a:cubicBezTo>
                    <a:cubicBezTo>
                      <a:pt x="139" y="555"/>
                      <a:pt x="133" y="545"/>
                      <a:pt x="143" y="535"/>
                    </a:cubicBezTo>
                    <a:cubicBezTo>
                      <a:pt x="153" y="525"/>
                      <a:pt x="155" y="518"/>
                      <a:pt x="155" y="513"/>
                    </a:cubicBezTo>
                    <a:cubicBezTo>
                      <a:pt x="155" y="509"/>
                      <a:pt x="142" y="493"/>
                      <a:pt x="135" y="477"/>
                    </a:cubicBezTo>
                    <a:cubicBezTo>
                      <a:pt x="129" y="459"/>
                      <a:pt x="117" y="431"/>
                      <a:pt x="113" y="423"/>
                    </a:cubicBezTo>
                    <a:cubicBezTo>
                      <a:pt x="109" y="413"/>
                      <a:pt x="73" y="297"/>
                      <a:pt x="73" y="297"/>
                    </a:cubicBezTo>
                    <a:cubicBezTo>
                      <a:pt x="73" y="297"/>
                      <a:pt x="1" y="54"/>
                      <a:pt x="0" y="50"/>
                    </a:cubicBezTo>
                    <a:cubicBezTo>
                      <a:pt x="0" y="50"/>
                      <a:pt x="89" y="40"/>
                      <a:pt x="179" y="28"/>
                    </a:cubicBezTo>
                    <a:cubicBezTo>
                      <a:pt x="261" y="18"/>
                      <a:pt x="344" y="6"/>
                      <a:pt x="364" y="0"/>
                    </a:cubicBezTo>
                    <a:cubicBezTo>
                      <a:pt x="355" y="7"/>
                      <a:pt x="348" y="13"/>
                      <a:pt x="344" y="16"/>
                    </a:cubicBezTo>
                    <a:cubicBezTo>
                      <a:pt x="334" y="23"/>
                      <a:pt x="328" y="40"/>
                      <a:pt x="328" y="54"/>
                    </a:cubicBezTo>
                    <a:cubicBezTo>
                      <a:pt x="328" y="67"/>
                      <a:pt x="344" y="72"/>
                      <a:pt x="361" y="82"/>
                    </a:cubicBezTo>
                    <a:cubicBezTo>
                      <a:pt x="378" y="91"/>
                      <a:pt x="386" y="89"/>
                      <a:pt x="396" y="91"/>
                    </a:cubicBezTo>
                    <a:cubicBezTo>
                      <a:pt x="405" y="93"/>
                      <a:pt x="412" y="112"/>
                      <a:pt x="418" y="124"/>
                    </a:cubicBezTo>
                    <a:cubicBezTo>
                      <a:pt x="425" y="135"/>
                      <a:pt x="450" y="162"/>
                      <a:pt x="469" y="174"/>
                    </a:cubicBezTo>
                    <a:cubicBezTo>
                      <a:pt x="488" y="186"/>
                      <a:pt x="509" y="211"/>
                      <a:pt x="520" y="218"/>
                    </a:cubicBezTo>
                    <a:cubicBezTo>
                      <a:pt x="530" y="226"/>
                      <a:pt x="543" y="237"/>
                      <a:pt x="551" y="243"/>
                    </a:cubicBezTo>
                    <a:cubicBezTo>
                      <a:pt x="559" y="249"/>
                      <a:pt x="559" y="252"/>
                      <a:pt x="563" y="257"/>
                    </a:cubicBezTo>
                    <a:cubicBezTo>
                      <a:pt x="567" y="262"/>
                      <a:pt x="584" y="282"/>
                      <a:pt x="595" y="290"/>
                    </a:cubicBezTo>
                    <a:cubicBezTo>
                      <a:pt x="606" y="297"/>
                      <a:pt x="628" y="317"/>
                      <a:pt x="638" y="328"/>
                    </a:cubicBezTo>
                    <a:cubicBezTo>
                      <a:pt x="648" y="338"/>
                      <a:pt x="651" y="346"/>
                      <a:pt x="651" y="354"/>
                    </a:cubicBezTo>
                    <a:cubicBezTo>
                      <a:pt x="651" y="361"/>
                      <a:pt x="662" y="382"/>
                      <a:pt x="666" y="384"/>
                    </a:cubicBezTo>
                    <a:cubicBezTo>
                      <a:pt x="670" y="386"/>
                      <a:pt x="687" y="394"/>
                      <a:pt x="696" y="404"/>
                    </a:cubicBezTo>
                    <a:cubicBezTo>
                      <a:pt x="704" y="414"/>
                      <a:pt x="705" y="431"/>
                      <a:pt x="709" y="449"/>
                    </a:cubicBezTo>
                    <a:cubicBezTo>
                      <a:pt x="713" y="467"/>
                      <a:pt x="739" y="464"/>
                      <a:pt x="749" y="464"/>
                    </a:cubicBezTo>
                    <a:cubicBezTo>
                      <a:pt x="759" y="465"/>
                      <a:pt x="751" y="474"/>
                      <a:pt x="749" y="480"/>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93" name="Google Shape;1593;g2af5877792f_1_53"/>
              <p:cNvSpPr/>
              <p:nvPr/>
            </p:nvSpPr>
            <p:spPr>
              <a:xfrm>
                <a:off x="4254" y="1926"/>
                <a:ext cx="505" cy="388"/>
              </a:xfrm>
              <a:custGeom>
                <a:avLst/>
                <a:gdLst/>
                <a:ahLst/>
                <a:cxnLst/>
                <a:rect l="l" t="t" r="r" b="b"/>
                <a:pathLst>
                  <a:path w="694" h="534" extrusionOk="0">
                    <a:moveTo>
                      <a:pt x="691" y="167"/>
                    </a:moveTo>
                    <a:cubicBezTo>
                      <a:pt x="688" y="169"/>
                      <a:pt x="664" y="185"/>
                      <a:pt x="662" y="192"/>
                    </a:cubicBezTo>
                    <a:cubicBezTo>
                      <a:pt x="661" y="199"/>
                      <a:pt x="645" y="215"/>
                      <a:pt x="644" y="220"/>
                    </a:cubicBezTo>
                    <a:cubicBezTo>
                      <a:pt x="642" y="225"/>
                      <a:pt x="641" y="233"/>
                      <a:pt x="637" y="237"/>
                    </a:cubicBezTo>
                    <a:cubicBezTo>
                      <a:pt x="633" y="241"/>
                      <a:pt x="632" y="256"/>
                      <a:pt x="630" y="264"/>
                    </a:cubicBezTo>
                    <a:cubicBezTo>
                      <a:pt x="629" y="272"/>
                      <a:pt x="628" y="285"/>
                      <a:pt x="628" y="291"/>
                    </a:cubicBezTo>
                    <a:cubicBezTo>
                      <a:pt x="627" y="297"/>
                      <a:pt x="622" y="304"/>
                      <a:pt x="619" y="306"/>
                    </a:cubicBezTo>
                    <a:cubicBezTo>
                      <a:pt x="616" y="308"/>
                      <a:pt x="615" y="313"/>
                      <a:pt x="612" y="318"/>
                    </a:cubicBezTo>
                    <a:cubicBezTo>
                      <a:pt x="610" y="323"/>
                      <a:pt x="614" y="331"/>
                      <a:pt x="602" y="331"/>
                    </a:cubicBezTo>
                    <a:cubicBezTo>
                      <a:pt x="589" y="331"/>
                      <a:pt x="579" y="331"/>
                      <a:pt x="579" y="336"/>
                    </a:cubicBezTo>
                    <a:cubicBezTo>
                      <a:pt x="579" y="341"/>
                      <a:pt x="586" y="350"/>
                      <a:pt x="580" y="354"/>
                    </a:cubicBezTo>
                    <a:cubicBezTo>
                      <a:pt x="574" y="358"/>
                      <a:pt x="560" y="377"/>
                      <a:pt x="555" y="379"/>
                    </a:cubicBezTo>
                    <a:cubicBezTo>
                      <a:pt x="550" y="381"/>
                      <a:pt x="542" y="379"/>
                      <a:pt x="542" y="379"/>
                    </a:cubicBezTo>
                    <a:cubicBezTo>
                      <a:pt x="542" y="379"/>
                      <a:pt x="540" y="386"/>
                      <a:pt x="540" y="389"/>
                    </a:cubicBezTo>
                    <a:cubicBezTo>
                      <a:pt x="541" y="392"/>
                      <a:pt x="550" y="395"/>
                      <a:pt x="545" y="400"/>
                    </a:cubicBezTo>
                    <a:cubicBezTo>
                      <a:pt x="540" y="405"/>
                      <a:pt x="525" y="412"/>
                      <a:pt x="519" y="419"/>
                    </a:cubicBezTo>
                    <a:cubicBezTo>
                      <a:pt x="513" y="425"/>
                      <a:pt x="500" y="435"/>
                      <a:pt x="498" y="435"/>
                    </a:cubicBezTo>
                    <a:cubicBezTo>
                      <a:pt x="496" y="435"/>
                      <a:pt x="472" y="440"/>
                      <a:pt x="469" y="440"/>
                    </a:cubicBezTo>
                    <a:cubicBezTo>
                      <a:pt x="466" y="440"/>
                      <a:pt x="446" y="442"/>
                      <a:pt x="446" y="445"/>
                    </a:cubicBezTo>
                    <a:cubicBezTo>
                      <a:pt x="446" y="449"/>
                      <a:pt x="449" y="452"/>
                      <a:pt x="451" y="452"/>
                    </a:cubicBezTo>
                    <a:cubicBezTo>
                      <a:pt x="453" y="452"/>
                      <a:pt x="472" y="450"/>
                      <a:pt x="472" y="457"/>
                    </a:cubicBezTo>
                    <a:cubicBezTo>
                      <a:pt x="473" y="465"/>
                      <a:pt x="475" y="477"/>
                      <a:pt x="472" y="479"/>
                    </a:cubicBezTo>
                    <a:cubicBezTo>
                      <a:pt x="470" y="480"/>
                      <a:pt x="458" y="487"/>
                      <a:pt x="455" y="485"/>
                    </a:cubicBezTo>
                    <a:cubicBezTo>
                      <a:pt x="452" y="483"/>
                      <a:pt x="444" y="471"/>
                      <a:pt x="438" y="473"/>
                    </a:cubicBezTo>
                    <a:cubicBezTo>
                      <a:pt x="432" y="475"/>
                      <a:pt x="429" y="475"/>
                      <a:pt x="429" y="478"/>
                    </a:cubicBezTo>
                    <a:cubicBezTo>
                      <a:pt x="429" y="481"/>
                      <a:pt x="432" y="482"/>
                      <a:pt x="436" y="487"/>
                    </a:cubicBezTo>
                    <a:cubicBezTo>
                      <a:pt x="440" y="491"/>
                      <a:pt x="446" y="497"/>
                      <a:pt x="443" y="503"/>
                    </a:cubicBezTo>
                    <a:cubicBezTo>
                      <a:pt x="443" y="503"/>
                      <a:pt x="429" y="517"/>
                      <a:pt x="427" y="519"/>
                    </a:cubicBezTo>
                    <a:cubicBezTo>
                      <a:pt x="424" y="521"/>
                      <a:pt x="421" y="530"/>
                      <a:pt x="421" y="531"/>
                    </a:cubicBezTo>
                    <a:cubicBezTo>
                      <a:pt x="411" y="531"/>
                      <a:pt x="385" y="534"/>
                      <a:pt x="381" y="516"/>
                    </a:cubicBezTo>
                    <a:cubicBezTo>
                      <a:pt x="377" y="498"/>
                      <a:pt x="376" y="481"/>
                      <a:pt x="368" y="471"/>
                    </a:cubicBezTo>
                    <a:cubicBezTo>
                      <a:pt x="359" y="461"/>
                      <a:pt x="342" y="453"/>
                      <a:pt x="338" y="451"/>
                    </a:cubicBezTo>
                    <a:cubicBezTo>
                      <a:pt x="334" y="449"/>
                      <a:pt x="323" y="428"/>
                      <a:pt x="323" y="421"/>
                    </a:cubicBezTo>
                    <a:cubicBezTo>
                      <a:pt x="323" y="413"/>
                      <a:pt x="320" y="405"/>
                      <a:pt x="310" y="395"/>
                    </a:cubicBezTo>
                    <a:cubicBezTo>
                      <a:pt x="300" y="384"/>
                      <a:pt x="278" y="364"/>
                      <a:pt x="267" y="357"/>
                    </a:cubicBezTo>
                    <a:cubicBezTo>
                      <a:pt x="256" y="349"/>
                      <a:pt x="239" y="329"/>
                      <a:pt x="235" y="324"/>
                    </a:cubicBezTo>
                    <a:cubicBezTo>
                      <a:pt x="231" y="319"/>
                      <a:pt x="231" y="316"/>
                      <a:pt x="223" y="310"/>
                    </a:cubicBezTo>
                    <a:cubicBezTo>
                      <a:pt x="215" y="304"/>
                      <a:pt x="202" y="293"/>
                      <a:pt x="192" y="285"/>
                    </a:cubicBezTo>
                    <a:cubicBezTo>
                      <a:pt x="181" y="278"/>
                      <a:pt x="160" y="253"/>
                      <a:pt x="141" y="241"/>
                    </a:cubicBezTo>
                    <a:cubicBezTo>
                      <a:pt x="122" y="229"/>
                      <a:pt x="97" y="202"/>
                      <a:pt x="90" y="191"/>
                    </a:cubicBezTo>
                    <a:cubicBezTo>
                      <a:pt x="84" y="179"/>
                      <a:pt x="77" y="160"/>
                      <a:pt x="68" y="158"/>
                    </a:cubicBezTo>
                    <a:cubicBezTo>
                      <a:pt x="58" y="156"/>
                      <a:pt x="50" y="158"/>
                      <a:pt x="33" y="149"/>
                    </a:cubicBezTo>
                    <a:cubicBezTo>
                      <a:pt x="16" y="139"/>
                      <a:pt x="0" y="134"/>
                      <a:pt x="0" y="121"/>
                    </a:cubicBezTo>
                    <a:cubicBezTo>
                      <a:pt x="0" y="107"/>
                      <a:pt x="6" y="90"/>
                      <a:pt x="16" y="83"/>
                    </a:cubicBezTo>
                    <a:cubicBezTo>
                      <a:pt x="20" y="80"/>
                      <a:pt x="27" y="74"/>
                      <a:pt x="36" y="67"/>
                    </a:cubicBezTo>
                    <a:cubicBezTo>
                      <a:pt x="53" y="54"/>
                      <a:pt x="74" y="38"/>
                      <a:pt x="84" y="33"/>
                    </a:cubicBezTo>
                    <a:cubicBezTo>
                      <a:pt x="101" y="27"/>
                      <a:pt x="148" y="14"/>
                      <a:pt x="174" y="11"/>
                    </a:cubicBezTo>
                    <a:cubicBezTo>
                      <a:pt x="201" y="7"/>
                      <a:pt x="252" y="0"/>
                      <a:pt x="273" y="2"/>
                    </a:cubicBezTo>
                    <a:cubicBezTo>
                      <a:pt x="294" y="4"/>
                      <a:pt x="347" y="8"/>
                      <a:pt x="350" y="25"/>
                    </a:cubicBezTo>
                    <a:cubicBezTo>
                      <a:pt x="352" y="43"/>
                      <a:pt x="354" y="48"/>
                      <a:pt x="372" y="46"/>
                    </a:cubicBezTo>
                    <a:cubicBezTo>
                      <a:pt x="391" y="44"/>
                      <a:pt x="428" y="35"/>
                      <a:pt x="440" y="35"/>
                    </a:cubicBezTo>
                    <a:cubicBezTo>
                      <a:pt x="451" y="34"/>
                      <a:pt x="504" y="21"/>
                      <a:pt x="515" y="27"/>
                    </a:cubicBezTo>
                    <a:cubicBezTo>
                      <a:pt x="526" y="32"/>
                      <a:pt x="636" y="109"/>
                      <a:pt x="648" y="121"/>
                    </a:cubicBezTo>
                    <a:cubicBezTo>
                      <a:pt x="660" y="133"/>
                      <a:pt x="687" y="151"/>
                      <a:pt x="691" y="155"/>
                    </a:cubicBezTo>
                    <a:cubicBezTo>
                      <a:pt x="691" y="156"/>
                      <a:pt x="691" y="156"/>
                      <a:pt x="691" y="156"/>
                    </a:cubicBezTo>
                    <a:cubicBezTo>
                      <a:pt x="691" y="158"/>
                      <a:pt x="694" y="164"/>
                      <a:pt x="691" y="16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94" name="Google Shape;1594;g2af5877792f_1_53"/>
              <p:cNvSpPr/>
              <p:nvPr/>
            </p:nvSpPr>
            <p:spPr>
              <a:xfrm>
                <a:off x="4964" y="1656"/>
                <a:ext cx="42" cy="65"/>
              </a:xfrm>
              <a:custGeom>
                <a:avLst/>
                <a:gdLst/>
                <a:ahLst/>
                <a:cxnLst/>
                <a:rect l="l" t="t" r="r" b="b"/>
                <a:pathLst>
                  <a:path w="59" h="89" extrusionOk="0">
                    <a:moveTo>
                      <a:pt x="56" y="89"/>
                    </a:moveTo>
                    <a:cubicBezTo>
                      <a:pt x="54" y="89"/>
                      <a:pt x="53" y="89"/>
                      <a:pt x="53" y="88"/>
                    </a:cubicBezTo>
                    <a:cubicBezTo>
                      <a:pt x="52" y="86"/>
                      <a:pt x="48" y="83"/>
                      <a:pt x="46" y="80"/>
                    </a:cubicBezTo>
                    <a:cubicBezTo>
                      <a:pt x="40" y="74"/>
                      <a:pt x="38" y="72"/>
                      <a:pt x="37" y="70"/>
                    </a:cubicBezTo>
                    <a:cubicBezTo>
                      <a:pt x="37" y="67"/>
                      <a:pt x="30" y="56"/>
                      <a:pt x="27" y="53"/>
                    </a:cubicBezTo>
                    <a:cubicBezTo>
                      <a:pt x="23" y="49"/>
                      <a:pt x="6" y="16"/>
                      <a:pt x="0" y="6"/>
                    </a:cubicBezTo>
                    <a:cubicBezTo>
                      <a:pt x="0" y="4"/>
                      <a:pt x="0" y="2"/>
                      <a:pt x="2" y="1"/>
                    </a:cubicBezTo>
                    <a:cubicBezTo>
                      <a:pt x="4" y="0"/>
                      <a:pt x="6" y="1"/>
                      <a:pt x="6" y="2"/>
                    </a:cubicBezTo>
                    <a:cubicBezTo>
                      <a:pt x="15" y="20"/>
                      <a:pt x="29" y="45"/>
                      <a:pt x="32" y="48"/>
                    </a:cubicBezTo>
                    <a:cubicBezTo>
                      <a:pt x="35" y="51"/>
                      <a:pt x="43" y="64"/>
                      <a:pt x="44" y="68"/>
                    </a:cubicBezTo>
                    <a:cubicBezTo>
                      <a:pt x="45" y="69"/>
                      <a:pt x="48" y="73"/>
                      <a:pt x="51" y="75"/>
                    </a:cubicBezTo>
                    <a:cubicBezTo>
                      <a:pt x="55" y="80"/>
                      <a:pt x="57" y="82"/>
                      <a:pt x="59" y="84"/>
                    </a:cubicBezTo>
                    <a:cubicBezTo>
                      <a:pt x="59" y="86"/>
                      <a:pt x="59" y="88"/>
                      <a:pt x="57" y="89"/>
                    </a:cubicBezTo>
                    <a:cubicBezTo>
                      <a:pt x="57" y="89"/>
                      <a:pt x="56" y="89"/>
                      <a:pt x="56" y="89"/>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95" name="Google Shape;1595;g2af5877792f_1_53"/>
              <p:cNvSpPr/>
              <p:nvPr/>
            </p:nvSpPr>
            <p:spPr>
              <a:xfrm>
                <a:off x="5020" y="1742"/>
                <a:ext cx="16" cy="68"/>
              </a:xfrm>
              <a:custGeom>
                <a:avLst/>
                <a:gdLst/>
                <a:ahLst/>
                <a:cxnLst/>
                <a:rect l="l" t="t" r="r" b="b"/>
                <a:pathLst>
                  <a:path w="22" h="93" extrusionOk="0">
                    <a:moveTo>
                      <a:pt x="5" y="93"/>
                    </a:moveTo>
                    <a:cubicBezTo>
                      <a:pt x="4" y="93"/>
                      <a:pt x="2" y="92"/>
                      <a:pt x="2" y="91"/>
                    </a:cubicBezTo>
                    <a:cubicBezTo>
                      <a:pt x="0" y="89"/>
                      <a:pt x="1" y="87"/>
                      <a:pt x="3" y="86"/>
                    </a:cubicBezTo>
                    <a:cubicBezTo>
                      <a:pt x="7" y="82"/>
                      <a:pt x="13" y="66"/>
                      <a:pt x="14" y="52"/>
                    </a:cubicBezTo>
                    <a:cubicBezTo>
                      <a:pt x="14" y="45"/>
                      <a:pt x="10" y="32"/>
                      <a:pt x="6" y="22"/>
                    </a:cubicBezTo>
                    <a:cubicBezTo>
                      <a:pt x="4" y="15"/>
                      <a:pt x="1" y="9"/>
                      <a:pt x="1" y="5"/>
                    </a:cubicBezTo>
                    <a:cubicBezTo>
                      <a:pt x="1" y="3"/>
                      <a:pt x="2" y="1"/>
                      <a:pt x="4" y="1"/>
                    </a:cubicBezTo>
                    <a:cubicBezTo>
                      <a:pt x="6" y="0"/>
                      <a:pt x="8" y="2"/>
                      <a:pt x="9" y="4"/>
                    </a:cubicBezTo>
                    <a:cubicBezTo>
                      <a:pt x="9" y="7"/>
                      <a:pt x="11" y="13"/>
                      <a:pt x="13" y="19"/>
                    </a:cubicBezTo>
                    <a:cubicBezTo>
                      <a:pt x="18" y="31"/>
                      <a:pt x="22" y="44"/>
                      <a:pt x="22" y="53"/>
                    </a:cubicBezTo>
                    <a:cubicBezTo>
                      <a:pt x="21" y="66"/>
                      <a:pt x="15" y="86"/>
                      <a:pt x="7" y="92"/>
                    </a:cubicBezTo>
                    <a:cubicBezTo>
                      <a:pt x="6" y="92"/>
                      <a:pt x="6" y="93"/>
                      <a:pt x="5" y="93"/>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96" name="Google Shape;1596;g2af5877792f_1_53"/>
              <p:cNvSpPr/>
              <p:nvPr/>
            </p:nvSpPr>
            <p:spPr>
              <a:xfrm>
                <a:off x="4985" y="1816"/>
                <a:ext cx="21" cy="22"/>
              </a:xfrm>
              <a:custGeom>
                <a:avLst/>
                <a:gdLst/>
                <a:ahLst/>
                <a:cxnLst/>
                <a:rect l="l" t="t" r="r" b="b"/>
                <a:pathLst>
                  <a:path w="29" h="31" extrusionOk="0">
                    <a:moveTo>
                      <a:pt x="4" y="31"/>
                    </a:moveTo>
                    <a:cubicBezTo>
                      <a:pt x="3" y="31"/>
                      <a:pt x="2" y="31"/>
                      <a:pt x="1" y="30"/>
                    </a:cubicBezTo>
                    <a:cubicBezTo>
                      <a:pt x="0" y="28"/>
                      <a:pt x="0" y="26"/>
                      <a:pt x="2" y="25"/>
                    </a:cubicBezTo>
                    <a:cubicBezTo>
                      <a:pt x="7" y="21"/>
                      <a:pt x="16" y="10"/>
                      <a:pt x="23" y="2"/>
                    </a:cubicBezTo>
                    <a:cubicBezTo>
                      <a:pt x="24" y="0"/>
                      <a:pt x="26" y="0"/>
                      <a:pt x="28" y="1"/>
                    </a:cubicBezTo>
                    <a:cubicBezTo>
                      <a:pt x="29" y="2"/>
                      <a:pt x="29" y="4"/>
                      <a:pt x="28" y="6"/>
                    </a:cubicBezTo>
                    <a:cubicBezTo>
                      <a:pt x="22" y="14"/>
                      <a:pt x="12" y="26"/>
                      <a:pt x="6" y="31"/>
                    </a:cubicBezTo>
                    <a:cubicBezTo>
                      <a:pt x="6" y="31"/>
                      <a:pt x="5" y="31"/>
                      <a:pt x="4" y="31"/>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97" name="Google Shape;1597;g2af5877792f_1_53"/>
              <p:cNvSpPr/>
              <p:nvPr/>
            </p:nvSpPr>
            <p:spPr>
              <a:xfrm>
                <a:off x="4146" y="1648"/>
                <a:ext cx="858" cy="394"/>
              </a:xfrm>
              <a:custGeom>
                <a:avLst/>
                <a:gdLst/>
                <a:ahLst/>
                <a:cxnLst/>
                <a:rect l="l" t="t" r="r" b="b"/>
                <a:pathLst>
                  <a:path w="1180" h="542" extrusionOk="0">
                    <a:moveTo>
                      <a:pt x="1172" y="149"/>
                    </a:moveTo>
                    <a:cubicBezTo>
                      <a:pt x="1171" y="161"/>
                      <a:pt x="1166" y="165"/>
                      <a:pt x="1159" y="167"/>
                    </a:cubicBezTo>
                    <a:cubicBezTo>
                      <a:pt x="1152" y="167"/>
                      <a:pt x="1154" y="166"/>
                      <a:pt x="1152" y="177"/>
                    </a:cubicBezTo>
                    <a:cubicBezTo>
                      <a:pt x="1149" y="189"/>
                      <a:pt x="1144" y="195"/>
                      <a:pt x="1133" y="213"/>
                    </a:cubicBezTo>
                    <a:cubicBezTo>
                      <a:pt x="1122" y="231"/>
                      <a:pt x="1088" y="215"/>
                      <a:pt x="1080" y="217"/>
                    </a:cubicBezTo>
                    <a:cubicBezTo>
                      <a:pt x="1072" y="217"/>
                      <a:pt x="1074" y="210"/>
                      <a:pt x="1065" y="207"/>
                    </a:cubicBezTo>
                    <a:cubicBezTo>
                      <a:pt x="1056" y="205"/>
                      <a:pt x="1060" y="213"/>
                      <a:pt x="1056" y="217"/>
                    </a:cubicBezTo>
                    <a:cubicBezTo>
                      <a:pt x="1052" y="219"/>
                      <a:pt x="1038" y="219"/>
                      <a:pt x="1030" y="219"/>
                    </a:cubicBezTo>
                    <a:cubicBezTo>
                      <a:pt x="1024" y="219"/>
                      <a:pt x="1028" y="223"/>
                      <a:pt x="1030" y="225"/>
                    </a:cubicBezTo>
                    <a:cubicBezTo>
                      <a:pt x="1032" y="228"/>
                      <a:pt x="1050" y="231"/>
                      <a:pt x="1054" y="233"/>
                    </a:cubicBezTo>
                    <a:cubicBezTo>
                      <a:pt x="1058" y="235"/>
                      <a:pt x="1076" y="237"/>
                      <a:pt x="1086" y="239"/>
                    </a:cubicBezTo>
                    <a:cubicBezTo>
                      <a:pt x="1095" y="241"/>
                      <a:pt x="1086" y="245"/>
                      <a:pt x="1082" y="250"/>
                    </a:cubicBezTo>
                    <a:cubicBezTo>
                      <a:pt x="1078" y="255"/>
                      <a:pt x="1078" y="265"/>
                      <a:pt x="1074" y="276"/>
                    </a:cubicBezTo>
                    <a:cubicBezTo>
                      <a:pt x="1071" y="287"/>
                      <a:pt x="1063" y="289"/>
                      <a:pt x="1056" y="292"/>
                    </a:cubicBezTo>
                    <a:cubicBezTo>
                      <a:pt x="1050" y="295"/>
                      <a:pt x="1044" y="295"/>
                      <a:pt x="1034" y="290"/>
                    </a:cubicBezTo>
                    <a:cubicBezTo>
                      <a:pt x="1026" y="285"/>
                      <a:pt x="1028" y="293"/>
                      <a:pt x="1028" y="297"/>
                    </a:cubicBezTo>
                    <a:cubicBezTo>
                      <a:pt x="1028" y="300"/>
                      <a:pt x="1047" y="306"/>
                      <a:pt x="1066" y="305"/>
                    </a:cubicBezTo>
                    <a:cubicBezTo>
                      <a:pt x="1086" y="305"/>
                      <a:pt x="1094" y="281"/>
                      <a:pt x="1098" y="275"/>
                    </a:cubicBezTo>
                    <a:cubicBezTo>
                      <a:pt x="1101" y="267"/>
                      <a:pt x="1103" y="278"/>
                      <a:pt x="1104" y="287"/>
                    </a:cubicBezTo>
                    <a:cubicBezTo>
                      <a:pt x="1104" y="295"/>
                      <a:pt x="1108" y="291"/>
                      <a:pt x="1110" y="285"/>
                    </a:cubicBezTo>
                    <a:cubicBezTo>
                      <a:pt x="1112" y="281"/>
                      <a:pt x="1125" y="281"/>
                      <a:pt x="1124" y="285"/>
                    </a:cubicBezTo>
                    <a:cubicBezTo>
                      <a:pt x="1124" y="290"/>
                      <a:pt x="1127" y="305"/>
                      <a:pt x="1124" y="311"/>
                    </a:cubicBezTo>
                    <a:cubicBezTo>
                      <a:pt x="1122" y="318"/>
                      <a:pt x="1118" y="336"/>
                      <a:pt x="1112" y="337"/>
                    </a:cubicBezTo>
                    <a:cubicBezTo>
                      <a:pt x="1108" y="339"/>
                      <a:pt x="1102" y="336"/>
                      <a:pt x="1100" y="333"/>
                    </a:cubicBezTo>
                    <a:cubicBezTo>
                      <a:pt x="1098" y="331"/>
                      <a:pt x="1080" y="333"/>
                      <a:pt x="1078" y="333"/>
                    </a:cubicBezTo>
                    <a:cubicBezTo>
                      <a:pt x="1074" y="333"/>
                      <a:pt x="1068" y="339"/>
                      <a:pt x="1067" y="342"/>
                    </a:cubicBezTo>
                    <a:cubicBezTo>
                      <a:pt x="1066" y="345"/>
                      <a:pt x="1056" y="351"/>
                      <a:pt x="1052" y="355"/>
                    </a:cubicBezTo>
                    <a:cubicBezTo>
                      <a:pt x="1048" y="359"/>
                      <a:pt x="1028" y="357"/>
                      <a:pt x="1024" y="353"/>
                    </a:cubicBezTo>
                    <a:cubicBezTo>
                      <a:pt x="1018" y="351"/>
                      <a:pt x="1016" y="352"/>
                      <a:pt x="1016" y="353"/>
                    </a:cubicBezTo>
                    <a:cubicBezTo>
                      <a:pt x="1016" y="355"/>
                      <a:pt x="1010" y="369"/>
                      <a:pt x="1007" y="375"/>
                    </a:cubicBezTo>
                    <a:cubicBezTo>
                      <a:pt x="1004" y="381"/>
                      <a:pt x="998" y="385"/>
                      <a:pt x="992" y="385"/>
                    </a:cubicBezTo>
                    <a:cubicBezTo>
                      <a:pt x="986" y="384"/>
                      <a:pt x="982" y="381"/>
                      <a:pt x="980" y="385"/>
                    </a:cubicBezTo>
                    <a:cubicBezTo>
                      <a:pt x="978" y="388"/>
                      <a:pt x="986" y="398"/>
                      <a:pt x="986" y="402"/>
                    </a:cubicBezTo>
                    <a:cubicBezTo>
                      <a:pt x="986" y="406"/>
                      <a:pt x="967" y="418"/>
                      <a:pt x="952" y="435"/>
                    </a:cubicBezTo>
                    <a:cubicBezTo>
                      <a:pt x="938" y="452"/>
                      <a:pt x="933" y="476"/>
                      <a:pt x="931" y="488"/>
                    </a:cubicBezTo>
                    <a:cubicBezTo>
                      <a:pt x="929" y="500"/>
                      <a:pt x="928" y="499"/>
                      <a:pt x="926" y="512"/>
                    </a:cubicBezTo>
                    <a:cubicBezTo>
                      <a:pt x="924" y="525"/>
                      <a:pt x="902" y="525"/>
                      <a:pt x="892" y="527"/>
                    </a:cubicBezTo>
                    <a:cubicBezTo>
                      <a:pt x="883" y="529"/>
                      <a:pt x="872" y="529"/>
                      <a:pt x="864" y="535"/>
                    </a:cubicBezTo>
                    <a:cubicBezTo>
                      <a:pt x="856" y="542"/>
                      <a:pt x="840" y="538"/>
                      <a:pt x="840" y="538"/>
                    </a:cubicBezTo>
                    <a:cubicBezTo>
                      <a:pt x="836" y="534"/>
                      <a:pt x="809" y="516"/>
                      <a:pt x="797" y="504"/>
                    </a:cubicBezTo>
                    <a:cubicBezTo>
                      <a:pt x="785" y="492"/>
                      <a:pt x="675" y="415"/>
                      <a:pt x="664" y="410"/>
                    </a:cubicBezTo>
                    <a:cubicBezTo>
                      <a:pt x="653" y="404"/>
                      <a:pt x="600" y="417"/>
                      <a:pt x="589" y="418"/>
                    </a:cubicBezTo>
                    <a:cubicBezTo>
                      <a:pt x="577" y="418"/>
                      <a:pt x="540" y="427"/>
                      <a:pt x="521" y="429"/>
                    </a:cubicBezTo>
                    <a:cubicBezTo>
                      <a:pt x="503" y="431"/>
                      <a:pt x="501" y="426"/>
                      <a:pt x="499" y="408"/>
                    </a:cubicBezTo>
                    <a:cubicBezTo>
                      <a:pt x="496" y="391"/>
                      <a:pt x="443" y="387"/>
                      <a:pt x="422" y="385"/>
                    </a:cubicBezTo>
                    <a:cubicBezTo>
                      <a:pt x="401" y="383"/>
                      <a:pt x="350" y="390"/>
                      <a:pt x="323" y="394"/>
                    </a:cubicBezTo>
                    <a:cubicBezTo>
                      <a:pt x="297" y="397"/>
                      <a:pt x="250" y="410"/>
                      <a:pt x="233" y="416"/>
                    </a:cubicBezTo>
                    <a:cubicBezTo>
                      <a:pt x="223" y="421"/>
                      <a:pt x="202" y="437"/>
                      <a:pt x="185" y="450"/>
                    </a:cubicBezTo>
                    <a:cubicBezTo>
                      <a:pt x="165" y="456"/>
                      <a:pt x="82" y="468"/>
                      <a:pt x="0" y="478"/>
                    </a:cubicBezTo>
                    <a:cubicBezTo>
                      <a:pt x="0" y="433"/>
                      <a:pt x="0" y="433"/>
                      <a:pt x="0" y="433"/>
                    </a:cubicBezTo>
                    <a:cubicBezTo>
                      <a:pt x="0" y="429"/>
                      <a:pt x="10" y="425"/>
                      <a:pt x="26" y="422"/>
                    </a:cubicBezTo>
                    <a:cubicBezTo>
                      <a:pt x="40" y="419"/>
                      <a:pt x="34" y="411"/>
                      <a:pt x="34" y="401"/>
                    </a:cubicBezTo>
                    <a:cubicBezTo>
                      <a:pt x="34" y="391"/>
                      <a:pt x="47" y="381"/>
                      <a:pt x="54" y="373"/>
                    </a:cubicBezTo>
                    <a:cubicBezTo>
                      <a:pt x="62" y="364"/>
                      <a:pt x="74" y="365"/>
                      <a:pt x="93" y="364"/>
                    </a:cubicBezTo>
                    <a:cubicBezTo>
                      <a:pt x="112" y="363"/>
                      <a:pt x="114" y="351"/>
                      <a:pt x="124" y="343"/>
                    </a:cubicBezTo>
                    <a:cubicBezTo>
                      <a:pt x="134" y="335"/>
                      <a:pt x="149" y="319"/>
                      <a:pt x="154" y="319"/>
                    </a:cubicBezTo>
                    <a:cubicBezTo>
                      <a:pt x="158" y="318"/>
                      <a:pt x="168" y="314"/>
                      <a:pt x="174" y="302"/>
                    </a:cubicBezTo>
                    <a:cubicBezTo>
                      <a:pt x="182" y="290"/>
                      <a:pt x="187" y="279"/>
                      <a:pt x="194" y="274"/>
                    </a:cubicBezTo>
                    <a:cubicBezTo>
                      <a:pt x="200" y="269"/>
                      <a:pt x="206" y="265"/>
                      <a:pt x="214" y="271"/>
                    </a:cubicBezTo>
                    <a:cubicBezTo>
                      <a:pt x="222" y="276"/>
                      <a:pt x="229" y="267"/>
                      <a:pt x="232" y="263"/>
                    </a:cubicBezTo>
                    <a:cubicBezTo>
                      <a:pt x="236" y="259"/>
                      <a:pt x="246" y="243"/>
                      <a:pt x="254" y="237"/>
                    </a:cubicBezTo>
                    <a:cubicBezTo>
                      <a:pt x="262" y="231"/>
                      <a:pt x="277" y="238"/>
                      <a:pt x="286" y="239"/>
                    </a:cubicBezTo>
                    <a:cubicBezTo>
                      <a:pt x="294" y="239"/>
                      <a:pt x="294" y="223"/>
                      <a:pt x="298" y="215"/>
                    </a:cubicBezTo>
                    <a:cubicBezTo>
                      <a:pt x="302" y="207"/>
                      <a:pt x="302" y="207"/>
                      <a:pt x="310" y="199"/>
                    </a:cubicBezTo>
                    <a:cubicBezTo>
                      <a:pt x="318" y="192"/>
                      <a:pt x="325" y="181"/>
                      <a:pt x="326" y="177"/>
                    </a:cubicBezTo>
                    <a:cubicBezTo>
                      <a:pt x="327" y="171"/>
                      <a:pt x="326" y="147"/>
                      <a:pt x="326" y="147"/>
                    </a:cubicBezTo>
                    <a:cubicBezTo>
                      <a:pt x="326" y="147"/>
                      <a:pt x="367" y="141"/>
                      <a:pt x="409" y="137"/>
                    </a:cubicBezTo>
                    <a:cubicBezTo>
                      <a:pt x="450" y="133"/>
                      <a:pt x="559" y="115"/>
                      <a:pt x="559" y="115"/>
                    </a:cubicBezTo>
                    <a:cubicBezTo>
                      <a:pt x="559" y="115"/>
                      <a:pt x="880" y="55"/>
                      <a:pt x="913" y="47"/>
                    </a:cubicBezTo>
                    <a:cubicBezTo>
                      <a:pt x="946" y="39"/>
                      <a:pt x="1117" y="0"/>
                      <a:pt x="1118" y="2"/>
                    </a:cubicBezTo>
                    <a:cubicBezTo>
                      <a:pt x="1119" y="4"/>
                      <a:pt x="1105" y="9"/>
                      <a:pt x="1105" y="13"/>
                    </a:cubicBezTo>
                    <a:cubicBezTo>
                      <a:pt x="1105" y="16"/>
                      <a:pt x="1110" y="23"/>
                      <a:pt x="1115" y="27"/>
                    </a:cubicBezTo>
                    <a:cubicBezTo>
                      <a:pt x="1120" y="31"/>
                      <a:pt x="1130" y="43"/>
                      <a:pt x="1134" y="49"/>
                    </a:cubicBezTo>
                    <a:cubicBezTo>
                      <a:pt x="1137" y="55"/>
                      <a:pt x="1136" y="63"/>
                      <a:pt x="1130" y="67"/>
                    </a:cubicBezTo>
                    <a:cubicBezTo>
                      <a:pt x="1124" y="72"/>
                      <a:pt x="1123" y="67"/>
                      <a:pt x="1118" y="67"/>
                    </a:cubicBezTo>
                    <a:cubicBezTo>
                      <a:pt x="1112" y="65"/>
                      <a:pt x="1107" y="63"/>
                      <a:pt x="1107" y="67"/>
                    </a:cubicBezTo>
                    <a:cubicBezTo>
                      <a:pt x="1107" y="71"/>
                      <a:pt x="1107" y="75"/>
                      <a:pt x="1105" y="81"/>
                    </a:cubicBezTo>
                    <a:cubicBezTo>
                      <a:pt x="1103" y="87"/>
                      <a:pt x="1097" y="81"/>
                      <a:pt x="1092" y="81"/>
                    </a:cubicBezTo>
                    <a:cubicBezTo>
                      <a:pt x="1087" y="81"/>
                      <a:pt x="1077" y="91"/>
                      <a:pt x="1068" y="98"/>
                    </a:cubicBezTo>
                    <a:cubicBezTo>
                      <a:pt x="1059" y="105"/>
                      <a:pt x="1044" y="109"/>
                      <a:pt x="1039" y="111"/>
                    </a:cubicBezTo>
                    <a:cubicBezTo>
                      <a:pt x="1034" y="112"/>
                      <a:pt x="1028" y="115"/>
                      <a:pt x="1030" y="120"/>
                    </a:cubicBezTo>
                    <a:cubicBezTo>
                      <a:pt x="1034" y="125"/>
                      <a:pt x="1044" y="131"/>
                      <a:pt x="1048" y="131"/>
                    </a:cubicBezTo>
                    <a:cubicBezTo>
                      <a:pt x="1054" y="131"/>
                      <a:pt x="1076" y="120"/>
                      <a:pt x="1080" y="119"/>
                    </a:cubicBezTo>
                    <a:cubicBezTo>
                      <a:pt x="1086" y="119"/>
                      <a:pt x="1092" y="111"/>
                      <a:pt x="1098" y="108"/>
                    </a:cubicBezTo>
                    <a:cubicBezTo>
                      <a:pt x="1106" y="105"/>
                      <a:pt x="1119" y="111"/>
                      <a:pt x="1120" y="115"/>
                    </a:cubicBezTo>
                    <a:cubicBezTo>
                      <a:pt x="1122" y="121"/>
                      <a:pt x="1120" y="143"/>
                      <a:pt x="1122" y="151"/>
                    </a:cubicBezTo>
                    <a:cubicBezTo>
                      <a:pt x="1124" y="160"/>
                      <a:pt x="1131" y="155"/>
                      <a:pt x="1133" y="154"/>
                    </a:cubicBezTo>
                    <a:cubicBezTo>
                      <a:pt x="1135" y="153"/>
                      <a:pt x="1134" y="127"/>
                      <a:pt x="1135" y="123"/>
                    </a:cubicBezTo>
                    <a:cubicBezTo>
                      <a:pt x="1136" y="119"/>
                      <a:pt x="1148" y="110"/>
                      <a:pt x="1148" y="106"/>
                    </a:cubicBezTo>
                    <a:cubicBezTo>
                      <a:pt x="1150" y="102"/>
                      <a:pt x="1164" y="111"/>
                      <a:pt x="1172" y="117"/>
                    </a:cubicBezTo>
                    <a:cubicBezTo>
                      <a:pt x="1180" y="121"/>
                      <a:pt x="1173" y="139"/>
                      <a:pt x="1172" y="14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98" name="Google Shape;1598;g2af5877792f_1_53"/>
              <p:cNvSpPr/>
              <p:nvPr/>
            </p:nvSpPr>
            <p:spPr>
              <a:xfrm>
                <a:off x="4146" y="199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599" name="Google Shape;1599;g2af5877792f_1_53"/>
              <p:cNvSpPr/>
              <p:nvPr/>
            </p:nvSpPr>
            <p:spPr>
              <a:xfrm>
                <a:off x="4146" y="199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00" name="Google Shape;1600;g2af5877792f_1_53"/>
              <p:cNvSpPr/>
              <p:nvPr/>
            </p:nvSpPr>
            <p:spPr>
              <a:xfrm>
                <a:off x="238" y="827"/>
                <a:ext cx="834" cy="1374"/>
              </a:xfrm>
              <a:custGeom>
                <a:avLst/>
                <a:gdLst/>
                <a:ahLst/>
                <a:cxnLst/>
                <a:rect l="l" t="t" r="r" b="b"/>
                <a:pathLst>
                  <a:path w="1147" h="1888" extrusionOk="0">
                    <a:moveTo>
                      <a:pt x="1132" y="1640"/>
                    </a:moveTo>
                    <a:cubicBezTo>
                      <a:pt x="1122" y="1651"/>
                      <a:pt x="1098" y="1664"/>
                      <a:pt x="1086" y="1675"/>
                    </a:cubicBezTo>
                    <a:cubicBezTo>
                      <a:pt x="1074" y="1686"/>
                      <a:pt x="1078" y="1698"/>
                      <a:pt x="1074" y="1716"/>
                    </a:cubicBezTo>
                    <a:cubicBezTo>
                      <a:pt x="1070" y="1734"/>
                      <a:pt x="1056" y="1755"/>
                      <a:pt x="1044" y="1765"/>
                    </a:cubicBezTo>
                    <a:cubicBezTo>
                      <a:pt x="1032" y="1775"/>
                      <a:pt x="1030" y="1792"/>
                      <a:pt x="1028" y="1799"/>
                    </a:cubicBezTo>
                    <a:cubicBezTo>
                      <a:pt x="1028" y="1806"/>
                      <a:pt x="1026" y="1825"/>
                      <a:pt x="1038" y="1832"/>
                    </a:cubicBezTo>
                    <a:cubicBezTo>
                      <a:pt x="1048" y="1839"/>
                      <a:pt x="1054" y="1848"/>
                      <a:pt x="1055" y="1858"/>
                    </a:cubicBezTo>
                    <a:cubicBezTo>
                      <a:pt x="1055" y="1867"/>
                      <a:pt x="1045" y="1880"/>
                      <a:pt x="1020" y="1888"/>
                    </a:cubicBezTo>
                    <a:cubicBezTo>
                      <a:pt x="1020" y="1888"/>
                      <a:pt x="808" y="1862"/>
                      <a:pt x="756" y="1860"/>
                    </a:cubicBezTo>
                    <a:cubicBezTo>
                      <a:pt x="705" y="1858"/>
                      <a:pt x="669" y="1852"/>
                      <a:pt x="669" y="1852"/>
                    </a:cubicBezTo>
                    <a:cubicBezTo>
                      <a:pt x="669" y="1852"/>
                      <a:pt x="654" y="1852"/>
                      <a:pt x="654" y="1820"/>
                    </a:cubicBezTo>
                    <a:cubicBezTo>
                      <a:pt x="653" y="1790"/>
                      <a:pt x="664" y="1742"/>
                      <a:pt x="654" y="1724"/>
                    </a:cubicBezTo>
                    <a:cubicBezTo>
                      <a:pt x="642" y="1706"/>
                      <a:pt x="591" y="1636"/>
                      <a:pt x="580" y="1626"/>
                    </a:cubicBezTo>
                    <a:cubicBezTo>
                      <a:pt x="569" y="1614"/>
                      <a:pt x="562" y="1598"/>
                      <a:pt x="556" y="1602"/>
                    </a:cubicBezTo>
                    <a:cubicBezTo>
                      <a:pt x="549" y="1606"/>
                      <a:pt x="527" y="1613"/>
                      <a:pt x="527" y="1602"/>
                    </a:cubicBezTo>
                    <a:cubicBezTo>
                      <a:pt x="527" y="1590"/>
                      <a:pt x="534" y="1562"/>
                      <a:pt x="527" y="1556"/>
                    </a:cubicBezTo>
                    <a:cubicBezTo>
                      <a:pt x="520" y="1550"/>
                      <a:pt x="501" y="1541"/>
                      <a:pt x="488" y="1539"/>
                    </a:cubicBezTo>
                    <a:cubicBezTo>
                      <a:pt x="476" y="1537"/>
                      <a:pt x="428" y="1518"/>
                      <a:pt x="426" y="1500"/>
                    </a:cubicBezTo>
                    <a:cubicBezTo>
                      <a:pt x="424" y="1483"/>
                      <a:pt x="435" y="1483"/>
                      <a:pt x="414" y="1469"/>
                    </a:cubicBezTo>
                    <a:cubicBezTo>
                      <a:pt x="394" y="1455"/>
                      <a:pt x="361" y="1440"/>
                      <a:pt x="333" y="1428"/>
                    </a:cubicBezTo>
                    <a:cubicBezTo>
                      <a:pt x="305" y="1418"/>
                      <a:pt x="272" y="1415"/>
                      <a:pt x="268" y="1404"/>
                    </a:cubicBezTo>
                    <a:cubicBezTo>
                      <a:pt x="262" y="1394"/>
                      <a:pt x="250" y="1386"/>
                      <a:pt x="252" y="1371"/>
                    </a:cubicBezTo>
                    <a:cubicBezTo>
                      <a:pt x="254" y="1356"/>
                      <a:pt x="260" y="1346"/>
                      <a:pt x="265" y="1334"/>
                    </a:cubicBezTo>
                    <a:cubicBezTo>
                      <a:pt x="270" y="1322"/>
                      <a:pt x="285" y="1312"/>
                      <a:pt x="275" y="1298"/>
                    </a:cubicBezTo>
                    <a:cubicBezTo>
                      <a:pt x="265" y="1285"/>
                      <a:pt x="248" y="1274"/>
                      <a:pt x="248" y="1267"/>
                    </a:cubicBezTo>
                    <a:cubicBezTo>
                      <a:pt x="248" y="1260"/>
                      <a:pt x="248" y="1254"/>
                      <a:pt x="252" y="1250"/>
                    </a:cubicBezTo>
                    <a:cubicBezTo>
                      <a:pt x="256" y="1246"/>
                      <a:pt x="266" y="1240"/>
                      <a:pt x="256" y="1232"/>
                    </a:cubicBezTo>
                    <a:cubicBezTo>
                      <a:pt x="246" y="1224"/>
                      <a:pt x="223" y="1201"/>
                      <a:pt x="215" y="1178"/>
                    </a:cubicBezTo>
                    <a:cubicBezTo>
                      <a:pt x="207" y="1155"/>
                      <a:pt x="192" y="1130"/>
                      <a:pt x="186" y="1108"/>
                    </a:cubicBezTo>
                    <a:cubicBezTo>
                      <a:pt x="180" y="1086"/>
                      <a:pt x="172" y="1062"/>
                      <a:pt x="164" y="1058"/>
                    </a:cubicBezTo>
                    <a:cubicBezTo>
                      <a:pt x="158" y="1054"/>
                      <a:pt x="156" y="1035"/>
                      <a:pt x="158" y="1015"/>
                    </a:cubicBezTo>
                    <a:cubicBezTo>
                      <a:pt x="160" y="995"/>
                      <a:pt x="176" y="990"/>
                      <a:pt x="180" y="984"/>
                    </a:cubicBezTo>
                    <a:cubicBezTo>
                      <a:pt x="185" y="978"/>
                      <a:pt x="202" y="961"/>
                      <a:pt x="192" y="949"/>
                    </a:cubicBezTo>
                    <a:cubicBezTo>
                      <a:pt x="183" y="937"/>
                      <a:pt x="170" y="932"/>
                      <a:pt x="161" y="927"/>
                    </a:cubicBezTo>
                    <a:cubicBezTo>
                      <a:pt x="152" y="922"/>
                      <a:pt x="129" y="883"/>
                      <a:pt x="130" y="868"/>
                    </a:cubicBezTo>
                    <a:cubicBezTo>
                      <a:pt x="130" y="854"/>
                      <a:pt x="130" y="807"/>
                      <a:pt x="132" y="796"/>
                    </a:cubicBezTo>
                    <a:cubicBezTo>
                      <a:pt x="134" y="786"/>
                      <a:pt x="136" y="787"/>
                      <a:pt x="146" y="800"/>
                    </a:cubicBezTo>
                    <a:cubicBezTo>
                      <a:pt x="154" y="812"/>
                      <a:pt x="168" y="842"/>
                      <a:pt x="174" y="835"/>
                    </a:cubicBezTo>
                    <a:cubicBezTo>
                      <a:pt x="180" y="828"/>
                      <a:pt x="190" y="822"/>
                      <a:pt x="182" y="808"/>
                    </a:cubicBezTo>
                    <a:cubicBezTo>
                      <a:pt x="174" y="794"/>
                      <a:pt x="174" y="788"/>
                      <a:pt x="170" y="774"/>
                    </a:cubicBezTo>
                    <a:cubicBezTo>
                      <a:pt x="165" y="760"/>
                      <a:pt x="162" y="754"/>
                      <a:pt x="168" y="748"/>
                    </a:cubicBezTo>
                    <a:cubicBezTo>
                      <a:pt x="174" y="742"/>
                      <a:pt x="194" y="742"/>
                      <a:pt x="188" y="732"/>
                    </a:cubicBezTo>
                    <a:cubicBezTo>
                      <a:pt x="182" y="721"/>
                      <a:pt x="177" y="712"/>
                      <a:pt x="171" y="712"/>
                    </a:cubicBezTo>
                    <a:cubicBezTo>
                      <a:pt x="165" y="712"/>
                      <a:pt x="158" y="714"/>
                      <a:pt x="158" y="727"/>
                    </a:cubicBezTo>
                    <a:cubicBezTo>
                      <a:pt x="158" y="740"/>
                      <a:pt x="152" y="754"/>
                      <a:pt x="152" y="754"/>
                    </a:cubicBezTo>
                    <a:cubicBezTo>
                      <a:pt x="152" y="754"/>
                      <a:pt x="142" y="770"/>
                      <a:pt x="134" y="760"/>
                    </a:cubicBezTo>
                    <a:cubicBezTo>
                      <a:pt x="126" y="750"/>
                      <a:pt x="116" y="718"/>
                      <a:pt x="108" y="717"/>
                    </a:cubicBezTo>
                    <a:cubicBezTo>
                      <a:pt x="100" y="716"/>
                      <a:pt x="85" y="716"/>
                      <a:pt x="92" y="702"/>
                    </a:cubicBezTo>
                    <a:cubicBezTo>
                      <a:pt x="100" y="688"/>
                      <a:pt x="110" y="682"/>
                      <a:pt x="106" y="674"/>
                    </a:cubicBezTo>
                    <a:cubicBezTo>
                      <a:pt x="102" y="666"/>
                      <a:pt x="92" y="650"/>
                      <a:pt x="88" y="638"/>
                    </a:cubicBezTo>
                    <a:cubicBezTo>
                      <a:pt x="83" y="625"/>
                      <a:pt x="72" y="616"/>
                      <a:pt x="70" y="600"/>
                    </a:cubicBezTo>
                    <a:cubicBezTo>
                      <a:pt x="68" y="585"/>
                      <a:pt x="60" y="576"/>
                      <a:pt x="56" y="569"/>
                    </a:cubicBezTo>
                    <a:cubicBezTo>
                      <a:pt x="52" y="562"/>
                      <a:pt x="35" y="529"/>
                      <a:pt x="42" y="516"/>
                    </a:cubicBezTo>
                    <a:cubicBezTo>
                      <a:pt x="48" y="502"/>
                      <a:pt x="48" y="483"/>
                      <a:pt x="50" y="470"/>
                    </a:cubicBezTo>
                    <a:cubicBezTo>
                      <a:pt x="51" y="456"/>
                      <a:pt x="60" y="456"/>
                      <a:pt x="62" y="432"/>
                    </a:cubicBezTo>
                    <a:cubicBezTo>
                      <a:pt x="63" y="408"/>
                      <a:pt x="60" y="380"/>
                      <a:pt x="59" y="365"/>
                    </a:cubicBezTo>
                    <a:cubicBezTo>
                      <a:pt x="58" y="350"/>
                      <a:pt x="48" y="334"/>
                      <a:pt x="40" y="316"/>
                    </a:cubicBezTo>
                    <a:cubicBezTo>
                      <a:pt x="32" y="298"/>
                      <a:pt x="0" y="272"/>
                      <a:pt x="29" y="245"/>
                    </a:cubicBezTo>
                    <a:cubicBezTo>
                      <a:pt x="58" y="218"/>
                      <a:pt x="82" y="193"/>
                      <a:pt x="87" y="170"/>
                    </a:cubicBezTo>
                    <a:cubicBezTo>
                      <a:pt x="92" y="147"/>
                      <a:pt x="106" y="123"/>
                      <a:pt x="110" y="92"/>
                    </a:cubicBezTo>
                    <a:cubicBezTo>
                      <a:pt x="114" y="60"/>
                      <a:pt x="114" y="25"/>
                      <a:pt x="115" y="16"/>
                    </a:cubicBezTo>
                    <a:cubicBezTo>
                      <a:pt x="116" y="6"/>
                      <a:pt x="118" y="0"/>
                      <a:pt x="118" y="0"/>
                    </a:cubicBezTo>
                    <a:cubicBezTo>
                      <a:pt x="645" y="141"/>
                      <a:pt x="645" y="141"/>
                      <a:pt x="645" y="141"/>
                    </a:cubicBezTo>
                    <a:cubicBezTo>
                      <a:pt x="519" y="641"/>
                      <a:pt x="519" y="641"/>
                      <a:pt x="519" y="641"/>
                    </a:cubicBezTo>
                    <a:cubicBezTo>
                      <a:pt x="519" y="641"/>
                      <a:pt x="516" y="648"/>
                      <a:pt x="524" y="659"/>
                    </a:cubicBezTo>
                    <a:cubicBezTo>
                      <a:pt x="531" y="668"/>
                      <a:pt x="1098" y="1493"/>
                      <a:pt x="1098" y="1493"/>
                    </a:cubicBezTo>
                    <a:cubicBezTo>
                      <a:pt x="1098" y="1493"/>
                      <a:pt x="1098" y="1493"/>
                      <a:pt x="1098" y="1493"/>
                    </a:cubicBezTo>
                    <a:cubicBezTo>
                      <a:pt x="1096" y="1506"/>
                      <a:pt x="1096" y="1518"/>
                      <a:pt x="1098" y="1520"/>
                    </a:cubicBezTo>
                    <a:cubicBezTo>
                      <a:pt x="1102" y="1524"/>
                      <a:pt x="1116" y="1562"/>
                      <a:pt x="1116" y="1566"/>
                    </a:cubicBezTo>
                    <a:cubicBezTo>
                      <a:pt x="1116" y="1570"/>
                      <a:pt x="1130" y="1603"/>
                      <a:pt x="1138" y="1616"/>
                    </a:cubicBezTo>
                    <a:cubicBezTo>
                      <a:pt x="1147" y="1630"/>
                      <a:pt x="1142" y="1630"/>
                      <a:pt x="1132" y="1640"/>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01" name="Google Shape;1601;g2af5877792f_1_53"/>
              <p:cNvSpPr/>
              <p:nvPr/>
            </p:nvSpPr>
            <p:spPr>
              <a:xfrm>
                <a:off x="580" y="2072"/>
                <a:ext cx="24" cy="38"/>
              </a:xfrm>
              <a:custGeom>
                <a:avLst/>
                <a:gdLst/>
                <a:ahLst/>
                <a:cxnLst/>
                <a:rect l="l" t="t" r="r" b="b"/>
                <a:pathLst>
                  <a:path w="34" h="52" extrusionOk="0">
                    <a:moveTo>
                      <a:pt x="29" y="44"/>
                    </a:moveTo>
                    <a:cubicBezTo>
                      <a:pt x="29" y="44"/>
                      <a:pt x="20" y="30"/>
                      <a:pt x="16" y="22"/>
                    </a:cubicBezTo>
                    <a:cubicBezTo>
                      <a:pt x="12" y="15"/>
                      <a:pt x="3" y="0"/>
                      <a:pt x="2" y="10"/>
                    </a:cubicBezTo>
                    <a:cubicBezTo>
                      <a:pt x="0" y="19"/>
                      <a:pt x="4" y="34"/>
                      <a:pt x="8" y="40"/>
                    </a:cubicBezTo>
                    <a:cubicBezTo>
                      <a:pt x="12" y="47"/>
                      <a:pt x="34" y="52"/>
                      <a:pt x="29" y="44"/>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02" name="Google Shape;1602;g2af5877792f_1_53"/>
              <p:cNvSpPr/>
              <p:nvPr/>
            </p:nvSpPr>
            <p:spPr>
              <a:xfrm>
                <a:off x="593" y="2014"/>
                <a:ext cx="33" cy="32"/>
              </a:xfrm>
              <a:custGeom>
                <a:avLst/>
                <a:gdLst/>
                <a:ahLst/>
                <a:cxnLst/>
                <a:rect l="l" t="t" r="r" b="b"/>
                <a:pathLst>
                  <a:path w="46" h="45" extrusionOk="0">
                    <a:moveTo>
                      <a:pt x="40" y="34"/>
                    </a:moveTo>
                    <a:cubicBezTo>
                      <a:pt x="38" y="32"/>
                      <a:pt x="29" y="22"/>
                      <a:pt x="23" y="17"/>
                    </a:cubicBezTo>
                    <a:cubicBezTo>
                      <a:pt x="17" y="11"/>
                      <a:pt x="5" y="0"/>
                      <a:pt x="2" y="8"/>
                    </a:cubicBezTo>
                    <a:cubicBezTo>
                      <a:pt x="0" y="15"/>
                      <a:pt x="4" y="25"/>
                      <a:pt x="13" y="31"/>
                    </a:cubicBezTo>
                    <a:cubicBezTo>
                      <a:pt x="21" y="38"/>
                      <a:pt x="32" y="42"/>
                      <a:pt x="35" y="43"/>
                    </a:cubicBezTo>
                    <a:cubicBezTo>
                      <a:pt x="42" y="45"/>
                      <a:pt x="46" y="41"/>
                      <a:pt x="40" y="34"/>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03" name="Google Shape;1603;g2af5877792f_1_53"/>
              <p:cNvSpPr/>
              <p:nvPr/>
            </p:nvSpPr>
            <p:spPr>
              <a:xfrm>
                <a:off x="492" y="2025"/>
                <a:ext cx="0" cy="0"/>
              </a:xfrm>
              <a:prstGeom prst="ellipse">
                <a:avLst/>
              </a:pr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04" name="Google Shape;1604;g2af5877792f_1_53"/>
              <p:cNvSpPr/>
              <p:nvPr/>
            </p:nvSpPr>
            <p:spPr>
              <a:xfrm>
                <a:off x="444" y="1917"/>
                <a:ext cx="0" cy="0"/>
              </a:xfrm>
              <a:prstGeom prst="ellipse">
                <a:avLst/>
              </a:pr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05" name="Google Shape;1605;g2af5877792f_1_53"/>
              <p:cNvSpPr/>
              <p:nvPr/>
            </p:nvSpPr>
            <p:spPr>
              <a:xfrm>
                <a:off x="478" y="1917"/>
                <a:ext cx="43" cy="18"/>
              </a:xfrm>
              <a:custGeom>
                <a:avLst/>
                <a:gdLst/>
                <a:ahLst/>
                <a:cxnLst/>
                <a:rect l="l" t="t" r="r" b="b"/>
                <a:pathLst>
                  <a:path w="59" h="25" extrusionOk="0">
                    <a:moveTo>
                      <a:pt x="54" y="17"/>
                    </a:moveTo>
                    <a:cubicBezTo>
                      <a:pt x="43" y="15"/>
                      <a:pt x="35" y="13"/>
                      <a:pt x="30" y="11"/>
                    </a:cubicBezTo>
                    <a:cubicBezTo>
                      <a:pt x="26" y="8"/>
                      <a:pt x="22" y="4"/>
                      <a:pt x="16" y="2"/>
                    </a:cubicBezTo>
                    <a:cubicBezTo>
                      <a:pt x="9" y="0"/>
                      <a:pt x="0" y="1"/>
                      <a:pt x="4" y="10"/>
                    </a:cubicBezTo>
                    <a:cubicBezTo>
                      <a:pt x="7" y="19"/>
                      <a:pt x="11" y="25"/>
                      <a:pt x="19" y="24"/>
                    </a:cubicBezTo>
                    <a:cubicBezTo>
                      <a:pt x="27" y="24"/>
                      <a:pt x="42" y="22"/>
                      <a:pt x="45" y="22"/>
                    </a:cubicBezTo>
                    <a:cubicBezTo>
                      <a:pt x="49" y="21"/>
                      <a:pt x="59" y="18"/>
                      <a:pt x="54" y="17"/>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06" name="Google Shape;1606;g2af5877792f_1_53"/>
              <p:cNvSpPr/>
              <p:nvPr/>
            </p:nvSpPr>
            <p:spPr>
              <a:xfrm>
                <a:off x="3992" y="1057"/>
                <a:ext cx="420" cy="485"/>
              </a:xfrm>
              <a:custGeom>
                <a:avLst/>
                <a:gdLst/>
                <a:ahLst/>
                <a:cxnLst/>
                <a:rect l="l" t="t" r="r" b="b"/>
                <a:pathLst>
                  <a:path w="578" h="666" extrusionOk="0">
                    <a:moveTo>
                      <a:pt x="574" y="228"/>
                    </a:moveTo>
                    <a:cubicBezTo>
                      <a:pt x="574" y="229"/>
                      <a:pt x="574" y="230"/>
                      <a:pt x="573" y="230"/>
                    </a:cubicBezTo>
                    <a:cubicBezTo>
                      <a:pt x="567" y="226"/>
                      <a:pt x="565" y="231"/>
                      <a:pt x="563" y="234"/>
                    </a:cubicBezTo>
                    <a:cubicBezTo>
                      <a:pt x="562" y="236"/>
                      <a:pt x="561" y="254"/>
                      <a:pt x="569" y="278"/>
                    </a:cubicBezTo>
                    <a:cubicBezTo>
                      <a:pt x="578" y="301"/>
                      <a:pt x="569" y="298"/>
                      <a:pt x="569" y="322"/>
                    </a:cubicBezTo>
                    <a:cubicBezTo>
                      <a:pt x="569" y="346"/>
                      <a:pt x="565" y="365"/>
                      <a:pt x="563" y="386"/>
                    </a:cubicBezTo>
                    <a:cubicBezTo>
                      <a:pt x="561" y="407"/>
                      <a:pt x="563" y="406"/>
                      <a:pt x="545" y="422"/>
                    </a:cubicBezTo>
                    <a:cubicBezTo>
                      <a:pt x="527" y="438"/>
                      <a:pt x="512" y="469"/>
                      <a:pt x="501" y="466"/>
                    </a:cubicBezTo>
                    <a:cubicBezTo>
                      <a:pt x="491" y="464"/>
                      <a:pt x="483" y="474"/>
                      <a:pt x="482" y="482"/>
                    </a:cubicBezTo>
                    <a:cubicBezTo>
                      <a:pt x="481" y="489"/>
                      <a:pt x="473" y="488"/>
                      <a:pt x="464" y="498"/>
                    </a:cubicBezTo>
                    <a:cubicBezTo>
                      <a:pt x="456" y="508"/>
                      <a:pt x="455" y="528"/>
                      <a:pt x="459" y="539"/>
                    </a:cubicBezTo>
                    <a:cubicBezTo>
                      <a:pt x="464" y="550"/>
                      <a:pt x="453" y="557"/>
                      <a:pt x="446" y="560"/>
                    </a:cubicBezTo>
                    <a:cubicBezTo>
                      <a:pt x="439" y="562"/>
                      <a:pt x="425" y="545"/>
                      <a:pt x="418" y="546"/>
                    </a:cubicBezTo>
                    <a:cubicBezTo>
                      <a:pt x="411" y="548"/>
                      <a:pt x="405" y="586"/>
                      <a:pt x="410" y="593"/>
                    </a:cubicBezTo>
                    <a:cubicBezTo>
                      <a:pt x="415" y="600"/>
                      <a:pt x="414" y="623"/>
                      <a:pt x="410" y="628"/>
                    </a:cubicBezTo>
                    <a:cubicBezTo>
                      <a:pt x="406" y="632"/>
                      <a:pt x="405" y="642"/>
                      <a:pt x="388" y="657"/>
                    </a:cubicBezTo>
                    <a:cubicBezTo>
                      <a:pt x="377" y="666"/>
                      <a:pt x="371" y="663"/>
                      <a:pt x="368" y="660"/>
                    </a:cubicBezTo>
                    <a:cubicBezTo>
                      <a:pt x="368" y="659"/>
                      <a:pt x="368" y="659"/>
                      <a:pt x="368" y="659"/>
                    </a:cubicBezTo>
                    <a:cubicBezTo>
                      <a:pt x="368" y="659"/>
                      <a:pt x="368" y="659"/>
                      <a:pt x="367" y="659"/>
                    </a:cubicBezTo>
                    <a:cubicBezTo>
                      <a:pt x="367" y="659"/>
                      <a:pt x="367" y="659"/>
                      <a:pt x="367" y="659"/>
                    </a:cubicBezTo>
                    <a:cubicBezTo>
                      <a:pt x="367" y="658"/>
                      <a:pt x="367" y="658"/>
                      <a:pt x="367" y="658"/>
                    </a:cubicBezTo>
                    <a:cubicBezTo>
                      <a:pt x="367" y="658"/>
                      <a:pt x="367" y="658"/>
                      <a:pt x="367" y="658"/>
                    </a:cubicBezTo>
                    <a:cubicBezTo>
                      <a:pt x="367" y="657"/>
                      <a:pt x="367" y="657"/>
                      <a:pt x="367" y="657"/>
                    </a:cubicBezTo>
                    <a:cubicBezTo>
                      <a:pt x="367" y="657"/>
                      <a:pt x="366" y="657"/>
                      <a:pt x="366" y="657"/>
                    </a:cubicBezTo>
                    <a:cubicBezTo>
                      <a:pt x="366" y="657"/>
                      <a:pt x="366" y="657"/>
                      <a:pt x="366" y="657"/>
                    </a:cubicBezTo>
                    <a:cubicBezTo>
                      <a:pt x="366" y="657"/>
                      <a:pt x="366" y="657"/>
                      <a:pt x="366" y="657"/>
                    </a:cubicBezTo>
                    <a:cubicBezTo>
                      <a:pt x="361" y="648"/>
                      <a:pt x="352" y="642"/>
                      <a:pt x="346" y="640"/>
                    </a:cubicBezTo>
                    <a:cubicBezTo>
                      <a:pt x="336" y="637"/>
                      <a:pt x="328" y="630"/>
                      <a:pt x="320" y="615"/>
                    </a:cubicBezTo>
                    <a:cubicBezTo>
                      <a:pt x="312" y="600"/>
                      <a:pt x="289" y="631"/>
                      <a:pt x="275" y="637"/>
                    </a:cubicBezTo>
                    <a:cubicBezTo>
                      <a:pt x="261" y="644"/>
                      <a:pt x="260" y="638"/>
                      <a:pt x="252" y="634"/>
                    </a:cubicBezTo>
                    <a:cubicBezTo>
                      <a:pt x="243" y="630"/>
                      <a:pt x="238" y="631"/>
                      <a:pt x="229" y="635"/>
                    </a:cubicBezTo>
                    <a:cubicBezTo>
                      <a:pt x="220" y="639"/>
                      <a:pt x="208" y="645"/>
                      <a:pt x="201" y="636"/>
                    </a:cubicBezTo>
                    <a:cubicBezTo>
                      <a:pt x="194" y="627"/>
                      <a:pt x="175" y="627"/>
                      <a:pt x="162" y="627"/>
                    </a:cubicBezTo>
                    <a:cubicBezTo>
                      <a:pt x="150" y="629"/>
                      <a:pt x="154" y="629"/>
                      <a:pt x="138" y="611"/>
                    </a:cubicBezTo>
                    <a:cubicBezTo>
                      <a:pt x="120" y="593"/>
                      <a:pt x="110" y="583"/>
                      <a:pt x="96" y="579"/>
                    </a:cubicBezTo>
                    <a:cubicBezTo>
                      <a:pt x="82" y="575"/>
                      <a:pt x="62" y="577"/>
                      <a:pt x="54" y="579"/>
                    </a:cubicBezTo>
                    <a:cubicBezTo>
                      <a:pt x="50" y="580"/>
                      <a:pt x="49" y="585"/>
                      <a:pt x="50" y="591"/>
                    </a:cubicBezTo>
                    <a:cubicBezTo>
                      <a:pt x="47" y="575"/>
                      <a:pt x="1" y="143"/>
                      <a:pt x="0" y="131"/>
                    </a:cubicBezTo>
                    <a:cubicBezTo>
                      <a:pt x="0" y="131"/>
                      <a:pt x="142" y="105"/>
                      <a:pt x="165" y="100"/>
                    </a:cubicBezTo>
                    <a:cubicBezTo>
                      <a:pt x="165" y="100"/>
                      <a:pt x="165" y="100"/>
                      <a:pt x="165" y="100"/>
                    </a:cubicBezTo>
                    <a:cubicBezTo>
                      <a:pt x="189" y="96"/>
                      <a:pt x="213" y="110"/>
                      <a:pt x="225" y="115"/>
                    </a:cubicBezTo>
                    <a:cubicBezTo>
                      <a:pt x="237" y="120"/>
                      <a:pt x="237" y="126"/>
                      <a:pt x="237" y="132"/>
                    </a:cubicBezTo>
                    <a:cubicBezTo>
                      <a:pt x="237" y="137"/>
                      <a:pt x="243" y="138"/>
                      <a:pt x="254" y="135"/>
                    </a:cubicBezTo>
                    <a:cubicBezTo>
                      <a:pt x="265" y="132"/>
                      <a:pt x="286" y="132"/>
                      <a:pt x="317" y="135"/>
                    </a:cubicBezTo>
                    <a:cubicBezTo>
                      <a:pt x="347" y="138"/>
                      <a:pt x="328" y="130"/>
                      <a:pt x="349" y="113"/>
                    </a:cubicBezTo>
                    <a:cubicBezTo>
                      <a:pt x="371" y="96"/>
                      <a:pt x="381" y="103"/>
                      <a:pt x="402" y="99"/>
                    </a:cubicBezTo>
                    <a:cubicBezTo>
                      <a:pt x="423" y="95"/>
                      <a:pt x="434" y="60"/>
                      <a:pt x="446" y="50"/>
                    </a:cubicBezTo>
                    <a:cubicBezTo>
                      <a:pt x="458" y="40"/>
                      <a:pt x="537" y="0"/>
                      <a:pt x="537" y="0"/>
                    </a:cubicBezTo>
                    <a:cubicBezTo>
                      <a:pt x="537" y="0"/>
                      <a:pt x="574" y="205"/>
                      <a:pt x="574" y="228"/>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07" name="Google Shape;1607;g2af5877792f_1_53"/>
              <p:cNvSpPr/>
              <p:nvPr/>
            </p:nvSpPr>
            <p:spPr>
              <a:xfrm>
                <a:off x="4258" y="1535"/>
                <a:ext cx="1" cy="1"/>
              </a:xfrm>
              <a:custGeom>
                <a:avLst/>
                <a:gdLst/>
                <a:ahLst/>
                <a:cxnLst/>
                <a:rect l="l" t="t" r="r" b="b"/>
                <a:pathLst>
                  <a:path w="2" h="2" extrusionOk="0">
                    <a:moveTo>
                      <a:pt x="2" y="2"/>
                    </a:moveTo>
                    <a:cubicBezTo>
                      <a:pt x="1" y="1"/>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08" name="Google Shape;1608;g2af5877792f_1_53"/>
              <p:cNvSpPr/>
              <p:nvPr/>
            </p:nvSpPr>
            <p:spPr>
              <a:xfrm>
                <a:off x="4258" y="1535"/>
                <a:ext cx="1" cy="1"/>
              </a:xfrm>
              <a:custGeom>
                <a:avLst/>
                <a:gdLst/>
                <a:ahLst/>
                <a:cxnLst/>
                <a:rect l="l" t="t" r="r" b="b"/>
                <a:pathLst>
                  <a:path w="2" h="2" extrusionOk="0">
                    <a:moveTo>
                      <a:pt x="2" y="2"/>
                    </a:moveTo>
                    <a:cubicBezTo>
                      <a:pt x="1" y="1"/>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09" name="Google Shape;1609;g2af5877792f_1_53"/>
              <p:cNvSpPr/>
              <p:nvPr/>
            </p:nvSpPr>
            <p:spPr>
              <a:xfrm>
                <a:off x="4188" y="1335"/>
                <a:ext cx="785" cy="447"/>
              </a:xfrm>
              <a:custGeom>
                <a:avLst/>
                <a:gdLst/>
                <a:ahLst/>
                <a:cxnLst/>
                <a:rect l="l" t="t" r="r" b="b"/>
                <a:pathLst>
                  <a:path w="1079" h="614" extrusionOk="0">
                    <a:moveTo>
                      <a:pt x="1060" y="432"/>
                    </a:moveTo>
                    <a:cubicBezTo>
                      <a:pt x="1059" y="430"/>
                      <a:pt x="888" y="469"/>
                      <a:pt x="855" y="477"/>
                    </a:cubicBezTo>
                    <a:cubicBezTo>
                      <a:pt x="822" y="485"/>
                      <a:pt x="501" y="545"/>
                      <a:pt x="501" y="545"/>
                    </a:cubicBezTo>
                    <a:cubicBezTo>
                      <a:pt x="501" y="545"/>
                      <a:pt x="392" y="563"/>
                      <a:pt x="351" y="567"/>
                    </a:cubicBezTo>
                    <a:cubicBezTo>
                      <a:pt x="309" y="571"/>
                      <a:pt x="268" y="577"/>
                      <a:pt x="268" y="577"/>
                    </a:cubicBezTo>
                    <a:cubicBezTo>
                      <a:pt x="155" y="589"/>
                      <a:pt x="81" y="601"/>
                      <a:pt x="0" y="614"/>
                    </a:cubicBezTo>
                    <a:cubicBezTo>
                      <a:pt x="23" y="605"/>
                      <a:pt x="70" y="569"/>
                      <a:pt x="84" y="557"/>
                    </a:cubicBezTo>
                    <a:cubicBezTo>
                      <a:pt x="99" y="545"/>
                      <a:pt x="108" y="526"/>
                      <a:pt x="112" y="519"/>
                    </a:cubicBezTo>
                    <a:cubicBezTo>
                      <a:pt x="116" y="511"/>
                      <a:pt x="124" y="495"/>
                      <a:pt x="132" y="487"/>
                    </a:cubicBezTo>
                    <a:cubicBezTo>
                      <a:pt x="141" y="479"/>
                      <a:pt x="180" y="445"/>
                      <a:pt x="191" y="432"/>
                    </a:cubicBezTo>
                    <a:cubicBezTo>
                      <a:pt x="195" y="427"/>
                      <a:pt x="195" y="423"/>
                      <a:pt x="193" y="419"/>
                    </a:cubicBezTo>
                    <a:cubicBezTo>
                      <a:pt x="194" y="420"/>
                      <a:pt x="201" y="429"/>
                      <a:pt x="210" y="437"/>
                    </a:cubicBezTo>
                    <a:cubicBezTo>
                      <a:pt x="218" y="445"/>
                      <a:pt x="242" y="475"/>
                      <a:pt x="264" y="463"/>
                    </a:cubicBezTo>
                    <a:cubicBezTo>
                      <a:pt x="285" y="451"/>
                      <a:pt x="292" y="441"/>
                      <a:pt x="311" y="445"/>
                    </a:cubicBezTo>
                    <a:cubicBezTo>
                      <a:pt x="330" y="449"/>
                      <a:pt x="353" y="431"/>
                      <a:pt x="364" y="421"/>
                    </a:cubicBezTo>
                    <a:cubicBezTo>
                      <a:pt x="374" y="413"/>
                      <a:pt x="382" y="403"/>
                      <a:pt x="395" y="403"/>
                    </a:cubicBezTo>
                    <a:cubicBezTo>
                      <a:pt x="408" y="401"/>
                      <a:pt x="435" y="388"/>
                      <a:pt x="435" y="362"/>
                    </a:cubicBezTo>
                    <a:cubicBezTo>
                      <a:pt x="435" y="336"/>
                      <a:pt x="440" y="309"/>
                      <a:pt x="450" y="297"/>
                    </a:cubicBezTo>
                    <a:cubicBezTo>
                      <a:pt x="460" y="285"/>
                      <a:pt x="464" y="263"/>
                      <a:pt x="470" y="242"/>
                    </a:cubicBezTo>
                    <a:cubicBezTo>
                      <a:pt x="477" y="221"/>
                      <a:pt x="478" y="176"/>
                      <a:pt x="492" y="185"/>
                    </a:cubicBezTo>
                    <a:cubicBezTo>
                      <a:pt x="506" y="193"/>
                      <a:pt x="524" y="207"/>
                      <a:pt x="536" y="194"/>
                    </a:cubicBezTo>
                    <a:cubicBezTo>
                      <a:pt x="548" y="181"/>
                      <a:pt x="543" y="170"/>
                      <a:pt x="547" y="159"/>
                    </a:cubicBezTo>
                    <a:cubicBezTo>
                      <a:pt x="551" y="148"/>
                      <a:pt x="552" y="135"/>
                      <a:pt x="560" y="131"/>
                    </a:cubicBezTo>
                    <a:cubicBezTo>
                      <a:pt x="568" y="127"/>
                      <a:pt x="587" y="116"/>
                      <a:pt x="598" y="105"/>
                    </a:cubicBezTo>
                    <a:cubicBezTo>
                      <a:pt x="608" y="95"/>
                      <a:pt x="626" y="70"/>
                      <a:pt x="626" y="53"/>
                    </a:cubicBezTo>
                    <a:cubicBezTo>
                      <a:pt x="626" y="42"/>
                      <a:pt x="625" y="24"/>
                      <a:pt x="630" y="13"/>
                    </a:cubicBezTo>
                    <a:cubicBezTo>
                      <a:pt x="633" y="6"/>
                      <a:pt x="640" y="3"/>
                      <a:pt x="654" y="11"/>
                    </a:cubicBezTo>
                    <a:cubicBezTo>
                      <a:pt x="688" y="31"/>
                      <a:pt x="707" y="41"/>
                      <a:pt x="708" y="25"/>
                    </a:cubicBezTo>
                    <a:cubicBezTo>
                      <a:pt x="709" y="20"/>
                      <a:pt x="712" y="15"/>
                      <a:pt x="716" y="11"/>
                    </a:cubicBezTo>
                    <a:cubicBezTo>
                      <a:pt x="724" y="2"/>
                      <a:pt x="739" y="0"/>
                      <a:pt x="747" y="15"/>
                    </a:cubicBezTo>
                    <a:cubicBezTo>
                      <a:pt x="759" y="37"/>
                      <a:pt x="785" y="44"/>
                      <a:pt x="792" y="52"/>
                    </a:cubicBezTo>
                    <a:cubicBezTo>
                      <a:pt x="799" y="60"/>
                      <a:pt x="832" y="91"/>
                      <a:pt x="814" y="108"/>
                    </a:cubicBezTo>
                    <a:cubicBezTo>
                      <a:pt x="796" y="125"/>
                      <a:pt x="789" y="149"/>
                      <a:pt x="804" y="157"/>
                    </a:cubicBezTo>
                    <a:cubicBezTo>
                      <a:pt x="818" y="163"/>
                      <a:pt x="840" y="149"/>
                      <a:pt x="843" y="149"/>
                    </a:cubicBezTo>
                    <a:cubicBezTo>
                      <a:pt x="846" y="149"/>
                      <a:pt x="850" y="167"/>
                      <a:pt x="852" y="173"/>
                    </a:cubicBezTo>
                    <a:cubicBezTo>
                      <a:pt x="852" y="181"/>
                      <a:pt x="890" y="171"/>
                      <a:pt x="910" y="182"/>
                    </a:cubicBezTo>
                    <a:cubicBezTo>
                      <a:pt x="920" y="188"/>
                      <a:pt x="926" y="193"/>
                      <a:pt x="931" y="197"/>
                    </a:cubicBezTo>
                    <a:cubicBezTo>
                      <a:pt x="936" y="200"/>
                      <a:pt x="941" y="203"/>
                      <a:pt x="948" y="205"/>
                    </a:cubicBezTo>
                    <a:cubicBezTo>
                      <a:pt x="964" y="209"/>
                      <a:pt x="970" y="227"/>
                      <a:pt x="964" y="235"/>
                    </a:cubicBezTo>
                    <a:cubicBezTo>
                      <a:pt x="957" y="243"/>
                      <a:pt x="966" y="263"/>
                      <a:pt x="956" y="261"/>
                    </a:cubicBezTo>
                    <a:cubicBezTo>
                      <a:pt x="945" y="257"/>
                      <a:pt x="924" y="245"/>
                      <a:pt x="916" y="241"/>
                    </a:cubicBezTo>
                    <a:cubicBezTo>
                      <a:pt x="906" y="238"/>
                      <a:pt x="903" y="247"/>
                      <a:pt x="926" y="258"/>
                    </a:cubicBezTo>
                    <a:cubicBezTo>
                      <a:pt x="948" y="269"/>
                      <a:pt x="969" y="271"/>
                      <a:pt x="974" y="279"/>
                    </a:cubicBezTo>
                    <a:cubicBezTo>
                      <a:pt x="978" y="284"/>
                      <a:pt x="982" y="299"/>
                      <a:pt x="982" y="305"/>
                    </a:cubicBezTo>
                    <a:cubicBezTo>
                      <a:pt x="982" y="308"/>
                      <a:pt x="981" y="309"/>
                      <a:pt x="980" y="307"/>
                    </a:cubicBezTo>
                    <a:cubicBezTo>
                      <a:pt x="973" y="302"/>
                      <a:pt x="958" y="296"/>
                      <a:pt x="957" y="301"/>
                    </a:cubicBezTo>
                    <a:cubicBezTo>
                      <a:pt x="956" y="307"/>
                      <a:pt x="972" y="319"/>
                      <a:pt x="968" y="320"/>
                    </a:cubicBezTo>
                    <a:cubicBezTo>
                      <a:pt x="964" y="321"/>
                      <a:pt x="959" y="321"/>
                      <a:pt x="959" y="325"/>
                    </a:cubicBezTo>
                    <a:cubicBezTo>
                      <a:pt x="959" y="330"/>
                      <a:pt x="966" y="329"/>
                      <a:pt x="972" y="333"/>
                    </a:cubicBezTo>
                    <a:cubicBezTo>
                      <a:pt x="977" y="337"/>
                      <a:pt x="995" y="337"/>
                      <a:pt x="990" y="352"/>
                    </a:cubicBezTo>
                    <a:cubicBezTo>
                      <a:pt x="984" y="367"/>
                      <a:pt x="985" y="384"/>
                      <a:pt x="968" y="373"/>
                    </a:cubicBezTo>
                    <a:cubicBezTo>
                      <a:pt x="951" y="361"/>
                      <a:pt x="938" y="349"/>
                      <a:pt x="932" y="349"/>
                    </a:cubicBezTo>
                    <a:cubicBezTo>
                      <a:pt x="926" y="347"/>
                      <a:pt x="931" y="356"/>
                      <a:pt x="938" y="361"/>
                    </a:cubicBezTo>
                    <a:cubicBezTo>
                      <a:pt x="944" y="366"/>
                      <a:pt x="950" y="375"/>
                      <a:pt x="962" y="383"/>
                    </a:cubicBezTo>
                    <a:cubicBezTo>
                      <a:pt x="973" y="391"/>
                      <a:pt x="984" y="389"/>
                      <a:pt x="988" y="386"/>
                    </a:cubicBezTo>
                    <a:cubicBezTo>
                      <a:pt x="992" y="383"/>
                      <a:pt x="985" y="377"/>
                      <a:pt x="997" y="376"/>
                    </a:cubicBezTo>
                    <a:cubicBezTo>
                      <a:pt x="1009" y="375"/>
                      <a:pt x="1036" y="361"/>
                      <a:pt x="1040" y="376"/>
                    </a:cubicBezTo>
                    <a:cubicBezTo>
                      <a:pt x="1046" y="391"/>
                      <a:pt x="1079" y="429"/>
                      <a:pt x="1060" y="432"/>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10" name="Google Shape;1610;g2af5877792f_1_53"/>
              <p:cNvSpPr/>
              <p:nvPr/>
            </p:nvSpPr>
            <p:spPr>
              <a:xfrm>
                <a:off x="4925" y="1477"/>
                <a:ext cx="39" cy="109"/>
              </a:xfrm>
              <a:custGeom>
                <a:avLst/>
                <a:gdLst/>
                <a:ahLst/>
                <a:cxnLst/>
                <a:rect l="l" t="t" r="r" b="b"/>
                <a:pathLst>
                  <a:path w="54" h="150" extrusionOk="0">
                    <a:moveTo>
                      <a:pt x="54" y="0"/>
                    </a:moveTo>
                    <a:cubicBezTo>
                      <a:pt x="54" y="3"/>
                      <a:pt x="53" y="5"/>
                      <a:pt x="53" y="9"/>
                    </a:cubicBezTo>
                    <a:cubicBezTo>
                      <a:pt x="51" y="16"/>
                      <a:pt x="49" y="52"/>
                      <a:pt x="44" y="64"/>
                    </a:cubicBezTo>
                    <a:cubicBezTo>
                      <a:pt x="39" y="76"/>
                      <a:pt x="35" y="68"/>
                      <a:pt x="30" y="74"/>
                    </a:cubicBezTo>
                    <a:cubicBezTo>
                      <a:pt x="25" y="82"/>
                      <a:pt x="26" y="102"/>
                      <a:pt x="25" y="126"/>
                    </a:cubicBezTo>
                    <a:cubicBezTo>
                      <a:pt x="24" y="150"/>
                      <a:pt x="8" y="133"/>
                      <a:pt x="3" y="123"/>
                    </a:cubicBezTo>
                    <a:cubicBezTo>
                      <a:pt x="1" y="120"/>
                      <a:pt x="0" y="116"/>
                      <a:pt x="0" y="111"/>
                    </a:cubicBezTo>
                    <a:cubicBezTo>
                      <a:pt x="0" y="97"/>
                      <a:pt x="4" y="77"/>
                      <a:pt x="5" y="60"/>
                    </a:cubicBezTo>
                    <a:cubicBezTo>
                      <a:pt x="7" y="36"/>
                      <a:pt x="15" y="20"/>
                      <a:pt x="17" y="18"/>
                    </a:cubicBezTo>
                    <a:cubicBezTo>
                      <a:pt x="20" y="15"/>
                      <a:pt x="26" y="10"/>
                      <a:pt x="25" y="0"/>
                    </a:cubicBezTo>
                    <a:lnTo>
                      <a:pt x="54" y="0"/>
                    </a:ln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11" name="Google Shape;1611;g2af5877792f_1_53"/>
              <p:cNvSpPr/>
              <p:nvPr/>
            </p:nvSpPr>
            <p:spPr>
              <a:xfrm>
                <a:off x="4259" y="1221"/>
                <a:ext cx="450" cy="459"/>
              </a:xfrm>
              <a:custGeom>
                <a:avLst/>
                <a:gdLst/>
                <a:ahLst/>
                <a:cxnLst/>
                <a:rect l="l" t="t" r="r" b="b"/>
                <a:pathLst>
                  <a:path w="618" h="631" extrusionOk="0">
                    <a:moveTo>
                      <a:pt x="618" y="167"/>
                    </a:moveTo>
                    <a:cubicBezTo>
                      <a:pt x="614" y="171"/>
                      <a:pt x="611" y="176"/>
                      <a:pt x="610" y="181"/>
                    </a:cubicBezTo>
                    <a:cubicBezTo>
                      <a:pt x="609" y="197"/>
                      <a:pt x="590" y="187"/>
                      <a:pt x="556" y="167"/>
                    </a:cubicBezTo>
                    <a:cubicBezTo>
                      <a:pt x="542" y="159"/>
                      <a:pt x="535" y="162"/>
                      <a:pt x="532" y="169"/>
                    </a:cubicBezTo>
                    <a:cubicBezTo>
                      <a:pt x="527" y="180"/>
                      <a:pt x="528" y="198"/>
                      <a:pt x="528" y="209"/>
                    </a:cubicBezTo>
                    <a:cubicBezTo>
                      <a:pt x="528" y="226"/>
                      <a:pt x="510" y="251"/>
                      <a:pt x="500" y="261"/>
                    </a:cubicBezTo>
                    <a:cubicBezTo>
                      <a:pt x="489" y="272"/>
                      <a:pt x="470" y="283"/>
                      <a:pt x="462" y="287"/>
                    </a:cubicBezTo>
                    <a:cubicBezTo>
                      <a:pt x="454" y="291"/>
                      <a:pt x="453" y="304"/>
                      <a:pt x="449" y="315"/>
                    </a:cubicBezTo>
                    <a:cubicBezTo>
                      <a:pt x="445" y="326"/>
                      <a:pt x="450" y="337"/>
                      <a:pt x="438" y="350"/>
                    </a:cubicBezTo>
                    <a:cubicBezTo>
                      <a:pt x="426" y="363"/>
                      <a:pt x="408" y="349"/>
                      <a:pt x="394" y="341"/>
                    </a:cubicBezTo>
                    <a:cubicBezTo>
                      <a:pt x="380" y="332"/>
                      <a:pt x="379" y="377"/>
                      <a:pt x="372" y="398"/>
                    </a:cubicBezTo>
                    <a:cubicBezTo>
                      <a:pt x="366" y="419"/>
                      <a:pt x="362" y="441"/>
                      <a:pt x="352" y="453"/>
                    </a:cubicBezTo>
                    <a:cubicBezTo>
                      <a:pt x="342" y="465"/>
                      <a:pt x="337" y="492"/>
                      <a:pt x="337" y="518"/>
                    </a:cubicBezTo>
                    <a:cubicBezTo>
                      <a:pt x="337" y="544"/>
                      <a:pt x="310" y="557"/>
                      <a:pt x="297" y="559"/>
                    </a:cubicBezTo>
                    <a:cubicBezTo>
                      <a:pt x="284" y="559"/>
                      <a:pt x="276" y="569"/>
                      <a:pt x="266" y="577"/>
                    </a:cubicBezTo>
                    <a:cubicBezTo>
                      <a:pt x="255" y="587"/>
                      <a:pt x="232" y="605"/>
                      <a:pt x="213" y="601"/>
                    </a:cubicBezTo>
                    <a:cubicBezTo>
                      <a:pt x="194" y="597"/>
                      <a:pt x="187" y="607"/>
                      <a:pt x="166" y="619"/>
                    </a:cubicBezTo>
                    <a:cubicBezTo>
                      <a:pt x="144" y="631"/>
                      <a:pt x="120" y="601"/>
                      <a:pt x="112" y="593"/>
                    </a:cubicBezTo>
                    <a:cubicBezTo>
                      <a:pt x="103" y="585"/>
                      <a:pt x="96" y="576"/>
                      <a:pt x="95" y="575"/>
                    </a:cubicBezTo>
                    <a:cubicBezTo>
                      <a:pt x="95" y="575"/>
                      <a:pt x="95" y="575"/>
                      <a:pt x="95" y="575"/>
                    </a:cubicBezTo>
                    <a:cubicBezTo>
                      <a:pt x="91" y="569"/>
                      <a:pt x="82" y="565"/>
                      <a:pt x="78" y="563"/>
                    </a:cubicBezTo>
                    <a:cubicBezTo>
                      <a:pt x="72" y="559"/>
                      <a:pt x="40" y="529"/>
                      <a:pt x="20" y="507"/>
                    </a:cubicBezTo>
                    <a:cubicBezTo>
                      <a:pt x="2" y="483"/>
                      <a:pt x="4" y="461"/>
                      <a:pt x="4" y="446"/>
                    </a:cubicBezTo>
                    <a:cubicBezTo>
                      <a:pt x="3" y="442"/>
                      <a:pt x="2" y="437"/>
                      <a:pt x="0" y="434"/>
                    </a:cubicBezTo>
                    <a:cubicBezTo>
                      <a:pt x="3" y="437"/>
                      <a:pt x="9" y="440"/>
                      <a:pt x="20" y="431"/>
                    </a:cubicBezTo>
                    <a:cubicBezTo>
                      <a:pt x="37" y="416"/>
                      <a:pt x="38" y="406"/>
                      <a:pt x="42" y="402"/>
                    </a:cubicBezTo>
                    <a:cubicBezTo>
                      <a:pt x="46" y="397"/>
                      <a:pt x="47" y="374"/>
                      <a:pt x="42" y="367"/>
                    </a:cubicBezTo>
                    <a:cubicBezTo>
                      <a:pt x="37" y="360"/>
                      <a:pt x="43" y="322"/>
                      <a:pt x="50" y="320"/>
                    </a:cubicBezTo>
                    <a:cubicBezTo>
                      <a:pt x="57" y="319"/>
                      <a:pt x="71" y="336"/>
                      <a:pt x="78" y="334"/>
                    </a:cubicBezTo>
                    <a:cubicBezTo>
                      <a:pt x="85" y="331"/>
                      <a:pt x="96" y="324"/>
                      <a:pt x="91" y="313"/>
                    </a:cubicBezTo>
                    <a:cubicBezTo>
                      <a:pt x="87" y="302"/>
                      <a:pt x="88" y="282"/>
                      <a:pt x="96" y="272"/>
                    </a:cubicBezTo>
                    <a:cubicBezTo>
                      <a:pt x="105" y="262"/>
                      <a:pt x="113" y="263"/>
                      <a:pt x="114" y="256"/>
                    </a:cubicBezTo>
                    <a:cubicBezTo>
                      <a:pt x="115" y="248"/>
                      <a:pt x="123" y="238"/>
                      <a:pt x="133" y="240"/>
                    </a:cubicBezTo>
                    <a:cubicBezTo>
                      <a:pt x="144" y="243"/>
                      <a:pt x="159" y="212"/>
                      <a:pt x="177" y="196"/>
                    </a:cubicBezTo>
                    <a:cubicBezTo>
                      <a:pt x="195" y="180"/>
                      <a:pt x="193" y="181"/>
                      <a:pt x="195" y="160"/>
                    </a:cubicBezTo>
                    <a:cubicBezTo>
                      <a:pt x="197" y="139"/>
                      <a:pt x="201" y="120"/>
                      <a:pt x="201" y="96"/>
                    </a:cubicBezTo>
                    <a:cubicBezTo>
                      <a:pt x="201" y="72"/>
                      <a:pt x="210" y="75"/>
                      <a:pt x="201" y="52"/>
                    </a:cubicBezTo>
                    <a:cubicBezTo>
                      <a:pt x="193" y="28"/>
                      <a:pt x="194" y="10"/>
                      <a:pt x="195" y="8"/>
                    </a:cubicBezTo>
                    <a:cubicBezTo>
                      <a:pt x="197" y="5"/>
                      <a:pt x="199" y="0"/>
                      <a:pt x="205" y="4"/>
                    </a:cubicBezTo>
                    <a:cubicBezTo>
                      <a:pt x="206" y="4"/>
                      <a:pt x="206" y="3"/>
                      <a:pt x="206" y="2"/>
                    </a:cubicBezTo>
                    <a:cubicBezTo>
                      <a:pt x="236" y="160"/>
                      <a:pt x="236" y="160"/>
                      <a:pt x="236" y="160"/>
                    </a:cubicBezTo>
                    <a:cubicBezTo>
                      <a:pt x="375" y="140"/>
                      <a:pt x="375" y="140"/>
                      <a:pt x="375" y="140"/>
                    </a:cubicBezTo>
                    <a:cubicBezTo>
                      <a:pt x="386" y="224"/>
                      <a:pt x="386" y="224"/>
                      <a:pt x="386" y="224"/>
                    </a:cubicBezTo>
                    <a:cubicBezTo>
                      <a:pt x="386" y="224"/>
                      <a:pt x="390" y="237"/>
                      <a:pt x="402" y="218"/>
                    </a:cubicBezTo>
                    <a:cubicBezTo>
                      <a:pt x="412" y="199"/>
                      <a:pt x="428" y="177"/>
                      <a:pt x="431" y="175"/>
                    </a:cubicBezTo>
                    <a:cubicBezTo>
                      <a:pt x="434" y="173"/>
                      <a:pt x="440" y="177"/>
                      <a:pt x="448" y="172"/>
                    </a:cubicBezTo>
                    <a:cubicBezTo>
                      <a:pt x="456" y="167"/>
                      <a:pt x="460" y="161"/>
                      <a:pt x="462" y="152"/>
                    </a:cubicBezTo>
                    <a:cubicBezTo>
                      <a:pt x="464" y="145"/>
                      <a:pt x="468" y="137"/>
                      <a:pt x="471" y="136"/>
                    </a:cubicBezTo>
                    <a:cubicBezTo>
                      <a:pt x="471" y="136"/>
                      <a:pt x="471" y="136"/>
                      <a:pt x="471" y="136"/>
                    </a:cubicBezTo>
                    <a:cubicBezTo>
                      <a:pt x="472" y="136"/>
                      <a:pt x="473" y="137"/>
                      <a:pt x="473" y="138"/>
                    </a:cubicBezTo>
                    <a:cubicBezTo>
                      <a:pt x="474" y="142"/>
                      <a:pt x="484" y="150"/>
                      <a:pt x="493" y="150"/>
                    </a:cubicBezTo>
                    <a:cubicBezTo>
                      <a:pt x="498" y="150"/>
                      <a:pt x="502" y="148"/>
                      <a:pt x="506" y="143"/>
                    </a:cubicBezTo>
                    <a:cubicBezTo>
                      <a:pt x="518" y="129"/>
                      <a:pt x="536" y="119"/>
                      <a:pt x="538" y="119"/>
                    </a:cubicBezTo>
                    <a:cubicBezTo>
                      <a:pt x="538" y="119"/>
                      <a:pt x="538" y="119"/>
                      <a:pt x="538" y="119"/>
                    </a:cubicBezTo>
                    <a:cubicBezTo>
                      <a:pt x="541" y="118"/>
                      <a:pt x="561" y="117"/>
                      <a:pt x="564" y="119"/>
                    </a:cubicBezTo>
                    <a:cubicBezTo>
                      <a:pt x="568" y="120"/>
                      <a:pt x="599" y="114"/>
                      <a:pt x="618" y="16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12" name="Google Shape;1612;g2af5877792f_1_53"/>
              <p:cNvSpPr/>
              <p:nvPr/>
            </p:nvSpPr>
            <p:spPr>
              <a:xfrm>
                <a:off x="2873" y="977"/>
                <a:ext cx="621" cy="399"/>
              </a:xfrm>
              <a:custGeom>
                <a:avLst/>
                <a:gdLst/>
                <a:ahLst/>
                <a:cxnLst/>
                <a:rect l="l" t="t" r="r" b="b"/>
                <a:pathLst>
                  <a:path w="853" h="549" extrusionOk="0">
                    <a:moveTo>
                      <a:pt x="847" y="252"/>
                    </a:moveTo>
                    <a:cubicBezTo>
                      <a:pt x="842" y="270"/>
                      <a:pt x="834" y="293"/>
                      <a:pt x="827" y="298"/>
                    </a:cubicBezTo>
                    <a:cubicBezTo>
                      <a:pt x="819" y="303"/>
                      <a:pt x="818" y="319"/>
                      <a:pt x="818" y="327"/>
                    </a:cubicBezTo>
                    <a:cubicBezTo>
                      <a:pt x="818" y="335"/>
                      <a:pt x="815" y="339"/>
                      <a:pt x="801" y="344"/>
                    </a:cubicBezTo>
                    <a:cubicBezTo>
                      <a:pt x="786" y="349"/>
                      <a:pt x="736" y="354"/>
                      <a:pt x="734" y="377"/>
                    </a:cubicBezTo>
                    <a:cubicBezTo>
                      <a:pt x="732" y="401"/>
                      <a:pt x="751" y="417"/>
                      <a:pt x="751" y="429"/>
                    </a:cubicBezTo>
                    <a:cubicBezTo>
                      <a:pt x="751" y="441"/>
                      <a:pt x="745" y="447"/>
                      <a:pt x="743" y="451"/>
                    </a:cubicBezTo>
                    <a:cubicBezTo>
                      <a:pt x="740" y="455"/>
                      <a:pt x="735" y="469"/>
                      <a:pt x="733" y="481"/>
                    </a:cubicBezTo>
                    <a:cubicBezTo>
                      <a:pt x="730" y="494"/>
                      <a:pt x="727" y="500"/>
                      <a:pt x="717" y="505"/>
                    </a:cubicBezTo>
                    <a:cubicBezTo>
                      <a:pt x="707" y="509"/>
                      <a:pt x="693" y="507"/>
                      <a:pt x="695" y="521"/>
                    </a:cubicBezTo>
                    <a:cubicBezTo>
                      <a:pt x="698" y="535"/>
                      <a:pt x="703" y="543"/>
                      <a:pt x="690" y="549"/>
                    </a:cubicBezTo>
                    <a:cubicBezTo>
                      <a:pt x="690" y="548"/>
                      <a:pt x="690" y="548"/>
                      <a:pt x="690" y="548"/>
                    </a:cubicBezTo>
                    <a:cubicBezTo>
                      <a:pt x="690" y="548"/>
                      <a:pt x="685" y="539"/>
                      <a:pt x="663" y="523"/>
                    </a:cubicBezTo>
                    <a:cubicBezTo>
                      <a:pt x="642" y="506"/>
                      <a:pt x="627" y="511"/>
                      <a:pt x="627" y="511"/>
                    </a:cubicBezTo>
                    <a:cubicBezTo>
                      <a:pt x="627" y="511"/>
                      <a:pt x="584" y="515"/>
                      <a:pt x="531" y="516"/>
                    </a:cubicBezTo>
                    <a:cubicBezTo>
                      <a:pt x="477" y="517"/>
                      <a:pt x="124" y="529"/>
                      <a:pt x="124" y="529"/>
                    </a:cubicBezTo>
                    <a:cubicBezTo>
                      <a:pt x="124" y="529"/>
                      <a:pt x="124" y="529"/>
                      <a:pt x="124" y="529"/>
                    </a:cubicBezTo>
                    <a:cubicBezTo>
                      <a:pt x="124" y="528"/>
                      <a:pt x="124" y="527"/>
                      <a:pt x="124" y="525"/>
                    </a:cubicBezTo>
                    <a:cubicBezTo>
                      <a:pt x="123" y="519"/>
                      <a:pt x="114" y="517"/>
                      <a:pt x="114" y="496"/>
                    </a:cubicBezTo>
                    <a:cubicBezTo>
                      <a:pt x="114" y="474"/>
                      <a:pt x="101" y="412"/>
                      <a:pt x="101" y="397"/>
                    </a:cubicBezTo>
                    <a:cubicBezTo>
                      <a:pt x="100" y="382"/>
                      <a:pt x="89" y="373"/>
                      <a:pt x="84" y="367"/>
                    </a:cubicBezTo>
                    <a:cubicBezTo>
                      <a:pt x="79" y="361"/>
                      <a:pt x="80" y="343"/>
                      <a:pt x="80" y="336"/>
                    </a:cubicBezTo>
                    <a:cubicBezTo>
                      <a:pt x="80" y="328"/>
                      <a:pt x="79" y="316"/>
                      <a:pt x="73" y="307"/>
                    </a:cubicBezTo>
                    <a:cubicBezTo>
                      <a:pt x="67" y="298"/>
                      <a:pt x="64" y="284"/>
                      <a:pt x="54" y="263"/>
                    </a:cubicBezTo>
                    <a:cubicBezTo>
                      <a:pt x="45" y="242"/>
                      <a:pt x="39" y="218"/>
                      <a:pt x="39" y="210"/>
                    </a:cubicBezTo>
                    <a:cubicBezTo>
                      <a:pt x="39" y="209"/>
                      <a:pt x="38" y="208"/>
                      <a:pt x="38" y="207"/>
                    </a:cubicBezTo>
                    <a:cubicBezTo>
                      <a:pt x="38" y="207"/>
                      <a:pt x="38" y="207"/>
                      <a:pt x="38" y="207"/>
                    </a:cubicBezTo>
                    <a:cubicBezTo>
                      <a:pt x="38" y="207"/>
                      <a:pt x="38" y="207"/>
                      <a:pt x="38" y="207"/>
                    </a:cubicBezTo>
                    <a:cubicBezTo>
                      <a:pt x="37" y="205"/>
                      <a:pt x="36" y="203"/>
                      <a:pt x="35" y="202"/>
                    </a:cubicBezTo>
                    <a:cubicBezTo>
                      <a:pt x="35" y="202"/>
                      <a:pt x="35" y="202"/>
                      <a:pt x="35" y="202"/>
                    </a:cubicBezTo>
                    <a:cubicBezTo>
                      <a:pt x="31" y="194"/>
                      <a:pt x="22" y="179"/>
                      <a:pt x="21" y="177"/>
                    </a:cubicBezTo>
                    <a:cubicBezTo>
                      <a:pt x="19" y="173"/>
                      <a:pt x="0" y="159"/>
                      <a:pt x="13" y="139"/>
                    </a:cubicBezTo>
                    <a:cubicBezTo>
                      <a:pt x="25" y="118"/>
                      <a:pt x="27" y="99"/>
                      <a:pt x="27" y="99"/>
                    </a:cubicBezTo>
                    <a:cubicBezTo>
                      <a:pt x="27" y="99"/>
                      <a:pt x="34" y="83"/>
                      <a:pt x="23" y="71"/>
                    </a:cubicBezTo>
                    <a:cubicBezTo>
                      <a:pt x="13" y="58"/>
                      <a:pt x="13" y="46"/>
                      <a:pt x="13" y="39"/>
                    </a:cubicBezTo>
                    <a:cubicBezTo>
                      <a:pt x="14" y="31"/>
                      <a:pt x="18" y="26"/>
                      <a:pt x="23" y="22"/>
                    </a:cubicBezTo>
                    <a:cubicBezTo>
                      <a:pt x="23" y="22"/>
                      <a:pt x="23" y="21"/>
                      <a:pt x="24" y="21"/>
                    </a:cubicBezTo>
                    <a:cubicBezTo>
                      <a:pt x="24" y="21"/>
                      <a:pt x="24" y="21"/>
                      <a:pt x="24" y="21"/>
                    </a:cubicBezTo>
                    <a:cubicBezTo>
                      <a:pt x="24" y="21"/>
                      <a:pt x="303" y="18"/>
                      <a:pt x="361" y="16"/>
                    </a:cubicBezTo>
                    <a:cubicBezTo>
                      <a:pt x="361" y="16"/>
                      <a:pt x="669" y="2"/>
                      <a:pt x="671" y="2"/>
                    </a:cubicBezTo>
                    <a:cubicBezTo>
                      <a:pt x="673" y="2"/>
                      <a:pt x="683" y="0"/>
                      <a:pt x="688" y="4"/>
                    </a:cubicBezTo>
                    <a:cubicBezTo>
                      <a:pt x="690" y="6"/>
                      <a:pt x="691" y="7"/>
                      <a:pt x="691" y="10"/>
                    </a:cubicBezTo>
                    <a:cubicBezTo>
                      <a:pt x="694" y="21"/>
                      <a:pt x="697" y="23"/>
                      <a:pt x="699" y="25"/>
                    </a:cubicBezTo>
                    <a:cubicBezTo>
                      <a:pt x="701" y="26"/>
                      <a:pt x="717" y="41"/>
                      <a:pt x="707" y="52"/>
                    </a:cubicBezTo>
                    <a:cubicBezTo>
                      <a:pt x="697" y="63"/>
                      <a:pt x="699" y="87"/>
                      <a:pt x="710" y="107"/>
                    </a:cubicBezTo>
                    <a:cubicBezTo>
                      <a:pt x="721" y="126"/>
                      <a:pt x="723" y="138"/>
                      <a:pt x="737" y="141"/>
                    </a:cubicBezTo>
                    <a:cubicBezTo>
                      <a:pt x="752" y="145"/>
                      <a:pt x="765" y="141"/>
                      <a:pt x="770" y="156"/>
                    </a:cubicBezTo>
                    <a:cubicBezTo>
                      <a:pt x="771" y="161"/>
                      <a:pt x="773" y="165"/>
                      <a:pt x="775" y="169"/>
                    </a:cubicBezTo>
                    <a:cubicBezTo>
                      <a:pt x="780" y="177"/>
                      <a:pt x="786" y="183"/>
                      <a:pt x="794" y="193"/>
                    </a:cubicBezTo>
                    <a:cubicBezTo>
                      <a:pt x="806" y="208"/>
                      <a:pt x="853" y="234"/>
                      <a:pt x="847" y="252"/>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13" name="Google Shape;1613;g2af5877792f_1_53"/>
              <p:cNvSpPr/>
              <p:nvPr/>
            </p:nvSpPr>
            <p:spPr>
              <a:xfrm>
                <a:off x="317" y="324"/>
                <a:ext cx="818" cy="665"/>
              </a:xfrm>
              <a:custGeom>
                <a:avLst/>
                <a:gdLst/>
                <a:ahLst/>
                <a:cxnLst/>
                <a:rect l="l" t="t" r="r" b="b"/>
                <a:pathLst>
                  <a:path w="1124" h="914" extrusionOk="0">
                    <a:moveTo>
                      <a:pt x="1098" y="325"/>
                    </a:moveTo>
                    <a:cubicBezTo>
                      <a:pt x="1072" y="358"/>
                      <a:pt x="1060" y="372"/>
                      <a:pt x="1059" y="379"/>
                    </a:cubicBezTo>
                    <a:cubicBezTo>
                      <a:pt x="1058" y="385"/>
                      <a:pt x="1042" y="416"/>
                      <a:pt x="1039" y="422"/>
                    </a:cubicBezTo>
                    <a:cubicBezTo>
                      <a:pt x="1036" y="428"/>
                      <a:pt x="1030" y="431"/>
                      <a:pt x="1021" y="437"/>
                    </a:cubicBezTo>
                    <a:cubicBezTo>
                      <a:pt x="1012" y="444"/>
                      <a:pt x="980" y="473"/>
                      <a:pt x="978" y="488"/>
                    </a:cubicBezTo>
                    <a:cubicBezTo>
                      <a:pt x="975" y="503"/>
                      <a:pt x="970" y="513"/>
                      <a:pt x="974" y="517"/>
                    </a:cubicBezTo>
                    <a:cubicBezTo>
                      <a:pt x="977" y="521"/>
                      <a:pt x="986" y="525"/>
                      <a:pt x="990" y="527"/>
                    </a:cubicBezTo>
                    <a:cubicBezTo>
                      <a:pt x="995" y="530"/>
                      <a:pt x="1008" y="537"/>
                      <a:pt x="1002" y="553"/>
                    </a:cubicBezTo>
                    <a:cubicBezTo>
                      <a:pt x="995" y="568"/>
                      <a:pt x="993" y="587"/>
                      <a:pt x="986" y="592"/>
                    </a:cubicBezTo>
                    <a:cubicBezTo>
                      <a:pt x="978" y="597"/>
                      <a:pt x="976" y="607"/>
                      <a:pt x="974" y="620"/>
                    </a:cubicBezTo>
                    <a:cubicBezTo>
                      <a:pt x="972" y="633"/>
                      <a:pt x="911" y="914"/>
                      <a:pt x="911" y="914"/>
                    </a:cubicBezTo>
                    <a:cubicBezTo>
                      <a:pt x="749" y="881"/>
                      <a:pt x="585" y="847"/>
                      <a:pt x="536" y="833"/>
                    </a:cubicBezTo>
                    <a:cubicBezTo>
                      <a:pt x="9" y="692"/>
                      <a:pt x="9" y="692"/>
                      <a:pt x="9" y="692"/>
                    </a:cubicBezTo>
                    <a:cubicBezTo>
                      <a:pt x="9" y="692"/>
                      <a:pt x="1" y="672"/>
                      <a:pt x="0" y="663"/>
                    </a:cubicBezTo>
                    <a:cubicBezTo>
                      <a:pt x="0" y="653"/>
                      <a:pt x="1" y="611"/>
                      <a:pt x="9" y="604"/>
                    </a:cubicBezTo>
                    <a:cubicBezTo>
                      <a:pt x="16" y="597"/>
                      <a:pt x="20" y="590"/>
                      <a:pt x="19" y="568"/>
                    </a:cubicBezTo>
                    <a:cubicBezTo>
                      <a:pt x="18" y="546"/>
                      <a:pt x="20" y="525"/>
                      <a:pt x="31" y="511"/>
                    </a:cubicBezTo>
                    <a:cubicBezTo>
                      <a:pt x="42" y="497"/>
                      <a:pt x="48" y="464"/>
                      <a:pt x="56" y="461"/>
                    </a:cubicBezTo>
                    <a:cubicBezTo>
                      <a:pt x="65" y="457"/>
                      <a:pt x="85" y="459"/>
                      <a:pt x="85" y="453"/>
                    </a:cubicBezTo>
                    <a:cubicBezTo>
                      <a:pt x="85" y="446"/>
                      <a:pt x="76" y="441"/>
                      <a:pt x="79" y="434"/>
                    </a:cubicBezTo>
                    <a:cubicBezTo>
                      <a:pt x="82" y="427"/>
                      <a:pt x="106" y="386"/>
                      <a:pt x="109" y="380"/>
                    </a:cubicBezTo>
                    <a:cubicBezTo>
                      <a:pt x="112" y="374"/>
                      <a:pt x="130" y="325"/>
                      <a:pt x="135" y="311"/>
                    </a:cubicBezTo>
                    <a:cubicBezTo>
                      <a:pt x="140" y="298"/>
                      <a:pt x="151" y="289"/>
                      <a:pt x="152" y="287"/>
                    </a:cubicBezTo>
                    <a:cubicBezTo>
                      <a:pt x="152" y="284"/>
                      <a:pt x="156" y="272"/>
                      <a:pt x="156" y="267"/>
                    </a:cubicBezTo>
                    <a:cubicBezTo>
                      <a:pt x="156" y="263"/>
                      <a:pt x="168" y="216"/>
                      <a:pt x="172" y="212"/>
                    </a:cubicBezTo>
                    <a:cubicBezTo>
                      <a:pt x="175" y="208"/>
                      <a:pt x="198" y="164"/>
                      <a:pt x="200" y="153"/>
                    </a:cubicBezTo>
                    <a:cubicBezTo>
                      <a:pt x="202" y="143"/>
                      <a:pt x="221" y="92"/>
                      <a:pt x="224" y="87"/>
                    </a:cubicBezTo>
                    <a:cubicBezTo>
                      <a:pt x="226" y="83"/>
                      <a:pt x="235" y="35"/>
                      <a:pt x="241" y="28"/>
                    </a:cubicBezTo>
                    <a:cubicBezTo>
                      <a:pt x="247" y="21"/>
                      <a:pt x="240" y="0"/>
                      <a:pt x="248" y="0"/>
                    </a:cubicBezTo>
                    <a:cubicBezTo>
                      <a:pt x="255" y="0"/>
                      <a:pt x="306" y="3"/>
                      <a:pt x="309" y="10"/>
                    </a:cubicBezTo>
                    <a:cubicBezTo>
                      <a:pt x="314" y="20"/>
                      <a:pt x="325" y="19"/>
                      <a:pt x="333" y="22"/>
                    </a:cubicBezTo>
                    <a:cubicBezTo>
                      <a:pt x="336" y="23"/>
                      <a:pt x="342" y="25"/>
                      <a:pt x="347" y="28"/>
                    </a:cubicBezTo>
                    <a:cubicBezTo>
                      <a:pt x="348" y="29"/>
                      <a:pt x="348" y="29"/>
                      <a:pt x="348" y="29"/>
                    </a:cubicBezTo>
                    <a:cubicBezTo>
                      <a:pt x="348" y="29"/>
                      <a:pt x="348" y="29"/>
                      <a:pt x="348" y="29"/>
                    </a:cubicBezTo>
                    <a:cubicBezTo>
                      <a:pt x="359" y="36"/>
                      <a:pt x="370" y="49"/>
                      <a:pt x="367" y="75"/>
                    </a:cubicBezTo>
                    <a:cubicBezTo>
                      <a:pt x="362" y="117"/>
                      <a:pt x="362" y="123"/>
                      <a:pt x="377" y="133"/>
                    </a:cubicBezTo>
                    <a:cubicBezTo>
                      <a:pt x="392" y="142"/>
                      <a:pt x="411" y="151"/>
                      <a:pt x="430" y="153"/>
                    </a:cubicBezTo>
                    <a:cubicBezTo>
                      <a:pt x="448" y="154"/>
                      <a:pt x="475" y="143"/>
                      <a:pt x="492" y="147"/>
                    </a:cubicBezTo>
                    <a:cubicBezTo>
                      <a:pt x="508" y="151"/>
                      <a:pt x="544" y="161"/>
                      <a:pt x="546" y="169"/>
                    </a:cubicBezTo>
                    <a:cubicBezTo>
                      <a:pt x="548" y="176"/>
                      <a:pt x="556" y="180"/>
                      <a:pt x="568" y="180"/>
                    </a:cubicBezTo>
                    <a:cubicBezTo>
                      <a:pt x="581" y="180"/>
                      <a:pt x="618" y="174"/>
                      <a:pt x="626" y="179"/>
                    </a:cubicBezTo>
                    <a:cubicBezTo>
                      <a:pt x="634" y="183"/>
                      <a:pt x="650" y="191"/>
                      <a:pt x="666" y="187"/>
                    </a:cubicBezTo>
                    <a:cubicBezTo>
                      <a:pt x="682" y="183"/>
                      <a:pt x="700" y="181"/>
                      <a:pt x="715" y="181"/>
                    </a:cubicBezTo>
                    <a:cubicBezTo>
                      <a:pt x="730" y="182"/>
                      <a:pt x="762" y="173"/>
                      <a:pt x="772" y="178"/>
                    </a:cubicBezTo>
                    <a:cubicBezTo>
                      <a:pt x="781" y="183"/>
                      <a:pt x="825" y="183"/>
                      <a:pt x="840" y="184"/>
                    </a:cubicBezTo>
                    <a:cubicBezTo>
                      <a:pt x="854" y="185"/>
                      <a:pt x="921" y="199"/>
                      <a:pt x="941" y="205"/>
                    </a:cubicBezTo>
                    <a:cubicBezTo>
                      <a:pt x="961" y="210"/>
                      <a:pt x="1061" y="231"/>
                      <a:pt x="1064" y="231"/>
                    </a:cubicBezTo>
                    <a:cubicBezTo>
                      <a:pt x="1065" y="231"/>
                      <a:pt x="1067" y="230"/>
                      <a:pt x="1068" y="230"/>
                    </a:cubicBezTo>
                    <a:cubicBezTo>
                      <a:pt x="1069" y="230"/>
                      <a:pt x="1070" y="231"/>
                      <a:pt x="1070" y="233"/>
                    </a:cubicBezTo>
                    <a:cubicBezTo>
                      <a:pt x="1072" y="239"/>
                      <a:pt x="1074" y="257"/>
                      <a:pt x="1082" y="264"/>
                    </a:cubicBezTo>
                    <a:cubicBezTo>
                      <a:pt x="1091" y="271"/>
                      <a:pt x="1124" y="293"/>
                      <a:pt x="1098" y="325"/>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14" name="Google Shape;1614;g2af5877792f_1_53"/>
              <p:cNvSpPr/>
              <p:nvPr/>
            </p:nvSpPr>
            <p:spPr>
              <a:xfrm>
                <a:off x="495" y="-1"/>
                <a:ext cx="666" cy="493"/>
              </a:xfrm>
              <a:custGeom>
                <a:avLst/>
                <a:gdLst/>
                <a:ahLst/>
                <a:cxnLst/>
                <a:rect l="l" t="t" r="r" b="b"/>
                <a:pathLst>
                  <a:path w="916" h="677" extrusionOk="0">
                    <a:moveTo>
                      <a:pt x="916" y="170"/>
                    </a:moveTo>
                    <a:cubicBezTo>
                      <a:pt x="916" y="170"/>
                      <a:pt x="857" y="447"/>
                      <a:pt x="854" y="457"/>
                    </a:cubicBezTo>
                    <a:cubicBezTo>
                      <a:pt x="851" y="467"/>
                      <a:pt x="831" y="557"/>
                      <a:pt x="829" y="578"/>
                    </a:cubicBezTo>
                    <a:cubicBezTo>
                      <a:pt x="827" y="598"/>
                      <a:pt x="818" y="658"/>
                      <a:pt x="824" y="676"/>
                    </a:cubicBezTo>
                    <a:cubicBezTo>
                      <a:pt x="823" y="676"/>
                      <a:pt x="821" y="677"/>
                      <a:pt x="820" y="677"/>
                    </a:cubicBezTo>
                    <a:cubicBezTo>
                      <a:pt x="817" y="677"/>
                      <a:pt x="717" y="656"/>
                      <a:pt x="697" y="651"/>
                    </a:cubicBezTo>
                    <a:cubicBezTo>
                      <a:pt x="677" y="645"/>
                      <a:pt x="610" y="631"/>
                      <a:pt x="596" y="630"/>
                    </a:cubicBezTo>
                    <a:cubicBezTo>
                      <a:pt x="581" y="629"/>
                      <a:pt x="537" y="629"/>
                      <a:pt x="528" y="624"/>
                    </a:cubicBezTo>
                    <a:cubicBezTo>
                      <a:pt x="518" y="619"/>
                      <a:pt x="486" y="628"/>
                      <a:pt x="471" y="627"/>
                    </a:cubicBezTo>
                    <a:cubicBezTo>
                      <a:pt x="456" y="627"/>
                      <a:pt x="438" y="629"/>
                      <a:pt x="422" y="633"/>
                    </a:cubicBezTo>
                    <a:cubicBezTo>
                      <a:pt x="406" y="637"/>
                      <a:pt x="390" y="629"/>
                      <a:pt x="382" y="625"/>
                    </a:cubicBezTo>
                    <a:cubicBezTo>
                      <a:pt x="374" y="620"/>
                      <a:pt x="337" y="626"/>
                      <a:pt x="324" y="626"/>
                    </a:cubicBezTo>
                    <a:cubicBezTo>
                      <a:pt x="312" y="626"/>
                      <a:pt x="304" y="622"/>
                      <a:pt x="302" y="615"/>
                    </a:cubicBezTo>
                    <a:cubicBezTo>
                      <a:pt x="300" y="607"/>
                      <a:pt x="264" y="597"/>
                      <a:pt x="248" y="593"/>
                    </a:cubicBezTo>
                    <a:cubicBezTo>
                      <a:pt x="231" y="589"/>
                      <a:pt x="204" y="600"/>
                      <a:pt x="186" y="599"/>
                    </a:cubicBezTo>
                    <a:cubicBezTo>
                      <a:pt x="167" y="597"/>
                      <a:pt x="148" y="588"/>
                      <a:pt x="133" y="579"/>
                    </a:cubicBezTo>
                    <a:cubicBezTo>
                      <a:pt x="118" y="569"/>
                      <a:pt x="118" y="563"/>
                      <a:pt x="123" y="521"/>
                    </a:cubicBezTo>
                    <a:cubicBezTo>
                      <a:pt x="126" y="495"/>
                      <a:pt x="115" y="482"/>
                      <a:pt x="104" y="475"/>
                    </a:cubicBezTo>
                    <a:cubicBezTo>
                      <a:pt x="104" y="475"/>
                      <a:pt x="104" y="475"/>
                      <a:pt x="104" y="475"/>
                    </a:cubicBezTo>
                    <a:cubicBezTo>
                      <a:pt x="104" y="475"/>
                      <a:pt x="104" y="475"/>
                      <a:pt x="103" y="474"/>
                    </a:cubicBezTo>
                    <a:cubicBezTo>
                      <a:pt x="100" y="472"/>
                      <a:pt x="75" y="453"/>
                      <a:pt x="67" y="446"/>
                    </a:cubicBezTo>
                    <a:cubicBezTo>
                      <a:pt x="58" y="440"/>
                      <a:pt x="13" y="424"/>
                      <a:pt x="7" y="422"/>
                    </a:cubicBezTo>
                    <a:cubicBezTo>
                      <a:pt x="2" y="421"/>
                      <a:pt x="0" y="422"/>
                      <a:pt x="0" y="416"/>
                    </a:cubicBezTo>
                    <a:cubicBezTo>
                      <a:pt x="0" y="416"/>
                      <a:pt x="5" y="394"/>
                      <a:pt x="6" y="387"/>
                    </a:cubicBezTo>
                    <a:cubicBezTo>
                      <a:pt x="6" y="381"/>
                      <a:pt x="8" y="374"/>
                      <a:pt x="10" y="374"/>
                    </a:cubicBezTo>
                    <a:cubicBezTo>
                      <a:pt x="12" y="372"/>
                      <a:pt x="13" y="378"/>
                      <a:pt x="13" y="389"/>
                    </a:cubicBezTo>
                    <a:cubicBezTo>
                      <a:pt x="12" y="400"/>
                      <a:pt x="11" y="405"/>
                      <a:pt x="16" y="402"/>
                    </a:cubicBezTo>
                    <a:cubicBezTo>
                      <a:pt x="20" y="398"/>
                      <a:pt x="35" y="373"/>
                      <a:pt x="36" y="370"/>
                    </a:cubicBezTo>
                    <a:cubicBezTo>
                      <a:pt x="36" y="366"/>
                      <a:pt x="35" y="363"/>
                      <a:pt x="39" y="364"/>
                    </a:cubicBezTo>
                    <a:cubicBezTo>
                      <a:pt x="43" y="365"/>
                      <a:pt x="58" y="356"/>
                      <a:pt x="50" y="353"/>
                    </a:cubicBezTo>
                    <a:cubicBezTo>
                      <a:pt x="41" y="350"/>
                      <a:pt x="15" y="355"/>
                      <a:pt x="16" y="347"/>
                    </a:cubicBezTo>
                    <a:cubicBezTo>
                      <a:pt x="17" y="339"/>
                      <a:pt x="10" y="326"/>
                      <a:pt x="21" y="324"/>
                    </a:cubicBezTo>
                    <a:cubicBezTo>
                      <a:pt x="33" y="322"/>
                      <a:pt x="48" y="324"/>
                      <a:pt x="51" y="320"/>
                    </a:cubicBezTo>
                    <a:cubicBezTo>
                      <a:pt x="53" y="316"/>
                      <a:pt x="57" y="312"/>
                      <a:pt x="44" y="304"/>
                    </a:cubicBezTo>
                    <a:cubicBezTo>
                      <a:pt x="31" y="297"/>
                      <a:pt x="29" y="302"/>
                      <a:pt x="23" y="299"/>
                    </a:cubicBezTo>
                    <a:cubicBezTo>
                      <a:pt x="18" y="296"/>
                      <a:pt x="18" y="292"/>
                      <a:pt x="20" y="288"/>
                    </a:cubicBezTo>
                    <a:cubicBezTo>
                      <a:pt x="20" y="288"/>
                      <a:pt x="28" y="262"/>
                      <a:pt x="29" y="244"/>
                    </a:cubicBezTo>
                    <a:cubicBezTo>
                      <a:pt x="31" y="226"/>
                      <a:pt x="24" y="198"/>
                      <a:pt x="24" y="182"/>
                    </a:cubicBezTo>
                    <a:cubicBezTo>
                      <a:pt x="24" y="166"/>
                      <a:pt x="31" y="166"/>
                      <a:pt x="25" y="155"/>
                    </a:cubicBezTo>
                    <a:cubicBezTo>
                      <a:pt x="19" y="144"/>
                      <a:pt x="9" y="138"/>
                      <a:pt x="9" y="120"/>
                    </a:cubicBezTo>
                    <a:cubicBezTo>
                      <a:pt x="9" y="102"/>
                      <a:pt x="23" y="67"/>
                      <a:pt x="23" y="60"/>
                    </a:cubicBezTo>
                    <a:cubicBezTo>
                      <a:pt x="23" y="52"/>
                      <a:pt x="31" y="44"/>
                      <a:pt x="37" y="54"/>
                    </a:cubicBezTo>
                    <a:cubicBezTo>
                      <a:pt x="43" y="64"/>
                      <a:pt x="65" y="86"/>
                      <a:pt x="95" y="105"/>
                    </a:cubicBezTo>
                    <a:cubicBezTo>
                      <a:pt x="125" y="124"/>
                      <a:pt x="159" y="128"/>
                      <a:pt x="178" y="134"/>
                    </a:cubicBezTo>
                    <a:cubicBezTo>
                      <a:pt x="197" y="141"/>
                      <a:pt x="195" y="145"/>
                      <a:pt x="199" y="153"/>
                    </a:cubicBezTo>
                    <a:cubicBezTo>
                      <a:pt x="204" y="161"/>
                      <a:pt x="210" y="165"/>
                      <a:pt x="213" y="162"/>
                    </a:cubicBezTo>
                    <a:cubicBezTo>
                      <a:pt x="217" y="158"/>
                      <a:pt x="213" y="156"/>
                      <a:pt x="221" y="156"/>
                    </a:cubicBezTo>
                    <a:cubicBezTo>
                      <a:pt x="229" y="154"/>
                      <a:pt x="231" y="168"/>
                      <a:pt x="231" y="180"/>
                    </a:cubicBezTo>
                    <a:cubicBezTo>
                      <a:pt x="230" y="191"/>
                      <a:pt x="225" y="208"/>
                      <a:pt x="222" y="210"/>
                    </a:cubicBezTo>
                    <a:cubicBezTo>
                      <a:pt x="222" y="210"/>
                      <a:pt x="222" y="210"/>
                      <a:pt x="222" y="211"/>
                    </a:cubicBezTo>
                    <a:cubicBezTo>
                      <a:pt x="222" y="211"/>
                      <a:pt x="222" y="211"/>
                      <a:pt x="222" y="210"/>
                    </a:cubicBezTo>
                    <a:cubicBezTo>
                      <a:pt x="222" y="210"/>
                      <a:pt x="222" y="210"/>
                      <a:pt x="222" y="210"/>
                    </a:cubicBezTo>
                    <a:cubicBezTo>
                      <a:pt x="225" y="209"/>
                      <a:pt x="232" y="207"/>
                      <a:pt x="233" y="206"/>
                    </a:cubicBezTo>
                    <a:cubicBezTo>
                      <a:pt x="235" y="206"/>
                      <a:pt x="247" y="194"/>
                      <a:pt x="247" y="202"/>
                    </a:cubicBezTo>
                    <a:cubicBezTo>
                      <a:pt x="247" y="210"/>
                      <a:pt x="247" y="222"/>
                      <a:pt x="243" y="223"/>
                    </a:cubicBezTo>
                    <a:cubicBezTo>
                      <a:pt x="237" y="224"/>
                      <a:pt x="215" y="232"/>
                      <a:pt x="215" y="246"/>
                    </a:cubicBezTo>
                    <a:cubicBezTo>
                      <a:pt x="217" y="259"/>
                      <a:pt x="231" y="246"/>
                      <a:pt x="231" y="260"/>
                    </a:cubicBezTo>
                    <a:cubicBezTo>
                      <a:pt x="231" y="273"/>
                      <a:pt x="235" y="278"/>
                      <a:pt x="220" y="289"/>
                    </a:cubicBezTo>
                    <a:cubicBezTo>
                      <a:pt x="205" y="300"/>
                      <a:pt x="187" y="304"/>
                      <a:pt x="187" y="298"/>
                    </a:cubicBezTo>
                    <a:cubicBezTo>
                      <a:pt x="187" y="292"/>
                      <a:pt x="187" y="290"/>
                      <a:pt x="181" y="292"/>
                    </a:cubicBezTo>
                    <a:cubicBezTo>
                      <a:pt x="175" y="294"/>
                      <a:pt x="151" y="318"/>
                      <a:pt x="163" y="323"/>
                    </a:cubicBezTo>
                    <a:cubicBezTo>
                      <a:pt x="173" y="328"/>
                      <a:pt x="181" y="330"/>
                      <a:pt x="189" y="327"/>
                    </a:cubicBezTo>
                    <a:cubicBezTo>
                      <a:pt x="197" y="324"/>
                      <a:pt x="222" y="324"/>
                      <a:pt x="235" y="306"/>
                    </a:cubicBezTo>
                    <a:cubicBezTo>
                      <a:pt x="247" y="288"/>
                      <a:pt x="246" y="282"/>
                      <a:pt x="247" y="273"/>
                    </a:cubicBezTo>
                    <a:cubicBezTo>
                      <a:pt x="249" y="264"/>
                      <a:pt x="247" y="255"/>
                      <a:pt x="250" y="242"/>
                    </a:cubicBezTo>
                    <a:cubicBezTo>
                      <a:pt x="253" y="230"/>
                      <a:pt x="252" y="228"/>
                      <a:pt x="258" y="221"/>
                    </a:cubicBezTo>
                    <a:cubicBezTo>
                      <a:pt x="264" y="214"/>
                      <a:pt x="267" y="212"/>
                      <a:pt x="271" y="206"/>
                    </a:cubicBezTo>
                    <a:cubicBezTo>
                      <a:pt x="275" y="200"/>
                      <a:pt x="276" y="194"/>
                      <a:pt x="277" y="180"/>
                    </a:cubicBezTo>
                    <a:cubicBezTo>
                      <a:pt x="279" y="166"/>
                      <a:pt x="278" y="151"/>
                      <a:pt x="277" y="140"/>
                    </a:cubicBezTo>
                    <a:cubicBezTo>
                      <a:pt x="277" y="128"/>
                      <a:pt x="269" y="123"/>
                      <a:pt x="267" y="122"/>
                    </a:cubicBezTo>
                    <a:cubicBezTo>
                      <a:pt x="265" y="122"/>
                      <a:pt x="255" y="122"/>
                      <a:pt x="253" y="134"/>
                    </a:cubicBezTo>
                    <a:cubicBezTo>
                      <a:pt x="253" y="146"/>
                      <a:pt x="241" y="151"/>
                      <a:pt x="251" y="161"/>
                    </a:cubicBezTo>
                    <a:cubicBezTo>
                      <a:pt x="261" y="171"/>
                      <a:pt x="252" y="166"/>
                      <a:pt x="247" y="166"/>
                    </a:cubicBezTo>
                    <a:cubicBezTo>
                      <a:pt x="243" y="166"/>
                      <a:pt x="239" y="160"/>
                      <a:pt x="239" y="155"/>
                    </a:cubicBezTo>
                    <a:cubicBezTo>
                      <a:pt x="239" y="150"/>
                      <a:pt x="233" y="136"/>
                      <a:pt x="237" y="128"/>
                    </a:cubicBezTo>
                    <a:cubicBezTo>
                      <a:pt x="241" y="122"/>
                      <a:pt x="247" y="112"/>
                      <a:pt x="253" y="108"/>
                    </a:cubicBezTo>
                    <a:cubicBezTo>
                      <a:pt x="259" y="104"/>
                      <a:pt x="266" y="107"/>
                      <a:pt x="269" y="102"/>
                    </a:cubicBezTo>
                    <a:cubicBezTo>
                      <a:pt x="271" y="96"/>
                      <a:pt x="283" y="86"/>
                      <a:pt x="278" y="70"/>
                    </a:cubicBezTo>
                    <a:cubicBezTo>
                      <a:pt x="274" y="55"/>
                      <a:pt x="269" y="35"/>
                      <a:pt x="262" y="28"/>
                    </a:cubicBezTo>
                    <a:cubicBezTo>
                      <a:pt x="255" y="20"/>
                      <a:pt x="247" y="10"/>
                      <a:pt x="247" y="10"/>
                    </a:cubicBezTo>
                    <a:cubicBezTo>
                      <a:pt x="247" y="10"/>
                      <a:pt x="249" y="0"/>
                      <a:pt x="257" y="4"/>
                    </a:cubicBezTo>
                    <a:cubicBezTo>
                      <a:pt x="265" y="9"/>
                      <a:pt x="495" y="72"/>
                      <a:pt x="593" y="96"/>
                    </a:cubicBezTo>
                    <a:cubicBezTo>
                      <a:pt x="689" y="119"/>
                      <a:pt x="916" y="170"/>
                      <a:pt x="916" y="170"/>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cxnSp>
            <p:nvCxnSpPr>
              <p:cNvPr id="1615" name="Google Shape;1615;g2af5877792f_1_53"/>
              <p:cNvCxnSpPr/>
              <p:nvPr/>
            </p:nvCxnSpPr>
            <p:spPr>
              <a:xfrm>
                <a:off x="656" y="153"/>
                <a:ext cx="0" cy="0"/>
              </a:xfrm>
              <a:prstGeom prst="straightConnector1">
                <a:avLst/>
              </a:prstGeom>
              <a:solidFill>
                <a:srgbClr val="CDD0DA"/>
              </a:solidFill>
              <a:ln>
                <a:noFill/>
              </a:ln>
            </p:spPr>
          </p:cxnSp>
          <p:cxnSp>
            <p:nvCxnSpPr>
              <p:cNvPr id="1616" name="Google Shape;1616;g2af5877792f_1_53"/>
              <p:cNvCxnSpPr/>
              <p:nvPr/>
            </p:nvCxnSpPr>
            <p:spPr>
              <a:xfrm>
                <a:off x="656" y="153"/>
                <a:ext cx="0" cy="0"/>
              </a:xfrm>
              <a:prstGeom prst="straightConnector1">
                <a:avLst/>
              </a:prstGeom>
              <a:solidFill>
                <a:srgbClr val="CDD0DA"/>
              </a:solidFill>
              <a:ln w="9525" cap="flat" cmpd="sng">
                <a:solidFill>
                  <a:srgbClr val="FFFFFF"/>
                </a:solidFill>
                <a:prstDash val="solid"/>
                <a:miter lim="800000"/>
                <a:headEnd type="none" w="sm" len="sm"/>
                <a:tailEnd type="none" w="sm" len="sm"/>
              </a:ln>
            </p:spPr>
          </p:cxnSp>
          <p:sp>
            <p:nvSpPr>
              <p:cNvPr id="1617" name="Google Shape;1617;g2af5877792f_1_53"/>
              <p:cNvSpPr/>
              <p:nvPr/>
            </p:nvSpPr>
            <p:spPr>
              <a:xfrm>
                <a:off x="570" y="34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18" name="Google Shape;1618;g2af5877792f_1_53"/>
              <p:cNvSpPr/>
              <p:nvPr/>
            </p:nvSpPr>
            <p:spPr>
              <a:xfrm>
                <a:off x="570" y="34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19" name="Google Shape;1619;g2af5877792f_1_53"/>
              <p:cNvSpPr/>
              <p:nvPr/>
            </p:nvSpPr>
            <p:spPr>
              <a:xfrm>
                <a:off x="676" y="126"/>
                <a:ext cx="16" cy="17"/>
              </a:xfrm>
              <a:custGeom>
                <a:avLst/>
                <a:gdLst/>
                <a:ahLst/>
                <a:cxnLst/>
                <a:rect l="l" t="t" r="r" b="b"/>
                <a:pathLst>
                  <a:path w="22" h="24" extrusionOk="0">
                    <a:moveTo>
                      <a:pt x="5" y="12"/>
                    </a:moveTo>
                    <a:cubicBezTo>
                      <a:pt x="4" y="11"/>
                      <a:pt x="0" y="9"/>
                      <a:pt x="3" y="6"/>
                    </a:cubicBezTo>
                    <a:cubicBezTo>
                      <a:pt x="5" y="3"/>
                      <a:pt x="5" y="0"/>
                      <a:pt x="11" y="2"/>
                    </a:cubicBezTo>
                    <a:cubicBezTo>
                      <a:pt x="16" y="5"/>
                      <a:pt x="20" y="9"/>
                      <a:pt x="20" y="14"/>
                    </a:cubicBezTo>
                    <a:cubicBezTo>
                      <a:pt x="21" y="20"/>
                      <a:pt x="22" y="24"/>
                      <a:pt x="17" y="24"/>
                    </a:cubicBezTo>
                    <a:cubicBezTo>
                      <a:pt x="13" y="24"/>
                      <a:pt x="8" y="21"/>
                      <a:pt x="8" y="17"/>
                    </a:cubicBezTo>
                    <a:cubicBezTo>
                      <a:pt x="7" y="14"/>
                      <a:pt x="7" y="13"/>
                      <a:pt x="5" y="12"/>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20" name="Google Shape;1620;g2af5877792f_1_53"/>
              <p:cNvSpPr/>
              <p:nvPr/>
            </p:nvSpPr>
            <p:spPr>
              <a:xfrm>
                <a:off x="642" y="44"/>
                <a:ext cx="13" cy="26"/>
              </a:xfrm>
              <a:custGeom>
                <a:avLst/>
                <a:gdLst/>
                <a:ahLst/>
                <a:cxnLst/>
                <a:rect l="l" t="t" r="r" b="b"/>
                <a:pathLst>
                  <a:path w="17" h="35" extrusionOk="0">
                    <a:moveTo>
                      <a:pt x="7" y="2"/>
                    </a:moveTo>
                    <a:cubicBezTo>
                      <a:pt x="7" y="2"/>
                      <a:pt x="8" y="4"/>
                      <a:pt x="11" y="8"/>
                    </a:cubicBezTo>
                    <a:cubicBezTo>
                      <a:pt x="15" y="11"/>
                      <a:pt x="17" y="18"/>
                      <a:pt x="14" y="22"/>
                    </a:cubicBezTo>
                    <a:cubicBezTo>
                      <a:pt x="12" y="27"/>
                      <a:pt x="12" y="35"/>
                      <a:pt x="7" y="30"/>
                    </a:cubicBezTo>
                    <a:cubicBezTo>
                      <a:pt x="3" y="25"/>
                      <a:pt x="3" y="24"/>
                      <a:pt x="2" y="16"/>
                    </a:cubicBezTo>
                    <a:cubicBezTo>
                      <a:pt x="0" y="8"/>
                      <a:pt x="5" y="3"/>
                      <a:pt x="5" y="3"/>
                    </a:cubicBezTo>
                    <a:cubicBezTo>
                      <a:pt x="6" y="2"/>
                      <a:pt x="7" y="0"/>
                      <a:pt x="7" y="2"/>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21" name="Google Shape;1621;g2af5877792f_1_53"/>
              <p:cNvSpPr/>
              <p:nvPr/>
            </p:nvSpPr>
            <p:spPr>
              <a:xfrm>
                <a:off x="663" y="43"/>
                <a:ext cx="12" cy="9"/>
              </a:xfrm>
              <a:custGeom>
                <a:avLst/>
                <a:gdLst/>
                <a:ahLst/>
                <a:cxnLst/>
                <a:rect l="l" t="t" r="r" b="b"/>
                <a:pathLst>
                  <a:path w="17" h="13" extrusionOk="0">
                    <a:moveTo>
                      <a:pt x="7" y="2"/>
                    </a:moveTo>
                    <a:cubicBezTo>
                      <a:pt x="2" y="2"/>
                      <a:pt x="0" y="5"/>
                      <a:pt x="2" y="7"/>
                    </a:cubicBezTo>
                    <a:cubicBezTo>
                      <a:pt x="3" y="10"/>
                      <a:pt x="15" y="13"/>
                      <a:pt x="15" y="11"/>
                    </a:cubicBezTo>
                    <a:cubicBezTo>
                      <a:pt x="16" y="8"/>
                      <a:pt x="16" y="3"/>
                      <a:pt x="17" y="2"/>
                    </a:cubicBezTo>
                    <a:cubicBezTo>
                      <a:pt x="17" y="0"/>
                      <a:pt x="9" y="1"/>
                      <a:pt x="7" y="2"/>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22" name="Google Shape;1622;g2af5877792f_1_53"/>
              <p:cNvSpPr/>
              <p:nvPr/>
            </p:nvSpPr>
            <p:spPr>
              <a:xfrm>
                <a:off x="658" y="52"/>
                <a:ext cx="17" cy="17"/>
              </a:xfrm>
              <a:custGeom>
                <a:avLst/>
                <a:gdLst/>
                <a:ahLst/>
                <a:cxnLst/>
                <a:rect l="l" t="t" r="r" b="b"/>
                <a:pathLst>
                  <a:path w="23" h="23" extrusionOk="0">
                    <a:moveTo>
                      <a:pt x="1" y="2"/>
                    </a:moveTo>
                    <a:cubicBezTo>
                      <a:pt x="1" y="2"/>
                      <a:pt x="0" y="6"/>
                      <a:pt x="0" y="12"/>
                    </a:cubicBezTo>
                    <a:cubicBezTo>
                      <a:pt x="0" y="17"/>
                      <a:pt x="3" y="21"/>
                      <a:pt x="3" y="21"/>
                    </a:cubicBezTo>
                    <a:cubicBezTo>
                      <a:pt x="3" y="21"/>
                      <a:pt x="11" y="23"/>
                      <a:pt x="16" y="18"/>
                    </a:cubicBezTo>
                    <a:cubicBezTo>
                      <a:pt x="20" y="12"/>
                      <a:pt x="23" y="11"/>
                      <a:pt x="20" y="7"/>
                    </a:cubicBezTo>
                    <a:cubicBezTo>
                      <a:pt x="18" y="4"/>
                      <a:pt x="7" y="4"/>
                      <a:pt x="5" y="2"/>
                    </a:cubicBezTo>
                    <a:cubicBezTo>
                      <a:pt x="3" y="0"/>
                      <a:pt x="2" y="0"/>
                      <a:pt x="1" y="2"/>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23" name="Google Shape;1623;g2af5877792f_1_53"/>
              <p:cNvSpPr/>
              <p:nvPr/>
            </p:nvSpPr>
            <p:spPr>
              <a:xfrm>
                <a:off x="653" y="33"/>
                <a:ext cx="12" cy="10"/>
              </a:xfrm>
              <a:custGeom>
                <a:avLst/>
                <a:gdLst/>
                <a:ahLst/>
                <a:cxnLst/>
                <a:rect l="l" t="t" r="r" b="b"/>
                <a:pathLst>
                  <a:path w="16" h="14" extrusionOk="0">
                    <a:moveTo>
                      <a:pt x="5" y="4"/>
                    </a:moveTo>
                    <a:cubicBezTo>
                      <a:pt x="1" y="7"/>
                      <a:pt x="1" y="5"/>
                      <a:pt x="1" y="9"/>
                    </a:cubicBezTo>
                    <a:cubicBezTo>
                      <a:pt x="0" y="13"/>
                      <a:pt x="2" y="14"/>
                      <a:pt x="4" y="13"/>
                    </a:cubicBezTo>
                    <a:cubicBezTo>
                      <a:pt x="6" y="12"/>
                      <a:pt x="9" y="12"/>
                      <a:pt x="13" y="9"/>
                    </a:cubicBezTo>
                    <a:cubicBezTo>
                      <a:pt x="16" y="6"/>
                      <a:pt x="13" y="5"/>
                      <a:pt x="13" y="3"/>
                    </a:cubicBezTo>
                    <a:cubicBezTo>
                      <a:pt x="13" y="0"/>
                      <a:pt x="8" y="2"/>
                      <a:pt x="5" y="4"/>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24" name="Google Shape;1624;g2af5877792f_1_53"/>
              <p:cNvSpPr/>
              <p:nvPr/>
            </p:nvSpPr>
            <p:spPr>
              <a:xfrm>
                <a:off x="613" y="930"/>
                <a:ext cx="641" cy="984"/>
              </a:xfrm>
              <a:custGeom>
                <a:avLst/>
                <a:gdLst/>
                <a:ahLst/>
                <a:cxnLst/>
                <a:rect l="l" t="t" r="r" b="b"/>
                <a:pathLst>
                  <a:path w="881" h="1352" extrusionOk="0">
                    <a:moveTo>
                      <a:pt x="881" y="156"/>
                    </a:moveTo>
                    <a:cubicBezTo>
                      <a:pt x="726" y="1021"/>
                      <a:pt x="726" y="1021"/>
                      <a:pt x="726" y="1021"/>
                    </a:cubicBezTo>
                    <a:cubicBezTo>
                      <a:pt x="726" y="1021"/>
                      <a:pt x="724" y="1038"/>
                      <a:pt x="722" y="1053"/>
                    </a:cubicBezTo>
                    <a:cubicBezTo>
                      <a:pt x="720" y="1068"/>
                      <a:pt x="705" y="1138"/>
                      <a:pt x="700" y="1161"/>
                    </a:cubicBezTo>
                    <a:cubicBezTo>
                      <a:pt x="694" y="1183"/>
                      <a:pt x="682" y="1185"/>
                      <a:pt x="674" y="1185"/>
                    </a:cubicBezTo>
                    <a:cubicBezTo>
                      <a:pt x="666" y="1187"/>
                      <a:pt x="660" y="1172"/>
                      <a:pt x="652" y="1163"/>
                    </a:cubicBezTo>
                    <a:cubicBezTo>
                      <a:pt x="644" y="1153"/>
                      <a:pt x="621" y="1155"/>
                      <a:pt x="608" y="1163"/>
                    </a:cubicBezTo>
                    <a:cubicBezTo>
                      <a:pt x="596" y="1169"/>
                      <a:pt x="598" y="1212"/>
                      <a:pt x="598" y="1235"/>
                    </a:cubicBezTo>
                    <a:cubicBezTo>
                      <a:pt x="598" y="1257"/>
                      <a:pt x="600" y="1310"/>
                      <a:pt x="590" y="1320"/>
                    </a:cubicBezTo>
                    <a:cubicBezTo>
                      <a:pt x="586" y="1325"/>
                      <a:pt x="583" y="1339"/>
                      <a:pt x="582" y="1352"/>
                    </a:cubicBezTo>
                    <a:cubicBezTo>
                      <a:pt x="582" y="1352"/>
                      <a:pt x="582" y="1352"/>
                      <a:pt x="582" y="1352"/>
                    </a:cubicBezTo>
                    <a:cubicBezTo>
                      <a:pt x="582" y="1352"/>
                      <a:pt x="15" y="527"/>
                      <a:pt x="8" y="518"/>
                    </a:cubicBezTo>
                    <a:cubicBezTo>
                      <a:pt x="0" y="507"/>
                      <a:pt x="3" y="500"/>
                      <a:pt x="3" y="500"/>
                    </a:cubicBezTo>
                    <a:cubicBezTo>
                      <a:pt x="129" y="0"/>
                      <a:pt x="129" y="0"/>
                      <a:pt x="129" y="0"/>
                    </a:cubicBezTo>
                    <a:cubicBezTo>
                      <a:pt x="178" y="14"/>
                      <a:pt x="342" y="48"/>
                      <a:pt x="504" y="81"/>
                    </a:cubicBezTo>
                    <a:cubicBezTo>
                      <a:pt x="694" y="119"/>
                      <a:pt x="881" y="156"/>
                      <a:pt x="881" y="156"/>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25" name="Google Shape;1625;g2af5877792f_1_53"/>
              <p:cNvSpPr/>
              <p:nvPr/>
            </p:nvSpPr>
            <p:spPr>
              <a:xfrm>
                <a:off x="1141" y="1044"/>
                <a:ext cx="559" cy="706"/>
              </a:xfrm>
              <a:custGeom>
                <a:avLst/>
                <a:gdLst/>
                <a:ahLst/>
                <a:cxnLst/>
                <a:rect l="l" t="t" r="r" b="b"/>
                <a:pathLst>
                  <a:path w="768" h="971" extrusionOk="0">
                    <a:moveTo>
                      <a:pt x="768" y="269"/>
                    </a:moveTo>
                    <a:cubicBezTo>
                      <a:pt x="681" y="971"/>
                      <a:pt x="681" y="971"/>
                      <a:pt x="681" y="971"/>
                    </a:cubicBezTo>
                    <a:cubicBezTo>
                      <a:pt x="489" y="948"/>
                      <a:pt x="0" y="865"/>
                      <a:pt x="0" y="865"/>
                    </a:cubicBezTo>
                    <a:cubicBezTo>
                      <a:pt x="155" y="0"/>
                      <a:pt x="155" y="0"/>
                      <a:pt x="155" y="0"/>
                    </a:cubicBezTo>
                    <a:cubicBezTo>
                      <a:pt x="381" y="41"/>
                      <a:pt x="534" y="63"/>
                      <a:pt x="534" y="63"/>
                    </a:cubicBezTo>
                    <a:cubicBezTo>
                      <a:pt x="510" y="231"/>
                      <a:pt x="510" y="231"/>
                      <a:pt x="510" y="231"/>
                    </a:cubicBezTo>
                    <a:lnTo>
                      <a:pt x="768" y="269"/>
                    </a:ln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26" name="Google Shape;1626;g2af5877792f_1_53"/>
              <p:cNvSpPr/>
              <p:nvPr/>
            </p:nvSpPr>
            <p:spPr>
              <a:xfrm>
                <a:off x="1637" y="1239"/>
                <a:ext cx="728" cy="573"/>
              </a:xfrm>
              <a:custGeom>
                <a:avLst/>
                <a:gdLst/>
                <a:ahLst/>
                <a:cxnLst/>
                <a:rect l="l" t="t" r="r" b="b"/>
                <a:pathLst>
                  <a:path w="1001" h="788" extrusionOk="0">
                    <a:moveTo>
                      <a:pt x="1001" y="81"/>
                    </a:moveTo>
                    <a:cubicBezTo>
                      <a:pt x="993" y="262"/>
                      <a:pt x="993" y="262"/>
                      <a:pt x="993" y="262"/>
                    </a:cubicBezTo>
                    <a:cubicBezTo>
                      <a:pt x="969" y="788"/>
                      <a:pt x="969" y="788"/>
                      <a:pt x="969" y="788"/>
                    </a:cubicBezTo>
                    <a:cubicBezTo>
                      <a:pt x="920" y="786"/>
                      <a:pt x="874" y="783"/>
                      <a:pt x="830" y="779"/>
                    </a:cubicBezTo>
                    <a:cubicBezTo>
                      <a:pt x="830" y="779"/>
                      <a:pt x="67" y="719"/>
                      <a:pt x="0" y="702"/>
                    </a:cubicBezTo>
                    <a:cubicBezTo>
                      <a:pt x="87" y="0"/>
                      <a:pt x="87" y="0"/>
                      <a:pt x="87" y="0"/>
                    </a:cubicBezTo>
                    <a:cubicBezTo>
                      <a:pt x="207" y="19"/>
                      <a:pt x="474" y="48"/>
                      <a:pt x="742" y="67"/>
                    </a:cubicBezTo>
                    <a:cubicBezTo>
                      <a:pt x="830" y="73"/>
                      <a:pt x="918" y="78"/>
                      <a:pt x="1001" y="81"/>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27" name="Google Shape;1627;g2af5877792f_1_53"/>
              <p:cNvSpPr/>
              <p:nvPr/>
            </p:nvSpPr>
            <p:spPr>
              <a:xfrm>
                <a:off x="2342" y="1430"/>
                <a:ext cx="741" cy="400"/>
              </a:xfrm>
              <a:custGeom>
                <a:avLst/>
                <a:gdLst/>
                <a:ahLst/>
                <a:cxnLst/>
                <a:rect l="l" t="t" r="r" b="b"/>
                <a:pathLst>
                  <a:path w="1018" h="550" extrusionOk="0">
                    <a:moveTo>
                      <a:pt x="1018" y="549"/>
                    </a:moveTo>
                    <a:cubicBezTo>
                      <a:pt x="1017" y="545"/>
                      <a:pt x="1015" y="538"/>
                      <a:pt x="1009" y="539"/>
                    </a:cubicBezTo>
                    <a:cubicBezTo>
                      <a:pt x="1009" y="539"/>
                      <a:pt x="434" y="550"/>
                      <a:pt x="0" y="526"/>
                    </a:cubicBezTo>
                    <a:cubicBezTo>
                      <a:pt x="24" y="0"/>
                      <a:pt x="24" y="0"/>
                      <a:pt x="24" y="0"/>
                    </a:cubicBezTo>
                    <a:cubicBezTo>
                      <a:pt x="109" y="11"/>
                      <a:pt x="845" y="13"/>
                      <a:pt x="901" y="13"/>
                    </a:cubicBezTo>
                    <a:cubicBezTo>
                      <a:pt x="903" y="13"/>
                      <a:pt x="904" y="13"/>
                      <a:pt x="904" y="13"/>
                    </a:cubicBezTo>
                    <a:cubicBezTo>
                      <a:pt x="904" y="13"/>
                      <a:pt x="912" y="12"/>
                      <a:pt x="918" y="17"/>
                    </a:cubicBezTo>
                    <a:cubicBezTo>
                      <a:pt x="924" y="21"/>
                      <a:pt x="941" y="33"/>
                      <a:pt x="949" y="34"/>
                    </a:cubicBezTo>
                    <a:cubicBezTo>
                      <a:pt x="957" y="35"/>
                      <a:pt x="967" y="36"/>
                      <a:pt x="970" y="47"/>
                    </a:cubicBezTo>
                    <a:cubicBezTo>
                      <a:pt x="972" y="57"/>
                      <a:pt x="961" y="63"/>
                      <a:pt x="956" y="66"/>
                    </a:cubicBezTo>
                    <a:cubicBezTo>
                      <a:pt x="952" y="70"/>
                      <a:pt x="949" y="74"/>
                      <a:pt x="947" y="87"/>
                    </a:cubicBezTo>
                    <a:cubicBezTo>
                      <a:pt x="946" y="100"/>
                      <a:pt x="961" y="111"/>
                      <a:pt x="965" y="114"/>
                    </a:cubicBezTo>
                    <a:cubicBezTo>
                      <a:pt x="969" y="118"/>
                      <a:pt x="973" y="129"/>
                      <a:pt x="973" y="134"/>
                    </a:cubicBezTo>
                    <a:cubicBezTo>
                      <a:pt x="973" y="139"/>
                      <a:pt x="995" y="155"/>
                      <a:pt x="1002" y="160"/>
                    </a:cubicBezTo>
                    <a:cubicBezTo>
                      <a:pt x="1010" y="164"/>
                      <a:pt x="1011" y="172"/>
                      <a:pt x="1011" y="172"/>
                    </a:cubicBezTo>
                    <a:cubicBezTo>
                      <a:pt x="1011" y="260"/>
                      <a:pt x="1011" y="260"/>
                      <a:pt x="1011" y="260"/>
                    </a:cubicBezTo>
                    <a:cubicBezTo>
                      <a:pt x="1011" y="287"/>
                      <a:pt x="1017" y="526"/>
                      <a:pt x="1018" y="54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28" name="Google Shape;1628;g2af5877792f_1_53"/>
              <p:cNvSpPr/>
              <p:nvPr/>
            </p:nvSpPr>
            <p:spPr>
              <a:xfrm>
                <a:off x="2177" y="1033"/>
                <a:ext cx="821" cy="406"/>
              </a:xfrm>
              <a:custGeom>
                <a:avLst/>
                <a:gdLst/>
                <a:ahLst/>
                <a:cxnLst/>
                <a:rect l="l" t="t" r="r" b="b"/>
                <a:pathLst>
                  <a:path w="1128" h="558" extrusionOk="0">
                    <a:moveTo>
                      <a:pt x="251" y="545"/>
                    </a:moveTo>
                    <a:cubicBezTo>
                      <a:pt x="259" y="364"/>
                      <a:pt x="259" y="364"/>
                      <a:pt x="259" y="364"/>
                    </a:cubicBezTo>
                    <a:cubicBezTo>
                      <a:pt x="176" y="361"/>
                      <a:pt x="88" y="356"/>
                      <a:pt x="0" y="350"/>
                    </a:cubicBezTo>
                    <a:cubicBezTo>
                      <a:pt x="0" y="350"/>
                      <a:pt x="0" y="350"/>
                      <a:pt x="0" y="350"/>
                    </a:cubicBezTo>
                    <a:cubicBezTo>
                      <a:pt x="25" y="0"/>
                      <a:pt x="25" y="0"/>
                      <a:pt x="25" y="0"/>
                    </a:cubicBezTo>
                    <a:cubicBezTo>
                      <a:pt x="25" y="0"/>
                      <a:pt x="648" y="30"/>
                      <a:pt x="671" y="30"/>
                    </a:cubicBezTo>
                    <a:cubicBezTo>
                      <a:pt x="694" y="30"/>
                      <a:pt x="716" y="30"/>
                      <a:pt x="716" y="30"/>
                    </a:cubicBezTo>
                    <a:cubicBezTo>
                      <a:pt x="716" y="30"/>
                      <a:pt x="724" y="28"/>
                      <a:pt x="739" y="42"/>
                    </a:cubicBezTo>
                    <a:cubicBezTo>
                      <a:pt x="766" y="60"/>
                      <a:pt x="766" y="60"/>
                      <a:pt x="766" y="60"/>
                    </a:cubicBezTo>
                    <a:cubicBezTo>
                      <a:pt x="766" y="60"/>
                      <a:pt x="780" y="71"/>
                      <a:pt x="786" y="71"/>
                    </a:cubicBezTo>
                    <a:cubicBezTo>
                      <a:pt x="793" y="70"/>
                      <a:pt x="798" y="62"/>
                      <a:pt x="804" y="59"/>
                    </a:cubicBezTo>
                    <a:cubicBezTo>
                      <a:pt x="809" y="56"/>
                      <a:pt x="812" y="57"/>
                      <a:pt x="821" y="57"/>
                    </a:cubicBezTo>
                    <a:cubicBezTo>
                      <a:pt x="831" y="57"/>
                      <a:pt x="858" y="58"/>
                      <a:pt x="870" y="58"/>
                    </a:cubicBezTo>
                    <a:cubicBezTo>
                      <a:pt x="881" y="58"/>
                      <a:pt x="899" y="67"/>
                      <a:pt x="903" y="69"/>
                    </a:cubicBezTo>
                    <a:cubicBezTo>
                      <a:pt x="906" y="71"/>
                      <a:pt x="936" y="80"/>
                      <a:pt x="939" y="84"/>
                    </a:cubicBezTo>
                    <a:cubicBezTo>
                      <a:pt x="942" y="87"/>
                      <a:pt x="971" y="114"/>
                      <a:pt x="978" y="116"/>
                    </a:cubicBezTo>
                    <a:cubicBezTo>
                      <a:pt x="983" y="117"/>
                      <a:pt x="989" y="120"/>
                      <a:pt x="992" y="125"/>
                    </a:cubicBezTo>
                    <a:cubicBezTo>
                      <a:pt x="992" y="125"/>
                      <a:pt x="992" y="125"/>
                      <a:pt x="992" y="125"/>
                    </a:cubicBezTo>
                    <a:cubicBezTo>
                      <a:pt x="993" y="126"/>
                      <a:pt x="994" y="128"/>
                      <a:pt x="995" y="130"/>
                    </a:cubicBezTo>
                    <a:cubicBezTo>
                      <a:pt x="995" y="130"/>
                      <a:pt x="995" y="130"/>
                      <a:pt x="995" y="130"/>
                    </a:cubicBezTo>
                    <a:cubicBezTo>
                      <a:pt x="995" y="130"/>
                      <a:pt x="995" y="130"/>
                      <a:pt x="995" y="130"/>
                    </a:cubicBezTo>
                    <a:cubicBezTo>
                      <a:pt x="995" y="131"/>
                      <a:pt x="996" y="132"/>
                      <a:pt x="996" y="133"/>
                    </a:cubicBezTo>
                    <a:cubicBezTo>
                      <a:pt x="996" y="141"/>
                      <a:pt x="1002" y="165"/>
                      <a:pt x="1011" y="186"/>
                    </a:cubicBezTo>
                    <a:cubicBezTo>
                      <a:pt x="1021" y="207"/>
                      <a:pt x="1024" y="221"/>
                      <a:pt x="1030" y="230"/>
                    </a:cubicBezTo>
                    <a:cubicBezTo>
                      <a:pt x="1036" y="239"/>
                      <a:pt x="1037" y="251"/>
                      <a:pt x="1037" y="259"/>
                    </a:cubicBezTo>
                    <a:cubicBezTo>
                      <a:pt x="1037" y="266"/>
                      <a:pt x="1036" y="284"/>
                      <a:pt x="1041" y="290"/>
                    </a:cubicBezTo>
                    <a:cubicBezTo>
                      <a:pt x="1046" y="296"/>
                      <a:pt x="1057" y="305"/>
                      <a:pt x="1058" y="320"/>
                    </a:cubicBezTo>
                    <a:cubicBezTo>
                      <a:pt x="1058" y="335"/>
                      <a:pt x="1071" y="397"/>
                      <a:pt x="1071" y="419"/>
                    </a:cubicBezTo>
                    <a:cubicBezTo>
                      <a:pt x="1071" y="440"/>
                      <a:pt x="1080" y="442"/>
                      <a:pt x="1081" y="448"/>
                    </a:cubicBezTo>
                    <a:cubicBezTo>
                      <a:pt x="1081" y="450"/>
                      <a:pt x="1081" y="451"/>
                      <a:pt x="1081" y="452"/>
                    </a:cubicBezTo>
                    <a:cubicBezTo>
                      <a:pt x="1080" y="457"/>
                      <a:pt x="1079" y="460"/>
                      <a:pt x="1081" y="464"/>
                    </a:cubicBezTo>
                    <a:cubicBezTo>
                      <a:pt x="1083" y="469"/>
                      <a:pt x="1099" y="497"/>
                      <a:pt x="1108" y="508"/>
                    </a:cubicBezTo>
                    <a:cubicBezTo>
                      <a:pt x="1117" y="518"/>
                      <a:pt x="1128" y="538"/>
                      <a:pt x="1128" y="558"/>
                    </a:cubicBezTo>
                    <a:cubicBezTo>
                      <a:pt x="1072" y="558"/>
                      <a:pt x="336" y="556"/>
                      <a:pt x="251" y="545"/>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29" name="Google Shape;1629;g2af5877792f_1_53"/>
              <p:cNvSpPr/>
              <p:nvPr/>
            </p:nvSpPr>
            <p:spPr>
              <a:xfrm>
                <a:off x="980" y="123"/>
                <a:ext cx="597" cy="966"/>
              </a:xfrm>
              <a:custGeom>
                <a:avLst/>
                <a:gdLst/>
                <a:ahLst/>
                <a:cxnLst/>
                <a:rect l="l" t="t" r="r" b="b"/>
                <a:pathLst>
                  <a:path w="820" h="1328" extrusionOk="0">
                    <a:moveTo>
                      <a:pt x="817" y="911"/>
                    </a:moveTo>
                    <a:cubicBezTo>
                      <a:pt x="816" y="919"/>
                      <a:pt x="756" y="1328"/>
                      <a:pt x="756" y="1328"/>
                    </a:cubicBezTo>
                    <a:cubicBezTo>
                      <a:pt x="756" y="1328"/>
                      <a:pt x="603" y="1306"/>
                      <a:pt x="377" y="1265"/>
                    </a:cubicBezTo>
                    <a:cubicBezTo>
                      <a:pt x="377" y="1265"/>
                      <a:pt x="190" y="1228"/>
                      <a:pt x="0" y="1190"/>
                    </a:cubicBezTo>
                    <a:cubicBezTo>
                      <a:pt x="0" y="1190"/>
                      <a:pt x="61" y="909"/>
                      <a:pt x="63" y="896"/>
                    </a:cubicBezTo>
                    <a:cubicBezTo>
                      <a:pt x="65" y="883"/>
                      <a:pt x="67" y="873"/>
                      <a:pt x="75" y="868"/>
                    </a:cubicBezTo>
                    <a:cubicBezTo>
                      <a:pt x="82" y="863"/>
                      <a:pt x="84" y="844"/>
                      <a:pt x="91" y="829"/>
                    </a:cubicBezTo>
                    <a:cubicBezTo>
                      <a:pt x="97" y="813"/>
                      <a:pt x="84" y="806"/>
                      <a:pt x="79" y="803"/>
                    </a:cubicBezTo>
                    <a:cubicBezTo>
                      <a:pt x="75" y="801"/>
                      <a:pt x="66" y="797"/>
                      <a:pt x="63" y="793"/>
                    </a:cubicBezTo>
                    <a:cubicBezTo>
                      <a:pt x="59" y="789"/>
                      <a:pt x="64" y="779"/>
                      <a:pt x="67" y="764"/>
                    </a:cubicBezTo>
                    <a:cubicBezTo>
                      <a:pt x="69" y="749"/>
                      <a:pt x="101" y="720"/>
                      <a:pt x="110" y="713"/>
                    </a:cubicBezTo>
                    <a:cubicBezTo>
                      <a:pt x="119" y="707"/>
                      <a:pt x="125" y="704"/>
                      <a:pt x="128" y="698"/>
                    </a:cubicBezTo>
                    <a:cubicBezTo>
                      <a:pt x="131" y="692"/>
                      <a:pt x="147" y="661"/>
                      <a:pt x="148" y="655"/>
                    </a:cubicBezTo>
                    <a:cubicBezTo>
                      <a:pt x="149" y="648"/>
                      <a:pt x="161" y="634"/>
                      <a:pt x="187" y="601"/>
                    </a:cubicBezTo>
                    <a:cubicBezTo>
                      <a:pt x="213" y="569"/>
                      <a:pt x="180" y="547"/>
                      <a:pt x="171" y="540"/>
                    </a:cubicBezTo>
                    <a:cubicBezTo>
                      <a:pt x="163" y="533"/>
                      <a:pt x="161" y="515"/>
                      <a:pt x="159" y="509"/>
                    </a:cubicBezTo>
                    <a:cubicBezTo>
                      <a:pt x="159" y="507"/>
                      <a:pt x="158" y="506"/>
                      <a:pt x="157" y="506"/>
                    </a:cubicBezTo>
                    <a:cubicBezTo>
                      <a:pt x="151" y="488"/>
                      <a:pt x="160" y="428"/>
                      <a:pt x="162" y="408"/>
                    </a:cubicBezTo>
                    <a:cubicBezTo>
                      <a:pt x="164" y="387"/>
                      <a:pt x="184" y="297"/>
                      <a:pt x="187" y="287"/>
                    </a:cubicBezTo>
                    <a:cubicBezTo>
                      <a:pt x="190" y="277"/>
                      <a:pt x="249" y="0"/>
                      <a:pt x="249" y="0"/>
                    </a:cubicBezTo>
                    <a:cubicBezTo>
                      <a:pt x="360" y="22"/>
                      <a:pt x="360" y="22"/>
                      <a:pt x="360" y="22"/>
                    </a:cubicBezTo>
                    <a:cubicBezTo>
                      <a:pt x="360" y="22"/>
                      <a:pt x="330" y="173"/>
                      <a:pt x="328" y="181"/>
                    </a:cubicBezTo>
                    <a:cubicBezTo>
                      <a:pt x="325" y="189"/>
                      <a:pt x="333" y="204"/>
                      <a:pt x="340" y="214"/>
                    </a:cubicBezTo>
                    <a:cubicBezTo>
                      <a:pt x="347" y="225"/>
                      <a:pt x="356" y="247"/>
                      <a:pt x="358" y="262"/>
                    </a:cubicBezTo>
                    <a:cubicBezTo>
                      <a:pt x="360" y="278"/>
                      <a:pt x="352" y="284"/>
                      <a:pt x="352" y="294"/>
                    </a:cubicBezTo>
                    <a:cubicBezTo>
                      <a:pt x="352" y="304"/>
                      <a:pt x="380" y="326"/>
                      <a:pt x="389" y="340"/>
                    </a:cubicBezTo>
                    <a:cubicBezTo>
                      <a:pt x="398" y="353"/>
                      <a:pt x="410" y="376"/>
                      <a:pt x="420" y="394"/>
                    </a:cubicBezTo>
                    <a:cubicBezTo>
                      <a:pt x="430" y="411"/>
                      <a:pt x="436" y="428"/>
                      <a:pt x="444" y="440"/>
                    </a:cubicBezTo>
                    <a:cubicBezTo>
                      <a:pt x="452" y="450"/>
                      <a:pt x="466" y="450"/>
                      <a:pt x="478" y="452"/>
                    </a:cubicBezTo>
                    <a:cubicBezTo>
                      <a:pt x="490" y="454"/>
                      <a:pt x="484" y="471"/>
                      <a:pt x="478" y="480"/>
                    </a:cubicBezTo>
                    <a:cubicBezTo>
                      <a:pt x="474" y="489"/>
                      <a:pt x="460" y="519"/>
                      <a:pt x="456" y="530"/>
                    </a:cubicBezTo>
                    <a:cubicBezTo>
                      <a:pt x="452" y="540"/>
                      <a:pt x="456" y="558"/>
                      <a:pt x="455" y="566"/>
                    </a:cubicBezTo>
                    <a:cubicBezTo>
                      <a:pt x="454" y="574"/>
                      <a:pt x="454" y="580"/>
                      <a:pt x="448" y="588"/>
                    </a:cubicBezTo>
                    <a:cubicBezTo>
                      <a:pt x="442" y="594"/>
                      <a:pt x="435" y="596"/>
                      <a:pt x="434" y="600"/>
                    </a:cubicBezTo>
                    <a:cubicBezTo>
                      <a:pt x="434" y="605"/>
                      <a:pt x="427" y="620"/>
                      <a:pt x="427" y="632"/>
                    </a:cubicBezTo>
                    <a:cubicBezTo>
                      <a:pt x="427" y="644"/>
                      <a:pt x="442" y="650"/>
                      <a:pt x="450" y="654"/>
                    </a:cubicBezTo>
                    <a:cubicBezTo>
                      <a:pt x="458" y="658"/>
                      <a:pt x="457" y="657"/>
                      <a:pt x="471" y="648"/>
                    </a:cubicBezTo>
                    <a:cubicBezTo>
                      <a:pt x="485" y="640"/>
                      <a:pt x="506" y="636"/>
                      <a:pt x="513" y="643"/>
                    </a:cubicBezTo>
                    <a:cubicBezTo>
                      <a:pt x="520" y="650"/>
                      <a:pt x="520" y="674"/>
                      <a:pt x="518" y="692"/>
                    </a:cubicBezTo>
                    <a:cubicBezTo>
                      <a:pt x="518" y="710"/>
                      <a:pt x="527" y="718"/>
                      <a:pt x="532" y="730"/>
                    </a:cubicBezTo>
                    <a:cubicBezTo>
                      <a:pt x="538" y="744"/>
                      <a:pt x="540" y="750"/>
                      <a:pt x="537" y="769"/>
                    </a:cubicBezTo>
                    <a:cubicBezTo>
                      <a:pt x="534" y="788"/>
                      <a:pt x="539" y="792"/>
                      <a:pt x="541" y="798"/>
                    </a:cubicBezTo>
                    <a:cubicBezTo>
                      <a:pt x="543" y="802"/>
                      <a:pt x="568" y="800"/>
                      <a:pt x="574" y="810"/>
                    </a:cubicBezTo>
                    <a:cubicBezTo>
                      <a:pt x="580" y="820"/>
                      <a:pt x="578" y="824"/>
                      <a:pt x="578" y="842"/>
                    </a:cubicBezTo>
                    <a:cubicBezTo>
                      <a:pt x="579" y="860"/>
                      <a:pt x="588" y="873"/>
                      <a:pt x="596" y="878"/>
                    </a:cubicBezTo>
                    <a:cubicBezTo>
                      <a:pt x="604" y="883"/>
                      <a:pt x="608" y="874"/>
                      <a:pt x="616" y="866"/>
                    </a:cubicBezTo>
                    <a:cubicBezTo>
                      <a:pt x="622" y="857"/>
                      <a:pt x="628" y="863"/>
                      <a:pt x="640" y="868"/>
                    </a:cubicBezTo>
                    <a:cubicBezTo>
                      <a:pt x="652" y="874"/>
                      <a:pt x="645" y="872"/>
                      <a:pt x="654" y="869"/>
                    </a:cubicBezTo>
                    <a:cubicBezTo>
                      <a:pt x="664" y="866"/>
                      <a:pt x="676" y="859"/>
                      <a:pt x="685" y="860"/>
                    </a:cubicBezTo>
                    <a:cubicBezTo>
                      <a:pt x="694" y="860"/>
                      <a:pt x="711" y="865"/>
                      <a:pt x="721" y="866"/>
                    </a:cubicBezTo>
                    <a:cubicBezTo>
                      <a:pt x="731" y="868"/>
                      <a:pt x="735" y="872"/>
                      <a:pt x="748" y="872"/>
                    </a:cubicBezTo>
                    <a:cubicBezTo>
                      <a:pt x="762" y="872"/>
                      <a:pt x="762" y="874"/>
                      <a:pt x="771" y="861"/>
                    </a:cubicBezTo>
                    <a:cubicBezTo>
                      <a:pt x="780" y="848"/>
                      <a:pt x="792" y="850"/>
                      <a:pt x="796" y="852"/>
                    </a:cubicBezTo>
                    <a:cubicBezTo>
                      <a:pt x="798" y="854"/>
                      <a:pt x="798" y="862"/>
                      <a:pt x="800" y="866"/>
                    </a:cubicBezTo>
                    <a:cubicBezTo>
                      <a:pt x="801" y="870"/>
                      <a:pt x="817" y="889"/>
                      <a:pt x="817" y="889"/>
                    </a:cubicBezTo>
                    <a:cubicBezTo>
                      <a:pt x="818" y="891"/>
                      <a:pt x="818" y="892"/>
                      <a:pt x="818" y="893"/>
                    </a:cubicBezTo>
                    <a:cubicBezTo>
                      <a:pt x="820" y="898"/>
                      <a:pt x="817" y="905"/>
                      <a:pt x="817" y="911"/>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30" name="Google Shape;1630;g2af5877792f_1_53"/>
              <p:cNvSpPr/>
              <p:nvPr/>
            </p:nvSpPr>
            <p:spPr>
              <a:xfrm>
                <a:off x="1512" y="712"/>
                <a:ext cx="700" cy="575"/>
              </a:xfrm>
              <a:custGeom>
                <a:avLst/>
                <a:gdLst/>
                <a:ahLst/>
                <a:cxnLst/>
                <a:rect l="l" t="t" r="r" b="b"/>
                <a:pathLst>
                  <a:path w="962" h="791" extrusionOk="0">
                    <a:moveTo>
                      <a:pt x="962" y="89"/>
                    </a:moveTo>
                    <a:cubicBezTo>
                      <a:pt x="938" y="441"/>
                      <a:pt x="938" y="441"/>
                      <a:pt x="938" y="441"/>
                    </a:cubicBezTo>
                    <a:cubicBezTo>
                      <a:pt x="913" y="791"/>
                      <a:pt x="913" y="791"/>
                      <a:pt x="913" y="791"/>
                    </a:cubicBezTo>
                    <a:cubicBezTo>
                      <a:pt x="913" y="791"/>
                      <a:pt x="913" y="791"/>
                      <a:pt x="913" y="791"/>
                    </a:cubicBezTo>
                    <a:cubicBezTo>
                      <a:pt x="645" y="772"/>
                      <a:pt x="378" y="743"/>
                      <a:pt x="258" y="724"/>
                    </a:cubicBezTo>
                    <a:cubicBezTo>
                      <a:pt x="0" y="686"/>
                      <a:pt x="0" y="686"/>
                      <a:pt x="0" y="686"/>
                    </a:cubicBezTo>
                    <a:cubicBezTo>
                      <a:pt x="24" y="518"/>
                      <a:pt x="24" y="518"/>
                      <a:pt x="24" y="518"/>
                    </a:cubicBezTo>
                    <a:cubicBezTo>
                      <a:pt x="24" y="518"/>
                      <a:pt x="84" y="109"/>
                      <a:pt x="85" y="101"/>
                    </a:cubicBezTo>
                    <a:cubicBezTo>
                      <a:pt x="85" y="95"/>
                      <a:pt x="88" y="88"/>
                      <a:pt x="86" y="83"/>
                    </a:cubicBezTo>
                    <a:cubicBezTo>
                      <a:pt x="87" y="83"/>
                      <a:pt x="87" y="83"/>
                      <a:pt x="87" y="83"/>
                    </a:cubicBezTo>
                    <a:cubicBezTo>
                      <a:pt x="100" y="7"/>
                      <a:pt x="100" y="7"/>
                      <a:pt x="100" y="7"/>
                    </a:cubicBezTo>
                    <a:cubicBezTo>
                      <a:pt x="100" y="7"/>
                      <a:pt x="101" y="0"/>
                      <a:pt x="110" y="1"/>
                    </a:cubicBezTo>
                    <a:cubicBezTo>
                      <a:pt x="116" y="2"/>
                      <a:pt x="435" y="53"/>
                      <a:pt x="962" y="89"/>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31" name="Google Shape;1631;g2af5877792f_1_53"/>
              <p:cNvSpPr/>
              <p:nvPr/>
            </p:nvSpPr>
            <p:spPr>
              <a:xfrm>
                <a:off x="1216" y="139"/>
                <a:ext cx="1031" cy="638"/>
              </a:xfrm>
              <a:custGeom>
                <a:avLst/>
                <a:gdLst/>
                <a:ahLst/>
                <a:cxnLst/>
                <a:rect l="l" t="t" r="r" b="b"/>
                <a:pathLst>
                  <a:path w="1417" h="877" extrusionOk="0">
                    <a:moveTo>
                      <a:pt x="1417" y="189"/>
                    </a:moveTo>
                    <a:cubicBezTo>
                      <a:pt x="1380" y="719"/>
                      <a:pt x="1380" y="719"/>
                      <a:pt x="1380" y="719"/>
                    </a:cubicBezTo>
                    <a:cubicBezTo>
                      <a:pt x="1369" y="877"/>
                      <a:pt x="1369" y="877"/>
                      <a:pt x="1369" y="877"/>
                    </a:cubicBezTo>
                    <a:cubicBezTo>
                      <a:pt x="842" y="841"/>
                      <a:pt x="523" y="790"/>
                      <a:pt x="517" y="789"/>
                    </a:cubicBezTo>
                    <a:cubicBezTo>
                      <a:pt x="508" y="788"/>
                      <a:pt x="507" y="795"/>
                      <a:pt x="507" y="795"/>
                    </a:cubicBezTo>
                    <a:cubicBezTo>
                      <a:pt x="494" y="871"/>
                      <a:pt x="494" y="871"/>
                      <a:pt x="494" y="871"/>
                    </a:cubicBezTo>
                    <a:cubicBezTo>
                      <a:pt x="493" y="871"/>
                      <a:pt x="493" y="871"/>
                      <a:pt x="493" y="871"/>
                    </a:cubicBezTo>
                    <a:cubicBezTo>
                      <a:pt x="493" y="870"/>
                      <a:pt x="493" y="869"/>
                      <a:pt x="492" y="867"/>
                    </a:cubicBezTo>
                    <a:cubicBezTo>
                      <a:pt x="492" y="867"/>
                      <a:pt x="476" y="848"/>
                      <a:pt x="475" y="844"/>
                    </a:cubicBezTo>
                    <a:cubicBezTo>
                      <a:pt x="473" y="840"/>
                      <a:pt x="473" y="832"/>
                      <a:pt x="471" y="830"/>
                    </a:cubicBezTo>
                    <a:cubicBezTo>
                      <a:pt x="467" y="828"/>
                      <a:pt x="455" y="826"/>
                      <a:pt x="446" y="839"/>
                    </a:cubicBezTo>
                    <a:cubicBezTo>
                      <a:pt x="437" y="852"/>
                      <a:pt x="437" y="850"/>
                      <a:pt x="423" y="850"/>
                    </a:cubicBezTo>
                    <a:cubicBezTo>
                      <a:pt x="410" y="850"/>
                      <a:pt x="406" y="846"/>
                      <a:pt x="396" y="844"/>
                    </a:cubicBezTo>
                    <a:cubicBezTo>
                      <a:pt x="386" y="843"/>
                      <a:pt x="369" y="838"/>
                      <a:pt x="360" y="838"/>
                    </a:cubicBezTo>
                    <a:cubicBezTo>
                      <a:pt x="351" y="837"/>
                      <a:pt x="339" y="844"/>
                      <a:pt x="329" y="847"/>
                    </a:cubicBezTo>
                    <a:cubicBezTo>
                      <a:pt x="320" y="850"/>
                      <a:pt x="327" y="852"/>
                      <a:pt x="315" y="846"/>
                    </a:cubicBezTo>
                    <a:cubicBezTo>
                      <a:pt x="303" y="841"/>
                      <a:pt x="297" y="835"/>
                      <a:pt x="291" y="844"/>
                    </a:cubicBezTo>
                    <a:cubicBezTo>
                      <a:pt x="283" y="852"/>
                      <a:pt x="279" y="861"/>
                      <a:pt x="271" y="856"/>
                    </a:cubicBezTo>
                    <a:cubicBezTo>
                      <a:pt x="263" y="851"/>
                      <a:pt x="254" y="838"/>
                      <a:pt x="253" y="820"/>
                    </a:cubicBezTo>
                    <a:cubicBezTo>
                      <a:pt x="253" y="802"/>
                      <a:pt x="255" y="798"/>
                      <a:pt x="249" y="788"/>
                    </a:cubicBezTo>
                    <a:cubicBezTo>
                      <a:pt x="243" y="778"/>
                      <a:pt x="218" y="780"/>
                      <a:pt x="216" y="776"/>
                    </a:cubicBezTo>
                    <a:cubicBezTo>
                      <a:pt x="214" y="770"/>
                      <a:pt x="209" y="766"/>
                      <a:pt x="212" y="747"/>
                    </a:cubicBezTo>
                    <a:cubicBezTo>
                      <a:pt x="215" y="728"/>
                      <a:pt x="213" y="722"/>
                      <a:pt x="207" y="708"/>
                    </a:cubicBezTo>
                    <a:cubicBezTo>
                      <a:pt x="202" y="696"/>
                      <a:pt x="193" y="688"/>
                      <a:pt x="193" y="670"/>
                    </a:cubicBezTo>
                    <a:cubicBezTo>
                      <a:pt x="195" y="652"/>
                      <a:pt x="195" y="628"/>
                      <a:pt x="188" y="621"/>
                    </a:cubicBezTo>
                    <a:cubicBezTo>
                      <a:pt x="181" y="614"/>
                      <a:pt x="160" y="618"/>
                      <a:pt x="146" y="626"/>
                    </a:cubicBezTo>
                    <a:cubicBezTo>
                      <a:pt x="132" y="635"/>
                      <a:pt x="133" y="636"/>
                      <a:pt x="125" y="632"/>
                    </a:cubicBezTo>
                    <a:cubicBezTo>
                      <a:pt x="117" y="628"/>
                      <a:pt x="102" y="622"/>
                      <a:pt x="102" y="610"/>
                    </a:cubicBezTo>
                    <a:cubicBezTo>
                      <a:pt x="102" y="598"/>
                      <a:pt x="109" y="583"/>
                      <a:pt x="109" y="578"/>
                    </a:cubicBezTo>
                    <a:cubicBezTo>
                      <a:pt x="110" y="574"/>
                      <a:pt x="117" y="572"/>
                      <a:pt x="123" y="566"/>
                    </a:cubicBezTo>
                    <a:cubicBezTo>
                      <a:pt x="129" y="558"/>
                      <a:pt x="129" y="552"/>
                      <a:pt x="130" y="544"/>
                    </a:cubicBezTo>
                    <a:cubicBezTo>
                      <a:pt x="131" y="536"/>
                      <a:pt x="127" y="518"/>
                      <a:pt x="131" y="508"/>
                    </a:cubicBezTo>
                    <a:cubicBezTo>
                      <a:pt x="135" y="497"/>
                      <a:pt x="149" y="467"/>
                      <a:pt x="153" y="458"/>
                    </a:cubicBezTo>
                    <a:cubicBezTo>
                      <a:pt x="159" y="449"/>
                      <a:pt x="165" y="432"/>
                      <a:pt x="153" y="430"/>
                    </a:cubicBezTo>
                    <a:cubicBezTo>
                      <a:pt x="141" y="428"/>
                      <a:pt x="127" y="428"/>
                      <a:pt x="119" y="418"/>
                    </a:cubicBezTo>
                    <a:cubicBezTo>
                      <a:pt x="111" y="406"/>
                      <a:pt x="105" y="389"/>
                      <a:pt x="95" y="372"/>
                    </a:cubicBezTo>
                    <a:cubicBezTo>
                      <a:pt x="85" y="354"/>
                      <a:pt x="73" y="331"/>
                      <a:pt x="64" y="318"/>
                    </a:cubicBezTo>
                    <a:cubicBezTo>
                      <a:pt x="55" y="304"/>
                      <a:pt x="27" y="282"/>
                      <a:pt x="27" y="272"/>
                    </a:cubicBezTo>
                    <a:cubicBezTo>
                      <a:pt x="27" y="262"/>
                      <a:pt x="35" y="256"/>
                      <a:pt x="33" y="240"/>
                    </a:cubicBezTo>
                    <a:cubicBezTo>
                      <a:pt x="31" y="225"/>
                      <a:pt x="22" y="203"/>
                      <a:pt x="15" y="192"/>
                    </a:cubicBezTo>
                    <a:cubicBezTo>
                      <a:pt x="8" y="182"/>
                      <a:pt x="0" y="167"/>
                      <a:pt x="3" y="159"/>
                    </a:cubicBezTo>
                    <a:cubicBezTo>
                      <a:pt x="5" y="151"/>
                      <a:pt x="35" y="0"/>
                      <a:pt x="35" y="0"/>
                    </a:cubicBezTo>
                    <a:cubicBezTo>
                      <a:pt x="517" y="109"/>
                      <a:pt x="1417" y="189"/>
                      <a:pt x="1417" y="189"/>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32" name="Google Shape;1632;g2af5877792f_1_53"/>
              <p:cNvSpPr/>
              <p:nvPr/>
            </p:nvSpPr>
            <p:spPr>
              <a:xfrm>
                <a:off x="2195" y="662"/>
                <a:ext cx="703" cy="462"/>
              </a:xfrm>
              <a:custGeom>
                <a:avLst/>
                <a:gdLst/>
                <a:ahLst/>
                <a:cxnLst/>
                <a:rect l="l" t="t" r="r" b="b"/>
                <a:pathLst>
                  <a:path w="967" h="635" extrusionOk="0">
                    <a:moveTo>
                      <a:pt x="967" y="635"/>
                    </a:moveTo>
                    <a:cubicBezTo>
                      <a:pt x="964" y="630"/>
                      <a:pt x="958" y="627"/>
                      <a:pt x="953" y="626"/>
                    </a:cubicBezTo>
                    <a:cubicBezTo>
                      <a:pt x="946" y="624"/>
                      <a:pt x="917" y="597"/>
                      <a:pt x="914" y="594"/>
                    </a:cubicBezTo>
                    <a:cubicBezTo>
                      <a:pt x="911" y="590"/>
                      <a:pt x="881" y="581"/>
                      <a:pt x="878" y="579"/>
                    </a:cubicBezTo>
                    <a:cubicBezTo>
                      <a:pt x="874" y="577"/>
                      <a:pt x="856" y="568"/>
                      <a:pt x="845" y="568"/>
                    </a:cubicBezTo>
                    <a:cubicBezTo>
                      <a:pt x="833" y="568"/>
                      <a:pt x="806" y="567"/>
                      <a:pt x="796" y="567"/>
                    </a:cubicBezTo>
                    <a:cubicBezTo>
                      <a:pt x="787" y="567"/>
                      <a:pt x="784" y="566"/>
                      <a:pt x="779" y="569"/>
                    </a:cubicBezTo>
                    <a:cubicBezTo>
                      <a:pt x="773" y="572"/>
                      <a:pt x="768" y="580"/>
                      <a:pt x="761" y="581"/>
                    </a:cubicBezTo>
                    <a:cubicBezTo>
                      <a:pt x="755" y="581"/>
                      <a:pt x="741" y="570"/>
                      <a:pt x="741" y="570"/>
                    </a:cubicBezTo>
                    <a:cubicBezTo>
                      <a:pt x="714" y="552"/>
                      <a:pt x="714" y="552"/>
                      <a:pt x="714" y="552"/>
                    </a:cubicBezTo>
                    <a:cubicBezTo>
                      <a:pt x="699" y="538"/>
                      <a:pt x="691" y="540"/>
                      <a:pt x="691" y="540"/>
                    </a:cubicBezTo>
                    <a:cubicBezTo>
                      <a:pt x="691" y="540"/>
                      <a:pt x="669" y="540"/>
                      <a:pt x="646" y="540"/>
                    </a:cubicBezTo>
                    <a:cubicBezTo>
                      <a:pt x="623" y="540"/>
                      <a:pt x="0" y="510"/>
                      <a:pt x="0" y="510"/>
                    </a:cubicBezTo>
                    <a:cubicBezTo>
                      <a:pt x="24" y="158"/>
                      <a:pt x="24" y="158"/>
                      <a:pt x="24" y="158"/>
                    </a:cubicBezTo>
                    <a:cubicBezTo>
                      <a:pt x="35" y="0"/>
                      <a:pt x="35" y="0"/>
                      <a:pt x="35" y="0"/>
                    </a:cubicBezTo>
                    <a:cubicBezTo>
                      <a:pt x="131" y="20"/>
                      <a:pt x="942" y="29"/>
                      <a:pt x="942" y="29"/>
                    </a:cubicBezTo>
                    <a:cubicBezTo>
                      <a:pt x="942" y="29"/>
                      <a:pt x="944" y="32"/>
                      <a:pt x="942" y="43"/>
                    </a:cubicBezTo>
                    <a:cubicBezTo>
                      <a:pt x="940" y="54"/>
                      <a:pt x="937" y="56"/>
                      <a:pt x="927" y="64"/>
                    </a:cubicBezTo>
                    <a:cubicBezTo>
                      <a:pt x="916" y="71"/>
                      <a:pt x="911" y="90"/>
                      <a:pt x="915" y="100"/>
                    </a:cubicBezTo>
                    <a:cubicBezTo>
                      <a:pt x="918" y="110"/>
                      <a:pt x="950" y="131"/>
                      <a:pt x="955" y="134"/>
                    </a:cubicBezTo>
                    <a:cubicBezTo>
                      <a:pt x="960" y="138"/>
                      <a:pt x="960" y="145"/>
                      <a:pt x="960" y="145"/>
                    </a:cubicBezTo>
                    <a:cubicBezTo>
                      <a:pt x="960" y="145"/>
                      <a:pt x="960" y="432"/>
                      <a:pt x="956" y="454"/>
                    </a:cubicBezTo>
                    <a:cubicBezTo>
                      <a:pt x="955" y="454"/>
                      <a:pt x="955" y="455"/>
                      <a:pt x="955" y="455"/>
                    </a:cubicBezTo>
                    <a:cubicBezTo>
                      <a:pt x="950" y="459"/>
                      <a:pt x="946" y="464"/>
                      <a:pt x="945" y="472"/>
                    </a:cubicBezTo>
                    <a:cubicBezTo>
                      <a:pt x="945" y="479"/>
                      <a:pt x="945" y="491"/>
                      <a:pt x="955" y="504"/>
                    </a:cubicBezTo>
                    <a:cubicBezTo>
                      <a:pt x="966" y="516"/>
                      <a:pt x="959" y="532"/>
                      <a:pt x="959" y="532"/>
                    </a:cubicBezTo>
                    <a:cubicBezTo>
                      <a:pt x="959" y="532"/>
                      <a:pt x="957" y="551"/>
                      <a:pt x="945" y="572"/>
                    </a:cubicBezTo>
                    <a:cubicBezTo>
                      <a:pt x="932" y="592"/>
                      <a:pt x="951" y="606"/>
                      <a:pt x="953" y="610"/>
                    </a:cubicBezTo>
                    <a:cubicBezTo>
                      <a:pt x="954" y="612"/>
                      <a:pt x="963" y="627"/>
                      <a:pt x="967" y="635"/>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33" name="Google Shape;1633;g2af5877792f_1_53"/>
              <p:cNvSpPr/>
              <p:nvPr/>
            </p:nvSpPr>
            <p:spPr>
              <a:xfrm>
                <a:off x="2898" y="1124"/>
                <a:ext cx="2" cy="4"/>
              </a:xfrm>
              <a:custGeom>
                <a:avLst/>
                <a:gdLst/>
                <a:ahLst/>
                <a:cxnLst/>
                <a:rect l="l" t="t" r="r" b="b"/>
                <a:pathLst>
                  <a:path w="3" h="5" extrusionOk="0">
                    <a:moveTo>
                      <a:pt x="0" y="0"/>
                    </a:moveTo>
                    <a:cubicBezTo>
                      <a:pt x="1" y="2"/>
                      <a:pt x="2" y="4"/>
                      <a:pt x="3" y="5"/>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34" name="Google Shape;1634;g2af5877792f_1_53"/>
              <p:cNvSpPr/>
              <p:nvPr/>
            </p:nvSpPr>
            <p:spPr>
              <a:xfrm>
                <a:off x="2898" y="1124"/>
                <a:ext cx="2" cy="4"/>
              </a:xfrm>
              <a:custGeom>
                <a:avLst/>
                <a:gdLst/>
                <a:ahLst/>
                <a:cxnLst/>
                <a:rect l="l" t="t" r="r" b="b"/>
                <a:pathLst>
                  <a:path w="3" h="5" extrusionOk="0">
                    <a:moveTo>
                      <a:pt x="0" y="0"/>
                    </a:moveTo>
                    <a:cubicBezTo>
                      <a:pt x="1" y="2"/>
                      <a:pt x="2" y="4"/>
                      <a:pt x="3" y="5"/>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35" name="Google Shape;1635;g2af5877792f_1_53"/>
              <p:cNvSpPr/>
              <p:nvPr/>
            </p:nvSpPr>
            <p:spPr>
              <a:xfrm>
                <a:off x="3373" y="1083"/>
                <a:ext cx="402" cy="709"/>
              </a:xfrm>
              <a:custGeom>
                <a:avLst/>
                <a:gdLst/>
                <a:ahLst/>
                <a:cxnLst/>
                <a:rect l="l" t="t" r="r" b="b"/>
                <a:pathLst>
                  <a:path w="553" h="975" extrusionOk="0">
                    <a:moveTo>
                      <a:pt x="544" y="661"/>
                    </a:moveTo>
                    <a:cubicBezTo>
                      <a:pt x="540" y="676"/>
                      <a:pt x="508" y="726"/>
                      <a:pt x="500" y="736"/>
                    </a:cubicBezTo>
                    <a:cubicBezTo>
                      <a:pt x="492" y="745"/>
                      <a:pt x="499" y="766"/>
                      <a:pt x="494" y="783"/>
                    </a:cubicBezTo>
                    <a:cubicBezTo>
                      <a:pt x="489" y="799"/>
                      <a:pt x="491" y="828"/>
                      <a:pt x="491" y="828"/>
                    </a:cubicBezTo>
                    <a:cubicBezTo>
                      <a:pt x="488" y="834"/>
                      <a:pt x="485" y="847"/>
                      <a:pt x="492" y="861"/>
                    </a:cubicBezTo>
                    <a:cubicBezTo>
                      <a:pt x="502" y="880"/>
                      <a:pt x="483" y="882"/>
                      <a:pt x="460" y="888"/>
                    </a:cubicBezTo>
                    <a:cubicBezTo>
                      <a:pt x="436" y="895"/>
                      <a:pt x="440" y="918"/>
                      <a:pt x="446" y="926"/>
                    </a:cubicBezTo>
                    <a:cubicBezTo>
                      <a:pt x="452" y="935"/>
                      <a:pt x="454" y="940"/>
                      <a:pt x="448" y="951"/>
                    </a:cubicBezTo>
                    <a:cubicBezTo>
                      <a:pt x="443" y="962"/>
                      <a:pt x="428" y="956"/>
                      <a:pt x="405" y="942"/>
                    </a:cubicBezTo>
                    <a:cubicBezTo>
                      <a:pt x="382" y="928"/>
                      <a:pt x="366" y="945"/>
                      <a:pt x="359" y="952"/>
                    </a:cubicBezTo>
                    <a:cubicBezTo>
                      <a:pt x="351" y="958"/>
                      <a:pt x="352" y="974"/>
                      <a:pt x="352" y="975"/>
                    </a:cubicBezTo>
                    <a:cubicBezTo>
                      <a:pt x="349" y="971"/>
                      <a:pt x="344" y="971"/>
                      <a:pt x="340" y="971"/>
                    </a:cubicBezTo>
                    <a:cubicBezTo>
                      <a:pt x="331" y="971"/>
                      <a:pt x="320" y="959"/>
                      <a:pt x="312" y="953"/>
                    </a:cubicBezTo>
                    <a:cubicBezTo>
                      <a:pt x="304" y="947"/>
                      <a:pt x="298" y="941"/>
                      <a:pt x="304" y="926"/>
                    </a:cubicBezTo>
                    <a:cubicBezTo>
                      <a:pt x="310" y="912"/>
                      <a:pt x="302" y="890"/>
                      <a:pt x="302" y="884"/>
                    </a:cubicBezTo>
                    <a:cubicBezTo>
                      <a:pt x="302" y="879"/>
                      <a:pt x="302" y="868"/>
                      <a:pt x="294" y="856"/>
                    </a:cubicBezTo>
                    <a:cubicBezTo>
                      <a:pt x="287" y="844"/>
                      <a:pt x="258" y="830"/>
                      <a:pt x="243" y="824"/>
                    </a:cubicBezTo>
                    <a:cubicBezTo>
                      <a:pt x="228" y="819"/>
                      <a:pt x="190" y="788"/>
                      <a:pt x="174" y="769"/>
                    </a:cubicBezTo>
                    <a:cubicBezTo>
                      <a:pt x="158" y="750"/>
                      <a:pt x="187" y="715"/>
                      <a:pt x="198" y="689"/>
                    </a:cubicBezTo>
                    <a:cubicBezTo>
                      <a:pt x="208" y="663"/>
                      <a:pt x="180" y="650"/>
                      <a:pt x="173" y="647"/>
                    </a:cubicBezTo>
                    <a:cubicBezTo>
                      <a:pt x="166" y="644"/>
                      <a:pt x="160" y="647"/>
                      <a:pt x="146" y="651"/>
                    </a:cubicBezTo>
                    <a:cubicBezTo>
                      <a:pt x="132" y="655"/>
                      <a:pt x="119" y="642"/>
                      <a:pt x="118" y="626"/>
                    </a:cubicBezTo>
                    <a:cubicBezTo>
                      <a:pt x="116" y="611"/>
                      <a:pt x="114" y="601"/>
                      <a:pt x="103" y="587"/>
                    </a:cubicBezTo>
                    <a:cubicBezTo>
                      <a:pt x="92" y="573"/>
                      <a:pt x="90" y="574"/>
                      <a:pt x="54" y="542"/>
                    </a:cubicBezTo>
                    <a:cubicBezTo>
                      <a:pt x="18" y="509"/>
                      <a:pt x="7" y="481"/>
                      <a:pt x="3" y="460"/>
                    </a:cubicBezTo>
                    <a:cubicBezTo>
                      <a:pt x="0" y="438"/>
                      <a:pt x="2" y="422"/>
                      <a:pt x="3" y="414"/>
                    </a:cubicBezTo>
                    <a:cubicBezTo>
                      <a:pt x="3" y="408"/>
                      <a:pt x="3" y="405"/>
                      <a:pt x="3" y="404"/>
                    </a:cubicBezTo>
                    <a:cubicBezTo>
                      <a:pt x="16" y="398"/>
                      <a:pt x="11" y="390"/>
                      <a:pt x="8" y="376"/>
                    </a:cubicBezTo>
                    <a:cubicBezTo>
                      <a:pt x="6" y="362"/>
                      <a:pt x="20" y="364"/>
                      <a:pt x="30" y="360"/>
                    </a:cubicBezTo>
                    <a:cubicBezTo>
                      <a:pt x="40" y="355"/>
                      <a:pt x="43" y="349"/>
                      <a:pt x="46" y="336"/>
                    </a:cubicBezTo>
                    <a:cubicBezTo>
                      <a:pt x="48" y="324"/>
                      <a:pt x="53" y="310"/>
                      <a:pt x="56" y="306"/>
                    </a:cubicBezTo>
                    <a:cubicBezTo>
                      <a:pt x="58" y="302"/>
                      <a:pt x="64" y="296"/>
                      <a:pt x="64" y="284"/>
                    </a:cubicBezTo>
                    <a:cubicBezTo>
                      <a:pt x="64" y="272"/>
                      <a:pt x="45" y="256"/>
                      <a:pt x="47" y="232"/>
                    </a:cubicBezTo>
                    <a:cubicBezTo>
                      <a:pt x="49" y="209"/>
                      <a:pt x="99" y="204"/>
                      <a:pt x="114" y="199"/>
                    </a:cubicBezTo>
                    <a:cubicBezTo>
                      <a:pt x="128" y="194"/>
                      <a:pt x="131" y="190"/>
                      <a:pt x="131" y="182"/>
                    </a:cubicBezTo>
                    <a:cubicBezTo>
                      <a:pt x="131" y="174"/>
                      <a:pt x="132" y="158"/>
                      <a:pt x="140" y="153"/>
                    </a:cubicBezTo>
                    <a:cubicBezTo>
                      <a:pt x="147" y="148"/>
                      <a:pt x="155" y="125"/>
                      <a:pt x="160" y="107"/>
                    </a:cubicBezTo>
                    <a:cubicBezTo>
                      <a:pt x="166" y="89"/>
                      <a:pt x="119" y="63"/>
                      <a:pt x="107" y="48"/>
                    </a:cubicBezTo>
                    <a:cubicBezTo>
                      <a:pt x="99" y="38"/>
                      <a:pt x="93" y="32"/>
                      <a:pt x="88" y="24"/>
                    </a:cubicBezTo>
                    <a:cubicBezTo>
                      <a:pt x="112" y="22"/>
                      <a:pt x="451" y="0"/>
                      <a:pt x="451" y="0"/>
                    </a:cubicBezTo>
                    <a:cubicBezTo>
                      <a:pt x="452" y="23"/>
                      <a:pt x="460" y="51"/>
                      <a:pt x="462" y="60"/>
                    </a:cubicBezTo>
                    <a:cubicBezTo>
                      <a:pt x="464" y="69"/>
                      <a:pt x="484" y="103"/>
                      <a:pt x="489" y="109"/>
                    </a:cubicBezTo>
                    <a:cubicBezTo>
                      <a:pt x="491" y="110"/>
                      <a:pt x="492" y="112"/>
                      <a:pt x="493" y="114"/>
                    </a:cubicBezTo>
                    <a:cubicBezTo>
                      <a:pt x="493" y="114"/>
                      <a:pt x="493" y="115"/>
                      <a:pt x="494" y="116"/>
                    </a:cubicBezTo>
                    <a:cubicBezTo>
                      <a:pt x="497" y="122"/>
                      <a:pt x="498" y="129"/>
                      <a:pt x="499" y="132"/>
                    </a:cubicBezTo>
                    <a:cubicBezTo>
                      <a:pt x="501" y="135"/>
                      <a:pt x="524" y="410"/>
                      <a:pt x="527" y="424"/>
                    </a:cubicBezTo>
                    <a:cubicBezTo>
                      <a:pt x="530" y="438"/>
                      <a:pt x="533" y="515"/>
                      <a:pt x="536" y="525"/>
                    </a:cubicBezTo>
                    <a:cubicBezTo>
                      <a:pt x="539" y="535"/>
                      <a:pt x="530" y="548"/>
                      <a:pt x="524" y="569"/>
                    </a:cubicBezTo>
                    <a:cubicBezTo>
                      <a:pt x="519" y="589"/>
                      <a:pt x="536" y="605"/>
                      <a:pt x="544" y="618"/>
                    </a:cubicBezTo>
                    <a:cubicBezTo>
                      <a:pt x="553" y="631"/>
                      <a:pt x="549" y="647"/>
                      <a:pt x="544" y="661"/>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cxnSp>
            <p:nvCxnSpPr>
              <p:cNvPr id="1636" name="Google Shape;1636;g2af5877792f_1_53"/>
              <p:cNvCxnSpPr/>
              <p:nvPr/>
            </p:nvCxnSpPr>
            <p:spPr>
              <a:xfrm>
                <a:off x="3437" y="1100"/>
                <a:ext cx="0" cy="0"/>
              </a:xfrm>
              <a:prstGeom prst="straightConnector1">
                <a:avLst/>
              </a:prstGeom>
              <a:solidFill>
                <a:srgbClr val="CDD0DA"/>
              </a:solidFill>
              <a:ln>
                <a:noFill/>
              </a:ln>
            </p:spPr>
          </p:cxnSp>
          <p:cxnSp>
            <p:nvCxnSpPr>
              <p:cNvPr id="1637" name="Google Shape;1637;g2af5877792f_1_53"/>
              <p:cNvCxnSpPr/>
              <p:nvPr/>
            </p:nvCxnSpPr>
            <p:spPr>
              <a:xfrm>
                <a:off x="3437" y="1100"/>
                <a:ext cx="0" cy="0"/>
              </a:xfrm>
              <a:prstGeom prst="straightConnector1">
                <a:avLst/>
              </a:prstGeom>
              <a:solidFill>
                <a:srgbClr val="CDD0DA"/>
              </a:solidFill>
              <a:ln w="9525" cap="flat" cmpd="sng">
                <a:solidFill>
                  <a:srgbClr val="FFFFFF"/>
                </a:solidFill>
                <a:prstDash val="solid"/>
                <a:miter lim="800000"/>
                <a:headEnd type="none" w="sm" len="sm"/>
                <a:tailEnd type="none" w="sm" len="sm"/>
              </a:ln>
            </p:spPr>
          </p:cxnSp>
          <p:sp>
            <p:nvSpPr>
              <p:cNvPr id="1638" name="Google Shape;1638;g2af5877792f_1_53"/>
              <p:cNvSpPr/>
              <p:nvPr/>
            </p:nvSpPr>
            <p:spPr>
              <a:xfrm>
                <a:off x="3599" y="1475"/>
                <a:ext cx="731" cy="383"/>
              </a:xfrm>
              <a:custGeom>
                <a:avLst/>
                <a:gdLst/>
                <a:ahLst/>
                <a:cxnLst/>
                <a:rect l="l" t="t" r="r" b="b"/>
                <a:pathLst>
                  <a:path w="1005" h="527" extrusionOk="0">
                    <a:moveTo>
                      <a:pt x="1001" y="239"/>
                    </a:moveTo>
                    <a:cubicBezTo>
                      <a:pt x="990" y="252"/>
                      <a:pt x="951" y="286"/>
                      <a:pt x="942" y="294"/>
                    </a:cubicBezTo>
                    <a:cubicBezTo>
                      <a:pt x="934" y="302"/>
                      <a:pt x="926" y="318"/>
                      <a:pt x="922" y="326"/>
                    </a:cubicBezTo>
                    <a:cubicBezTo>
                      <a:pt x="918" y="333"/>
                      <a:pt x="909" y="352"/>
                      <a:pt x="894" y="364"/>
                    </a:cubicBezTo>
                    <a:cubicBezTo>
                      <a:pt x="880" y="376"/>
                      <a:pt x="833" y="412"/>
                      <a:pt x="810" y="421"/>
                    </a:cubicBezTo>
                    <a:cubicBezTo>
                      <a:pt x="810" y="421"/>
                      <a:pt x="810" y="421"/>
                      <a:pt x="810" y="421"/>
                    </a:cubicBezTo>
                    <a:cubicBezTo>
                      <a:pt x="685" y="440"/>
                      <a:pt x="544" y="458"/>
                      <a:pt x="223" y="477"/>
                    </a:cubicBezTo>
                    <a:cubicBezTo>
                      <a:pt x="201" y="479"/>
                      <a:pt x="201" y="481"/>
                      <a:pt x="206" y="496"/>
                    </a:cubicBezTo>
                    <a:cubicBezTo>
                      <a:pt x="211" y="511"/>
                      <a:pt x="191" y="511"/>
                      <a:pt x="189" y="511"/>
                    </a:cubicBezTo>
                    <a:cubicBezTo>
                      <a:pt x="187" y="512"/>
                      <a:pt x="15" y="523"/>
                      <a:pt x="11" y="522"/>
                    </a:cubicBezTo>
                    <a:cubicBezTo>
                      <a:pt x="6" y="521"/>
                      <a:pt x="1" y="525"/>
                      <a:pt x="0" y="527"/>
                    </a:cubicBezTo>
                    <a:cubicBezTo>
                      <a:pt x="0" y="518"/>
                      <a:pt x="18" y="513"/>
                      <a:pt x="34" y="509"/>
                    </a:cubicBezTo>
                    <a:cubicBezTo>
                      <a:pt x="50" y="505"/>
                      <a:pt x="45" y="494"/>
                      <a:pt x="47" y="464"/>
                    </a:cubicBezTo>
                    <a:cubicBezTo>
                      <a:pt x="48" y="448"/>
                      <a:pt x="46" y="440"/>
                      <a:pt x="41" y="436"/>
                    </a:cubicBezTo>
                    <a:cubicBezTo>
                      <a:pt x="41" y="436"/>
                      <a:pt x="41" y="436"/>
                      <a:pt x="41" y="436"/>
                    </a:cubicBezTo>
                    <a:cubicBezTo>
                      <a:pt x="41" y="435"/>
                      <a:pt x="40" y="419"/>
                      <a:pt x="48" y="413"/>
                    </a:cubicBezTo>
                    <a:cubicBezTo>
                      <a:pt x="55" y="406"/>
                      <a:pt x="71" y="389"/>
                      <a:pt x="94" y="403"/>
                    </a:cubicBezTo>
                    <a:cubicBezTo>
                      <a:pt x="117" y="417"/>
                      <a:pt x="132" y="423"/>
                      <a:pt x="137" y="412"/>
                    </a:cubicBezTo>
                    <a:cubicBezTo>
                      <a:pt x="143" y="401"/>
                      <a:pt x="141" y="396"/>
                      <a:pt x="135" y="387"/>
                    </a:cubicBezTo>
                    <a:cubicBezTo>
                      <a:pt x="129" y="379"/>
                      <a:pt x="125" y="356"/>
                      <a:pt x="149" y="349"/>
                    </a:cubicBezTo>
                    <a:cubicBezTo>
                      <a:pt x="172" y="343"/>
                      <a:pt x="191" y="341"/>
                      <a:pt x="181" y="322"/>
                    </a:cubicBezTo>
                    <a:cubicBezTo>
                      <a:pt x="174" y="308"/>
                      <a:pt x="177" y="295"/>
                      <a:pt x="180" y="289"/>
                    </a:cubicBezTo>
                    <a:cubicBezTo>
                      <a:pt x="181" y="286"/>
                      <a:pt x="183" y="285"/>
                      <a:pt x="184" y="285"/>
                    </a:cubicBezTo>
                    <a:cubicBezTo>
                      <a:pt x="188" y="284"/>
                      <a:pt x="198" y="280"/>
                      <a:pt x="200" y="272"/>
                    </a:cubicBezTo>
                    <a:cubicBezTo>
                      <a:pt x="204" y="264"/>
                      <a:pt x="230" y="261"/>
                      <a:pt x="234" y="261"/>
                    </a:cubicBezTo>
                    <a:cubicBezTo>
                      <a:pt x="237" y="261"/>
                      <a:pt x="245" y="258"/>
                      <a:pt x="250" y="254"/>
                    </a:cubicBezTo>
                    <a:cubicBezTo>
                      <a:pt x="254" y="250"/>
                      <a:pt x="272" y="250"/>
                      <a:pt x="286" y="258"/>
                    </a:cubicBezTo>
                    <a:cubicBezTo>
                      <a:pt x="300" y="266"/>
                      <a:pt x="304" y="272"/>
                      <a:pt x="314" y="264"/>
                    </a:cubicBezTo>
                    <a:cubicBezTo>
                      <a:pt x="322" y="256"/>
                      <a:pt x="338" y="234"/>
                      <a:pt x="348" y="240"/>
                    </a:cubicBezTo>
                    <a:cubicBezTo>
                      <a:pt x="358" y="246"/>
                      <a:pt x="370" y="266"/>
                      <a:pt x="380" y="245"/>
                    </a:cubicBezTo>
                    <a:cubicBezTo>
                      <a:pt x="390" y="224"/>
                      <a:pt x="395" y="186"/>
                      <a:pt x="414" y="200"/>
                    </a:cubicBezTo>
                    <a:cubicBezTo>
                      <a:pt x="434" y="216"/>
                      <a:pt x="448" y="228"/>
                      <a:pt x="458" y="218"/>
                    </a:cubicBezTo>
                    <a:cubicBezTo>
                      <a:pt x="468" y="209"/>
                      <a:pt x="470" y="202"/>
                      <a:pt x="470" y="190"/>
                    </a:cubicBezTo>
                    <a:cubicBezTo>
                      <a:pt x="470" y="178"/>
                      <a:pt x="475" y="167"/>
                      <a:pt x="486" y="164"/>
                    </a:cubicBezTo>
                    <a:cubicBezTo>
                      <a:pt x="498" y="161"/>
                      <a:pt x="497" y="156"/>
                      <a:pt x="498" y="150"/>
                    </a:cubicBezTo>
                    <a:cubicBezTo>
                      <a:pt x="499" y="142"/>
                      <a:pt x="501" y="140"/>
                      <a:pt x="508" y="132"/>
                    </a:cubicBezTo>
                    <a:cubicBezTo>
                      <a:pt x="516" y="126"/>
                      <a:pt x="530" y="124"/>
                      <a:pt x="526" y="112"/>
                    </a:cubicBezTo>
                    <a:cubicBezTo>
                      <a:pt x="520" y="100"/>
                      <a:pt x="522" y="74"/>
                      <a:pt x="544" y="77"/>
                    </a:cubicBezTo>
                    <a:cubicBezTo>
                      <a:pt x="567" y="80"/>
                      <a:pt x="560" y="80"/>
                      <a:pt x="569" y="74"/>
                    </a:cubicBezTo>
                    <a:cubicBezTo>
                      <a:pt x="578" y="66"/>
                      <a:pt x="588" y="64"/>
                      <a:pt x="590" y="63"/>
                    </a:cubicBezTo>
                    <a:cubicBezTo>
                      <a:pt x="592" y="62"/>
                      <a:pt x="599" y="60"/>
                      <a:pt x="598" y="56"/>
                    </a:cubicBezTo>
                    <a:cubicBezTo>
                      <a:pt x="598" y="54"/>
                      <a:pt x="591" y="31"/>
                      <a:pt x="590" y="16"/>
                    </a:cubicBezTo>
                    <a:cubicBezTo>
                      <a:pt x="589" y="10"/>
                      <a:pt x="590" y="5"/>
                      <a:pt x="594" y="4"/>
                    </a:cubicBezTo>
                    <a:cubicBezTo>
                      <a:pt x="602" y="2"/>
                      <a:pt x="622" y="0"/>
                      <a:pt x="636" y="4"/>
                    </a:cubicBezTo>
                    <a:cubicBezTo>
                      <a:pt x="650" y="8"/>
                      <a:pt x="660" y="18"/>
                      <a:pt x="678" y="36"/>
                    </a:cubicBezTo>
                    <a:cubicBezTo>
                      <a:pt x="694" y="54"/>
                      <a:pt x="690" y="54"/>
                      <a:pt x="702" y="52"/>
                    </a:cubicBezTo>
                    <a:cubicBezTo>
                      <a:pt x="715" y="52"/>
                      <a:pt x="734" y="52"/>
                      <a:pt x="741" y="61"/>
                    </a:cubicBezTo>
                    <a:cubicBezTo>
                      <a:pt x="748" y="70"/>
                      <a:pt x="760" y="64"/>
                      <a:pt x="769" y="60"/>
                    </a:cubicBezTo>
                    <a:cubicBezTo>
                      <a:pt x="778" y="56"/>
                      <a:pt x="783" y="55"/>
                      <a:pt x="792" y="59"/>
                    </a:cubicBezTo>
                    <a:cubicBezTo>
                      <a:pt x="800" y="63"/>
                      <a:pt x="801" y="69"/>
                      <a:pt x="815" y="62"/>
                    </a:cubicBezTo>
                    <a:cubicBezTo>
                      <a:pt x="829" y="56"/>
                      <a:pt x="852" y="25"/>
                      <a:pt x="860" y="40"/>
                    </a:cubicBezTo>
                    <a:cubicBezTo>
                      <a:pt x="868" y="55"/>
                      <a:pt x="876" y="62"/>
                      <a:pt x="886" y="65"/>
                    </a:cubicBezTo>
                    <a:cubicBezTo>
                      <a:pt x="892" y="67"/>
                      <a:pt x="901" y="73"/>
                      <a:pt x="906" y="82"/>
                    </a:cubicBezTo>
                    <a:cubicBezTo>
                      <a:pt x="906" y="82"/>
                      <a:pt x="906" y="82"/>
                      <a:pt x="906" y="82"/>
                    </a:cubicBezTo>
                    <a:cubicBezTo>
                      <a:pt x="906" y="82"/>
                      <a:pt x="906" y="82"/>
                      <a:pt x="906" y="82"/>
                    </a:cubicBezTo>
                    <a:cubicBezTo>
                      <a:pt x="906" y="82"/>
                      <a:pt x="907" y="82"/>
                      <a:pt x="907" y="82"/>
                    </a:cubicBezTo>
                    <a:cubicBezTo>
                      <a:pt x="907" y="84"/>
                      <a:pt x="907" y="84"/>
                      <a:pt x="907" y="84"/>
                    </a:cubicBezTo>
                    <a:cubicBezTo>
                      <a:pt x="908" y="84"/>
                      <a:pt x="908" y="84"/>
                      <a:pt x="908" y="84"/>
                    </a:cubicBezTo>
                    <a:cubicBezTo>
                      <a:pt x="908" y="85"/>
                      <a:pt x="908" y="85"/>
                      <a:pt x="908" y="85"/>
                    </a:cubicBezTo>
                    <a:cubicBezTo>
                      <a:pt x="910" y="88"/>
                      <a:pt x="911" y="93"/>
                      <a:pt x="912" y="97"/>
                    </a:cubicBezTo>
                    <a:cubicBezTo>
                      <a:pt x="912" y="112"/>
                      <a:pt x="910" y="134"/>
                      <a:pt x="928" y="158"/>
                    </a:cubicBezTo>
                    <a:cubicBezTo>
                      <a:pt x="948" y="180"/>
                      <a:pt x="980" y="210"/>
                      <a:pt x="986" y="214"/>
                    </a:cubicBezTo>
                    <a:cubicBezTo>
                      <a:pt x="990" y="216"/>
                      <a:pt x="999" y="220"/>
                      <a:pt x="1003" y="226"/>
                    </a:cubicBezTo>
                    <a:cubicBezTo>
                      <a:pt x="1003" y="226"/>
                      <a:pt x="1003" y="226"/>
                      <a:pt x="1003" y="226"/>
                    </a:cubicBezTo>
                    <a:cubicBezTo>
                      <a:pt x="1005" y="230"/>
                      <a:pt x="1005" y="234"/>
                      <a:pt x="1001" y="23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39" name="Google Shape;1639;g2af5877792f_1_53"/>
              <p:cNvSpPr/>
              <p:nvPr/>
            </p:nvSpPr>
            <p:spPr>
              <a:xfrm>
                <a:off x="2220" y="277"/>
                <a:ext cx="660" cy="407"/>
              </a:xfrm>
              <a:custGeom>
                <a:avLst/>
                <a:gdLst/>
                <a:ahLst/>
                <a:cxnLst/>
                <a:rect l="l" t="t" r="r" b="b"/>
                <a:pathLst>
                  <a:path w="907" h="559" extrusionOk="0">
                    <a:moveTo>
                      <a:pt x="907" y="500"/>
                    </a:moveTo>
                    <a:cubicBezTo>
                      <a:pt x="907" y="559"/>
                      <a:pt x="907" y="559"/>
                      <a:pt x="907" y="559"/>
                    </a:cubicBezTo>
                    <a:cubicBezTo>
                      <a:pt x="907" y="559"/>
                      <a:pt x="96" y="550"/>
                      <a:pt x="0" y="530"/>
                    </a:cubicBezTo>
                    <a:cubicBezTo>
                      <a:pt x="37" y="0"/>
                      <a:pt x="37" y="0"/>
                      <a:pt x="37" y="0"/>
                    </a:cubicBezTo>
                    <a:cubicBezTo>
                      <a:pt x="350" y="32"/>
                      <a:pt x="832" y="27"/>
                      <a:pt x="832" y="27"/>
                    </a:cubicBezTo>
                    <a:cubicBezTo>
                      <a:pt x="832" y="27"/>
                      <a:pt x="832" y="33"/>
                      <a:pt x="832" y="37"/>
                    </a:cubicBezTo>
                    <a:cubicBezTo>
                      <a:pt x="832" y="42"/>
                      <a:pt x="841" y="74"/>
                      <a:pt x="845" y="85"/>
                    </a:cubicBezTo>
                    <a:cubicBezTo>
                      <a:pt x="849" y="95"/>
                      <a:pt x="843" y="121"/>
                      <a:pt x="843" y="138"/>
                    </a:cubicBezTo>
                    <a:cubicBezTo>
                      <a:pt x="841" y="155"/>
                      <a:pt x="851" y="207"/>
                      <a:pt x="859" y="223"/>
                    </a:cubicBezTo>
                    <a:cubicBezTo>
                      <a:pt x="866" y="241"/>
                      <a:pt x="875" y="287"/>
                      <a:pt x="877" y="307"/>
                    </a:cubicBezTo>
                    <a:cubicBezTo>
                      <a:pt x="880" y="326"/>
                      <a:pt x="883" y="411"/>
                      <a:pt x="882" y="423"/>
                    </a:cubicBezTo>
                    <a:cubicBezTo>
                      <a:pt x="881" y="434"/>
                      <a:pt x="887" y="463"/>
                      <a:pt x="895" y="471"/>
                    </a:cubicBezTo>
                    <a:cubicBezTo>
                      <a:pt x="903" y="480"/>
                      <a:pt x="907" y="500"/>
                      <a:pt x="907" y="500"/>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40" name="Google Shape;1640;g2af5877792f_1_53"/>
              <p:cNvSpPr/>
              <p:nvPr/>
            </p:nvSpPr>
            <p:spPr>
              <a:xfrm>
                <a:off x="2825" y="245"/>
                <a:ext cx="647" cy="747"/>
              </a:xfrm>
              <a:custGeom>
                <a:avLst/>
                <a:gdLst/>
                <a:ahLst/>
                <a:cxnLst/>
                <a:rect l="l" t="t" r="r" b="b"/>
                <a:pathLst>
                  <a:path w="890" h="1027" extrusionOk="0">
                    <a:moveTo>
                      <a:pt x="890" y="211"/>
                    </a:moveTo>
                    <a:cubicBezTo>
                      <a:pt x="890" y="211"/>
                      <a:pt x="881" y="222"/>
                      <a:pt x="869" y="230"/>
                    </a:cubicBezTo>
                    <a:cubicBezTo>
                      <a:pt x="859" y="239"/>
                      <a:pt x="831" y="250"/>
                      <a:pt x="823" y="254"/>
                    </a:cubicBezTo>
                    <a:cubicBezTo>
                      <a:pt x="815" y="258"/>
                      <a:pt x="778" y="285"/>
                      <a:pt x="761" y="294"/>
                    </a:cubicBezTo>
                    <a:cubicBezTo>
                      <a:pt x="744" y="304"/>
                      <a:pt x="703" y="348"/>
                      <a:pt x="693" y="368"/>
                    </a:cubicBezTo>
                    <a:cubicBezTo>
                      <a:pt x="683" y="388"/>
                      <a:pt x="621" y="432"/>
                      <a:pt x="617" y="438"/>
                    </a:cubicBezTo>
                    <a:cubicBezTo>
                      <a:pt x="615" y="440"/>
                      <a:pt x="614" y="442"/>
                      <a:pt x="612" y="444"/>
                    </a:cubicBezTo>
                    <a:cubicBezTo>
                      <a:pt x="612" y="444"/>
                      <a:pt x="612" y="444"/>
                      <a:pt x="612" y="444"/>
                    </a:cubicBezTo>
                    <a:cubicBezTo>
                      <a:pt x="609" y="450"/>
                      <a:pt x="606" y="455"/>
                      <a:pt x="603" y="459"/>
                    </a:cubicBezTo>
                    <a:cubicBezTo>
                      <a:pt x="599" y="464"/>
                      <a:pt x="595" y="474"/>
                      <a:pt x="595" y="474"/>
                    </a:cubicBezTo>
                    <a:cubicBezTo>
                      <a:pt x="595" y="474"/>
                      <a:pt x="595" y="518"/>
                      <a:pt x="595" y="548"/>
                    </a:cubicBezTo>
                    <a:cubicBezTo>
                      <a:pt x="595" y="577"/>
                      <a:pt x="587" y="574"/>
                      <a:pt x="571" y="585"/>
                    </a:cubicBezTo>
                    <a:cubicBezTo>
                      <a:pt x="555" y="596"/>
                      <a:pt x="550" y="601"/>
                      <a:pt x="535" y="620"/>
                    </a:cubicBezTo>
                    <a:cubicBezTo>
                      <a:pt x="521" y="640"/>
                      <a:pt x="531" y="652"/>
                      <a:pt x="547" y="663"/>
                    </a:cubicBezTo>
                    <a:cubicBezTo>
                      <a:pt x="563" y="674"/>
                      <a:pt x="555" y="700"/>
                      <a:pt x="551" y="704"/>
                    </a:cubicBezTo>
                    <a:cubicBezTo>
                      <a:pt x="546" y="708"/>
                      <a:pt x="547" y="727"/>
                      <a:pt x="548" y="756"/>
                    </a:cubicBezTo>
                    <a:cubicBezTo>
                      <a:pt x="549" y="786"/>
                      <a:pt x="547" y="792"/>
                      <a:pt x="557" y="806"/>
                    </a:cubicBezTo>
                    <a:cubicBezTo>
                      <a:pt x="567" y="820"/>
                      <a:pt x="583" y="822"/>
                      <a:pt x="603" y="828"/>
                    </a:cubicBezTo>
                    <a:cubicBezTo>
                      <a:pt x="623" y="834"/>
                      <a:pt x="658" y="872"/>
                      <a:pt x="667" y="888"/>
                    </a:cubicBezTo>
                    <a:cubicBezTo>
                      <a:pt x="677" y="906"/>
                      <a:pt x="709" y="918"/>
                      <a:pt x="722" y="927"/>
                    </a:cubicBezTo>
                    <a:cubicBezTo>
                      <a:pt x="735" y="936"/>
                      <a:pt x="747" y="966"/>
                      <a:pt x="747" y="980"/>
                    </a:cubicBezTo>
                    <a:cubicBezTo>
                      <a:pt x="747" y="993"/>
                      <a:pt x="752" y="1009"/>
                      <a:pt x="753" y="1010"/>
                    </a:cubicBezTo>
                    <a:cubicBezTo>
                      <a:pt x="748" y="1006"/>
                      <a:pt x="738" y="1008"/>
                      <a:pt x="736" y="1008"/>
                    </a:cubicBezTo>
                    <a:cubicBezTo>
                      <a:pt x="734" y="1008"/>
                      <a:pt x="426" y="1022"/>
                      <a:pt x="426" y="1022"/>
                    </a:cubicBezTo>
                    <a:cubicBezTo>
                      <a:pt x="368" y="1024"/>
                      <a:pt x="89" y="1027"/>
                      <a:pt x="89" y="1027"/>
                    </a:cubicBezTo>
                    <a:cubicBezTo>
                      <a:pt x="89" y="1027"/>
                      <a:pt x="89" y="1027"/>
                      <a:pt x="89" y="1027"/>
                    </a:cubicBezTo>
                    <a:cubicBezTo>
                      <a:pt x="93" y="1005"/>
                      <a:pt x="93" y="718"/>
                      <a:pt x="93" y="718"/>
                    </a:cubicBezTo>
                    <a:cubicBezTo>
                      <a:pt x="93" y="718"/>
                      <a:pt x="93" y="711"/>
                      <a:pt x="88" y="707"/>
                    </a:cubicBezTo>
                    <a:cubicBezTo>
                      <a:pt x="83" y="704"/>
                      <a:pt x="51" y="683"/>
                      <a:pt x="48" y="673"/>
                    </a:cubicBezTo>
                    <a:cubicBezTo>
                      <a:pt x="44" y="663"/>
                      <a:pt x="49" y="644"/>
                      <a:pt x="60" y="637"/>
                    </a:cubicBezTo>
                    <a:cubicBezTo>
                      <a:pt x="70" y="629"/>
                      <a:pt x="73" y="627"/>
                      <a:pt x="75" y="616"/>
                    </a:cubicBezTo>
                    <a:cubicBezTo>
                      <a:pt x="77" y="605"/>
                      <a:pt x="75" y="602"/>
                      <a:pt x="75" y="602"/>
                    </a:cubicBezTo>
                    <a:cubicBezTo>
                      <a:pt x="75" y="543"/>
                      <a:pt x="75" y="543"/>
                      <a:pt x="75" y="543"/>
                    </a:cubicBezTo>
                    <a:cubicBezTo>
                      <a:pt x="75" y="543"/>
                      <a:pt x="71" y="523"/>
                      <a:pt x="63" y="514"/>
                    </a:cubicBezTo>
                    <a:cubicBezTo>
                      <a:pt x="55" y="506"/>
                      <a:pt x="49" y="477"/>
                      <a:pt x="50" y="466"/>
                    </a:cubicBezTo>
                    <a:cubicBezTo>
                      <a:pt x="51" y="454"/>
                      <a:pt x="48" y="369"/>
                      <a:pt x="45" y="350"/>
                    </a:cubicBezTo>
                    <a:cubicBezTo>
                      <a:pt x="43" y="330"/>
                      <a:pt x="34" y="284"/>
                      <a:pt x="27" y="266"/>
                    </a:cubicBezTo>
                    <a:cubicBezTo>
                      <a:pt x="19" y="250"/>
                      <a:pt x="9" y="198"/>
                      <a:pt x="11" y="181"/>
                    </a:cubicBezTo>
                    <a:cubicBezTo>
                      <a:pt x="11" y="164"/>
                      <a:pt x="17" y="138"/>
                      <a:pt x="13" y="128"/>
                    </a:cubicBezTo>
                    <a:cubicBezTo>
                      <a:pt x="9" y="117"/>
                      <a:pt x="0" y="85"/>
                      <a:pt x="0" y="80"/>
                    </a:cubicBezTo>
                    <a:cubicBezTo>
                      <a:pt x="0" y="76"/>
                      <a:pt x="0" y="70"/>
                      <a:pt x="0" y="70"/>
                    </a:cubicBezTo>
                    <a:cubicBezTo>
                      <a:pt x="45" y="70"/>
                      <a:pt x="211" y="72"/>
                      <a:pt x="225" y="72"/>
                    </a:cubicBezTo>
                    <a:cubicBezTo>
                      <a:pt x="237" y="72"/>
                      <a:pt x="237" y="57"/>
                      <a:pt x="237" y="57"/>
                    </a:cubicBezTo>
                    <a:cubicBezTo>
                      <a:pt x="237" y="57"/>
                      <a:pt x="237" y="22"/>
                      <a:pt x="237" y="11"/>
                    </a:cubicBezTo>
                    <a:cubicBezTo>
                      <a:pt x="237" y="0"/>
                      <a:pt x="256" y="4"/>
                      <a:pt x="271" y="8"/>
                    </a:cubicBezTo>
                    <a:cubicBezTo>
                      <a:pt x="287" y="13"/>
                      <a:pt x="289" y="78"/>
                      <a:pt x="291" y="98"/>
                    </a:cubicBezTo>
                    <a:cubicBezTo>
                      <a:pt x="293" y="117"/>
                      <a:pt x="309" y="118"/>
                      <a:pt x="328" y="120"/>
                    </a:cubicBezTo>
                    <a:cubicBezTo>
                      <a:pt x="347" y="122"/>
                      <a:pt x="352" y="124"/>
                      <a:pt x="364" y="127"/>
                    </a:cubicBezTo>
                    <a:cubicBezTo>
                      <a:pt x="376" y="130"/>
                      <a:pt x="380" y="129"/>
                      <a:pt x="395" y="138"/>
                    </a:cubicBezTo>
                    <a:cubicBezTo>
                      <a:pt x="409" y="148"/>
                      <a:pt x="421" y="143"/>
                      <a:pt x="429" y="142"/>
                    </a:cubicBezTo>
                    <a:cubicBezTo>
                      <a:pt x="439" y="141"/>
                      <a:pt x="467" y="130"/>
                      <a:pt x="491" y="130"/>
                    </a:cubicBezTo>
                    <a:cubicBezTo>
                      <a:pt x="517" y="130"/>
                      <a:pt x="543" y="154"/>
                      <a:pt x="554" y="170"/>
                    </a:cubicBezTo>
                    <a:cubicBezTo>
                      <a:pt x="565" y="186"/>
                      <a:pt x="573" y="182"/>
                      <a:pt x="585" y="174"/>
                    </a:cubicBezTo>
                    <a:cubicBezTo>
                      <a:pt x="598" y="167"/>
                      <a:pt x="611" y="178"/>
                      <a:pt x="619" y="187"/>
                    </a:cubicBezTo>
                    <a:cubicBezTo>
                      <a:pt x="628" y="196"/>
                      <a:pt x="672" y="216"/>
                      <a:pt x="683" y="216"/>
                    </a:cubicBezTo>
                    <a:cubicBezTo>
                      <a:pt x="695" y="217"/>
                      <a:pt x="729" y="184"/>
                      <a:pt x="739" y="180"/>
                    </a:cubicBezTo>
                    <a:cubicBezTo>
                      <a:pt x="749" y="176"/>
                      <a:pt x="761" y="202"/>
                      <a:pt x="767" y="204"/>
                    </a:cubicBezTo>
                    <a:cubicBezTo>
                      <a:pt x="775" y="206"/>
                      <a:pt x="791" y="205"/>
                      <a:pt x="800" y="200"/>
                    </a:cubicBezTo>
                    <a:cubicBezTo>
                      <a:pt x="809" y="194"/>
                      <a:pt x="831" y="196"/>
                      <a:pt x="839" y="200"/>
                    </a:cubicBezTo>
                    <a:cubicBezTo>
                      <a:pt x="849" y="202"/>
                      <a:pt x="848" y="206"/>
                      <a:pt x="853" y="208"/>
                    </a:cubicBezTo>
                    <a:cubicBezTo>
                      <a:pt x="857" y="210"/>
                      <a:pt x="890" y="211"/>
                      <a:pt x="890" y="211"/>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41" name="Google Shape;1641;g2af5877792f_1_53"/>
              <p:cNvSpPr/>
              <p:nvPr/>
            </p:nvSpPr>
            <p:spPr>
              <a:xfrm>
                <a:off x="3373" y="980"/>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42" name="Google Shape;1642;g2af5877792f_1_53"/>
              <p:cNvSpPr/>
              <p:nvPr/>
            </p:nvSpPr>
            <p:spPr>
              <a:xfrm>
                <a:off x="3373" y="980"/>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43" name="Google Shape;1643;g2af5877792f_1_53"/>
              <p:cNvSpPr/>
              <p:nvPr/>
            </p:nvSpPr>
            <p:spPr>
              <a:xfrm>
                <a:off x="3204" y="532"/>
                <a:ext cx="535" cy="568"/>
              </a:xfrm>
              <a:custGeom>
                <a:avLst/>
                <a:gdLst/>
                <a:ahLst/>
                <a:cxnLst/>
                <a:rect l="l" t="t" r="r" b="b"/>
                <a:pathLst>
                  <a:path w="735" h="781" extrusionOk="0">
                    <a:moveTo>
                      <a:pt x="730" y="271"/>
                    </a:moveTo>
                    <a:cubicBezTo>
                      <a:pt x="725" y="282"/>
                      <a:pt x="718" y="310"/>
                      <a:pt x="712" y="325"/>
                    </a:cubicBezTo>
                    <a:cubicBezTo>
                      <a:pt x="706" y="341"/>
                      <a:pt x="683" y="396"/>
                      <a:pt x="682" y="417"/>
                    </a:cubicBezTo>
                    <a:cubicBezTo>
                      <a:pt x="681" y="439"/>
                      <a:pt x="685" y="445"/>
                      <a:pt x="685" y="451"/>
                    </a:cubicBezTo>
                    <a:cubicBezTo>
                      <a:pt x="685" y="457"/>
                      <a:pt x="681" y="461"/>
                      <a:pt x="675" y="473"/>
                    </a:cubicBezTo>
                    <a:cubicBezTo>
                      <a:pt x="670" y="484"/>
                      <a:pt x="667" y="479"/>
                      <a:pt x="669" y="503"/>
                    </a:cubicBezTo>
                    <a:cubicBezTo>
                      <a:pt x="671" y="527"/>
                      <a:pt x="668" y="565"/>
                      <a:pt x="661" y="589"/>
                    </a:cubicBezTo>
                    <a:cubicBezTo>
                      <a:pt x="655" y="612"/>
                      <a:pt x="649" y="615"/>
                      <a:pt x="659" y="643"/>
                    </a:cubicBezTo>
                    <a:cubicBezTo>
                      <a:pt x="668" y="671"/>
                      <a:pt x="677" y="690"/>
                      <a:pt x="677" y="705"/>
                    </a:cubicBezTo>
                    <a:cubicBezTo>
                      <a:pt x="677" y="719"/>
                      <a:pt x="680" y="744"/>
                      <a:pt x="682" y="757"/>
                    </a:cubicBezTo>
                    <a:cubicBezTo>
                      <a:pt x="682" y="757"/>
                      <a:pt x="343" y="779"/>
                      <a:pt x="319" y="781"/>
                    </a:cubicBezTo>
                    <a:cubicBezTo>
                      <a:pt x="317" y="777"/>
                      <a:pt x="315" y="773"/>
                      <a:pt x="314" y="768"/>
                    </a:cubicBezTo>
                    <a:cubicBezTo>
                      <a:pt x="309" y="753"/>
                      <a:pt x="296" y="757"/>
                      <a:pt x="281" y="753"/>
                    </a:cubicBezTo>
                    <a:cubicBezTo>
                      <a:pt x="267" y="750"/>
                      <a:pt x="265" y="738"/>
                      <a:pt x="254" y="719"/>
                    </a:cubicBezTo>
                    <a:cubicBezTo>
                      <a:pt x="243" y="699"/>
                      <a:pt x="241" y="675"/>
                      <a:pt x="251" y="664"/>
                    </a:cubicBezTo>
                    <a:cubicBezTo>
                      <a:pt x="261" y="653"/>
                      <a:pt x="245" y="638"/>
                      <a:pt x="243" y="637"/>
                    </a:cubicBezTo>
                    <a:cubicBezTo>
                      <a:pt x="241" y="635"/>
                      <a:pt x="238" y="633"/>
                      <a:pt x="235" y="622"/>
                    </a:cubicBezTo>
                    <a:cubicBezTo>
                      <a:pt x="235" y="619"/>
                      <a:pt x="234" y="618"/>
                      <a:pt x="232" y="616"/>
                    </a:cubicBezTo>
                    <a:cubicBezTo>
                      <a:pt x="231" y="615"/>
                      <a:pt x="226" y="599"/>
                      <a:pt x="226" y="586"/>
                    </a:cubicBezTo>
                    <a:cubicBezTo>
                      <a:pt x="226" y="572"/>
                      <a:pt x="214" y="542"/>
                      <a:pt x="201" y="533"/>
                    </a:cubicBezTo>
                    <a:cubicBezTo>
                      <a:pt x="188" y="524"/>
                      <a:pt x="156" y="512"/>
                      <a:pt x="146" y="494"/>
                    </a:cubicBezTo>
                    <a:cubicBezTo>
                      <a:pt x="137" y="478"/>
                      <a:pt x="102" y="440"/>
                      <a:pt x="82" y="434"/>
                    </a:cubicBezTo>
                    <a:cubicBezTo>
                      <a:pt x="62" y="428"/>
                      <a:pt x="46" y="426"/>
                      <a:pt x="36" y="412"/>
                    </a:cubicBezTo>
                    <a:cubicBezTo>
                      <a:pt x="26" y="398"/>
                      <a:pt x="28" y="392"/>
                      <a:pt x="27" y="362"/>
                    </a:cubicBezTo>
                    <a:cubicBezTo>
                      <a:pt x="26" y="333"/>
                      <a:pt x="25" y="314"/>
                      <a:pt x="30" y="310"/>
                    </a:cubicBezTo>
                    <a:cubicBezTo>
                      <a:pt x="34" y="306"/>
                      <a:pt x="42" y="280"/>
                      <a:pt x="26" y="269"/>
                    </a:cubicBezTo>
                    <a:cubicBezTo>
                      <a:pt x="10" y="258"/>
                      <a:pt x="0" y="246"/>
                      <a:pt x="14" y="226"/>
                    </a:cubicBezTo>
                    <a:cubicBezTo>
                      <a:pt x="29" y="207"/>
                      <a:pt x="34" y="202"/>
                      <a:pt x="50" y="191"/>
                    </a:cubicBezTo>
                    <a:cubicBezTo>
                      <a:pt x="66" y="180"/>
                      <a:pt x="74" y="183"/>
                      <a:pt x="74" y="154"/>
                    </a:cubicBezTo>
                    <a:cubicBezTo>
                      <a:pt x="74" y="124"/>
                      <a:pt x="74" y="80"/>
                      <a:pt x="74" y="80"/>
                    </a:cubicBezTo>
                    <a:cubicBezTo>
                      <a:pt x="74" y="80"/>
                      <a:pt x="78" y="70"/>
                      <a:pt x="82" y="65"/>
                    </a:cubicBezTo>
                    <a:cubicBezTo>
                      <a:pt x="85" y="61"/>
                      <a:pt x="88" y="56"/>
                      <a:pt x="91" y="51"/>
                    </a:cubicBezTo>
                    <a:cubicBezTo>
                      <a:pt x="89" y="55"/>
                      <a:pt x="79" y="76"/>
                      <a:pt x="111" y="65"/>
                    </a:cubicBezTo>
                    <a:cubicBezTo>
                      <a:pt x="145" y="53"/>
                      <a:pt x="183" y="37"/>
                      <a:pt x="197" y="30"/>
                    </a:cubicBezTo>
                    <a:cubicBezTo>
                      <a:pt x="211" y="23"/>
                      <a:pt x="234" y="0"/>
                      <a:pt x="242" y="5"/>
                    </a:cubicBezTo>
                    <a:cubicBezTo>
                      <a:pt x="250" y="11"/>
                      <a:pt x="255" y="15"/>
                      <a:pt x="249" y="31"/>
                    </a:cubicBezTo>
                    <a:cubicBezTo>
                      <a:pt x="243" y="47"/>
                      <a:pt x="221" y="59"/>
                      <a:pt x="240" y="61"/>
                    </a:cubicBezTo>
                    <a:cubicBezTo>
                      <a:pt x="259" y="63"/>
                      <a:pt x="279" y="59"/>
                      <a:pt x="293" y="68"/>
                    </a:cubicBezTo>
                    <a:cubicBezTo>
                      <a:pt x="294" y="68"/>
                      <a:pt x="295" y="69"/>
                      <a:pt x="296" y="70"/>
                    </a:cubicBezTo>
                    <a:cubicBezTo>
                      <a:pt x="309" y="81"/>
                      <a:pt x="331" y="106"/>
                      <a:pt x="345" y="109"/>
                    </a:cubicBezTo>
                    <a:cubicBezTo>
                      <a:pt x="361" y="111"/>
                      <a:pt x="397" y="116"/>
                      <a:pt x="412" y="121"/>
                    </a:cubicBezTo>
                    <a:cubicBezTo>
                      <a:pt x="427" y="127"/>
                      <a:pt x="482" y="148"/>
                      <a:pt x="508" y="149"/>
                    </a:cubicBezTo>
                    <a:cubicBezTo>
                      <a:pt x="534" y="149"/>
                      <a:pt x="572" y="143"/>
                      <a:pt x="575" y="157"/>
                    </a:cubicBezTo>
                    <a:cubicBezTo>
                      <a:pt x="579" y="170"/>
                      <a:pt x="585" y="179"/>
                      <a:pt x="593" y="180"/>
                    </a:cubicBezTo>
                    <a:cubicBezTo>
                      <a:pt x="602" y="181"/>
                      <a:pt x="634" y="187"/>
                      <a:pt x="631" y="211"/>
                    </a:cubicBezTo>
                    <a:cubicBezTo>
                      <a:pt x="627" y="235"/>
                      <a:pt x="607" y="253"/>
                      <a:pt x="624" y="254"/>
                    </a:cubicBezTo>
                    <a:cubicBezTo>
                      <a:pt x="641" y="255"/>
                      <a:pt x="648" y="263"/>
                      <a:pt x="648" y="269"/>
                    </a:cubicBezTo>
                    <a:cubicBezTo>
                      <a:pt x="648" y="276"/>
                      <a:pt x="655" y="287"/>
                      <a:pt x="658" y="295"/>
                    </a:cubicBezTo>
                    <a:cubicBezTo>
                      <a:pt x="661" y="303"/>
                      <a:pt x="663" y="309"/>
                      <a:pt x="653" y="316"/>
                    </a:cubicBezTo>
                    <a:cubicBezTo>
                      <a:pt x="643" y="323"/>
                      <a:pt x="623" y="351"/>
                      <a:pt x="621" y="362"/>
                    </a:cubicBezTo>
                    <a:cubicBezTo>
                      <a:pt x="619" y="373"/>
                      <a:pt x="615" y="391"/>
                      <a:pt x="621" y="392"/>
                    </a:cubicBezTo>
                    <a:cubicBezTo>
                      <a:pt x="626" y="393"/>
                      <a:pt x="627" y="393"/>
                      <a:pt x="637" y="383"/>
                    </a:cubicBezTo>
                    <a:cubicBezTo>
                      <a:pt x="648" y="372"/>
                      <a:pt x="653" y="363"/>
                      <a:pt x="657" y="357"/>
                    </a:cubicBezTo>
                    <a:cubicBezTo>
                      <a:pt x="662" y="351"/>
                      <a:pt x="665" y="340"/>
                      <a:pt x="673" y="337"/>
                    </a:cubicBezTo>
                    <a:cubicBezTo>
                      <a:pt x="681" y="333"/>
                      <a:pt x="683" y="319"/>
                      <a:pt x="689" y="312"/>
                    </a:cubicBezTo>
                    <a:cubicBezTo>
                      <a:pt x="695" y="305"/>
                      <a:pt x="709" y="277"/>
                      <a:pt x="716" y="268"/>
                    </a:cubicBezTo>
                    <a:cubicBezTo>
                      <a:pt x="723" y="259"/>
                      <a:pt x="735" y="261"/>
                      <a:pt x="730" y="271"/>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44" name="Google Shape;1644;g2af5877792f_1_53"/>
              <p:cNvSpPr/>
              <p:nvPr/>
            </p:nvSpPr>
            <p:spPr>
              <a:xfrm>
                <a:off x="3271" y="568"/>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45" name="Google Shape;1645;g2af5877792f_1_53"/>
              <p:cNvSpPr/>
              <p:nvPr/>
            </p:nvSpPr>
            <p:spPr>
              <a:xfrm>
                <a:off x="3271" y="568"/>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46" name="Google Shape;1646;g2af5877792f_1_53"/>
              <p:cNvSpPr/>
              <p:nvPr/>
            </p:nvSpPr>
            <p:spPr>
              <a:xfrm>
                <a:off x="3728" y="1143"/>
                <a:ext cx="307" cy="542"/>
              </a:xfrm>
              <a:custGeom>
                <a:avLst/>
                <a:gdLst/>
                <a:ahLst/>
                <a:cxnLst/>
                <a:rect l="l" t="t" r="r" b="b"/>
                <a:pathLst>
                  <a:path w="421" h="745" extrusionOk="0">
                    <a:moveTo>
                      <a:pt x="420" y="512"/>
                    </a:moveTo>
                    <a:cubicBezTo>
                      <a:pt x="421" y="516"/>
                      <a:pt x="414" y="518"/>
                      <a:pt x="412" y="519"/>
                    </a:cubicBezTo>
                    <a:cubicBezTo>
                      <a:pt x="410" y="520"/>
                      <a:pt x="400" y="522"/>
                      <a:pt x="391" y="530"/>
                    </a:cubicBezTo>
                    <a:cubicBezTo>
                      <a:pt x="382" y="536"/>
                      <a:pt x="389" y="536"/>
                      <a:pt x="366" y="533"/>
                    </a:cubicBezTo>
                    <a:cubicBezTo>
                      <a:pt x="344" y="530"/>
                      <a:pt x="342" y="556"/>
                      <a:pt x="348" y="568"/>
                    </a:cubicBezTo>
                    <a:cubicBezTo>
                      <a:pt x="352" y="580"/>
                      <a:pt x="338" y="582"/>
                      <a:pt x="330" y="588"/>
                    </a:cubicBezTo>
                    <a:cubicBezTo>
                      <a:pt x="323" y="596"/>
                      <a:pt x="321" y="598"/>
                      <a:pt x="320" y="606"/>
                    </a:cubicBezTo>
                    <a:cubicBezTo>
                      <a:pt x="319" y="612"/>
                      <a:pt x="320" y="617"/>
                      <a:pt x="308" y="620"/>
                    </a:cubicBezTo>
                    <a:cubicBezTo>
                      <a:pt x="297" y="623"/>
                      <a:pt x="292" y="634"/>
                      <a:pt x="292" y="646"/>
                    </a:cubicBezTo>
                    <a:cubicBezTo>
                      <a:pt x="292" y="658"/>
                      <a:pt x="290" y="665"/>
                      <a:pt x="280" y="674"/>
                    </a:cubicBezTo>
                    <a:cubicBezTo>
                      <a:pt x="270" y="684"/>
                      <a:pt x="256" y="672"/>
                      <a:pt x="236" y="656"/>
                    </a:cubicBezTo>
                    <a:cubicBezTo>
                      <a:pt x="217" y="642"/>
                      <a:pt x="212" y="680"/>
                      <a:pt x="202" y="701"/>
                    </a:cubicBezTo>
                    <a:cubicBezTo>
                      <a:pt x="192" y="722"/>
                      <a:pt x="180" y="702"/>
                      <a:pt x="170" y="696"/>
                    </a:cubicBezTo>
                    <a:cubicBezTo>
                      <a:pt x="160" y="690"/>
                      <a:pt x="144" y="712"/>
                      <a:pt x="136" y="720"/>
                    </a:cubicBezTo>
                    <a:cubicBezTo>
                      <a:pt x="126" y="728"/>
                      <a:pt x="122" y="722"/>
                      <a:pt x="108" y="714"/>
                    </a:cubicBezTo>
                    <a:cubicBezTo>
                      <a:pt x="94" y="706"/>
                      <a:pt x="76" y="706"/>
                      <a:pt x="72" y="710"/>
                    </a:cubicBezTo>
                    <a:cubicBezTo>
                      <a:pt x="67" y="714"/>
                      <a:pt x="59" y="717"/>
                      <a:pt x="56" y="717"/>
                    </a:cubicBezTo>
                    <a:cubicBezTo>
                      <a:pt x="52" y="717"/>
                      <a:pt x="26" y="720"/>
                      <a:pt x="22" y="728"/>
                    </a:cubicBezTo>
                    <a:cubicBezTo>
                      <a:pt x="20" y="736"/>
                      <a:pt x="10" y="740"/>
                      <a:pt x="6" y="741"/>
                    </a:cubicBezTo>
                    <a:cubicBezTo>
                      <a:pt x="5" y="741"/>
                      <a:pt x="3" y="742"/>
                      <a:pt x="2" y="745"/>
                    </a:cubicBezTo>
                    <a:cubicBezTo>
                      <a:pt x="2" y="745"/>
                      <a:pt x="0" y="716"/>
                      <a:pt x="5" y="700"/>
                    </a:cubicBezTo>
                    <a:cubicBezTo>
                      <a:pt x="10" y="683"/>
                      <a:pt x="3" y="662"/>
                      <a:pt x="11" y="653"/>
                    </a:cubicBezTo>
                    <a:cubicBezTo>
                      <a:pt x="19" y="643"/>
                      <a:pt x="51" y="593"/>
                      <a:pt x="55" y="578"/>
                    </a:cubicBezTo>
                    <a:cubicBezTo>
                      <a:pt x="60" y="564"/>
                      <a:pt x="64" y="548"/>
                      <a:pt x="55" y="535"/>
                    </a:cubicBezTo>
                    <a:cubicBezTo>
                      <a:pt x="47" y="522"/>
                      <a:pt x="30" y="506"/>
                      <a:pt x="35" y="486"/>
                    </a:cubicBezTo>
                    <a:cubicBezTo>
                      <a:pt x="41" y="465"/>
                      <a:pt x="50" y="452"/>
                      <a:pt x="47" y="442"/>
                    </a:cubicBezTo>
                    <a:cubicBezTo>
                      <a:pt x="44" y="432"/>
                      <a:pt x="41" y="355"/>
                      <a:pt x="38" y="341"/>
                    </a:cubicBezTo>
                    <a:cubicBezTo>
                      <a:pt x="35" y="327"/>
                      <a:pt x="12" y="52"/>
                      <a:pt x="10" y="49"/>
                    </a:cubicBezTo>
                    <a:cubicBezTo>
                      <a:pt x="9" y="46"/>
                      <a:pt x="8" y="39"/>
                      <a:pt x="5" y="33"/>
                    </a:cubicBezTo>
                    <a:cubicBezTo>
                      <a:pt x="9" y="41"/>
                      <a:pt x="28" y="72"/>
                      <a:pt x="58" y="54"/>
                    </a:cubicBezTo>
                    <a:cubicBezTo>
                      <a:pt x="78" y="43"/>
                      <a:pt x="86" y="37"/>
                      <a:pt x="92" y="34"/>
                    </a:cubicBezTo>
                    <a:cubicBezTo>
                      <a:pt x="95" y="32"/>
                      <a:pt x="98" y="31"/>
                      <a:pt x="102" y="31"/>
                    </a:cubicBezTo>
                    <a:cubicBezTo>
                      <a:pt x="114" y="30"/>
                      <a:pt x="332" y="4"/>
                      <a:pt x="339" y="4"/>
                    </a:cubicBezTo>
                    <a:cubicBezTo>
                      <a:pt x="346" y="3"/>
                      <a:pt x="360" y="0"/>
                      <a:pt x="362" y="12"/>
                    </a:cubicBezTo>
                    <a:cubicBezTo>
                      <a:pt x="363" y="24"/>
                      <a:pt x="409" y="456"/>
                      <a:pt x="412" y="472"/>
                    </a:cubicBezTo>
                    <a:cubicBezTo>
                      <a:pt x="413" y="487"/>
                      <a:pt x="420" y="510"/>
                      <a:pt x="420" y="512"/>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47" name="Google Shape;1647;g2af5877792f_1_53"/>
              <p:cNvSpPr/>
              <p:nvPr/>
            </p:nvSpPr>
            <p:spPr>
              <a:xfrm>
                <a:off x="3731" y="1166"/>
                <a:ext cx="1" cy="1"/>
              </a:xfrm>
              <a:custGeom>
                <a:avLst/>
                <a:gdLst/>
                <a:ahLst/>
                <a:cxnLst/>
                <a:rect l="l" t="t" r="r" b="b"/>
                <a:pathLst>
                  <a:path w="1" h="2" extrusionOk="0">
                    <a:moveTo>
                      <a:pt x="1" y="2"/>
                    </a:moveTo>
                    <a:cubicBezTo>
                      <a:pt x="0" y="1"/>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48" name="Google Shape;1648;g2af5877792f_1_53"/>
              <p:cNvSpPr/>
              <p:nvPr/>
            </p:nvSpPr>
            <p:spPr>
              <a:xfrm>
                <a:off x="3731" y="1166"/>
                <a:ext cx="1" cy="1"/>
              </a:xfrm>
              <a:custGeom>
                <a:avLst/>
                <a:gdLst/>
                <a:ahLst/>
                <a:cxnLst/>
                <a:rect l="l" t="t" r="r" b="b"/>
                <a:pathLst>
                  <a:path w="1" h="2" extrusionOk="0">
                    <a:moveTo>
                      <a:pt x="1" y="2"/>
                    </a:moveTo>
                    <a:cubicBezTo>
                      <a:pt x="0" y="1"/>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49" name="Google Shape;1649;g2af5877792f_1_53"/>
              <p:cNvSpPr/>
              <p:nvPr/>
            </p:nvSpPr>
            <p:spPr>
              <a:xfrm>
                <a:off x="3509" y="367"/>
                <a:ext cx="82" cy="49"/>
              </a:xfrm>
              <a:custGeom>
                <a:avLst/>
                <a:gdLst/>
                <a:ahLst/>
                <a:cxnLst/>
                <a:rect l="l" t="t" r="r" b="b"/>
                <a:pathLst>
                  <a:path w="112" h="68" extrusionOk="0">
                    <a:moveTo>
                      <a:pt x="86" y="1"/>
                    </a:moveTo>
                    <a:cubicBezTo>
                      <a:pt x="86" y="1"/>
                      <a:pt x="20" y="32"/>
                      <a:pt x="15" y="41"/>
                    </a:cubicBezTo>
                    <a:cubicBezTo>
                      <a:pt x="10" y="50"/>
                      <a:pt x="0" y="54"/>
                      <a:pt x="10" y="61"/>
                    </a:cubicBezTo>
                    <a:cubicBezTo>
                      <a:pt x="19" y="68"/>
                      <a:pt x="36" y="56"/>
                      <a:pt x="46" y="48"/>
                    </a:cubicBezTo>
                    <a:cubicBezTo>
                      <a:pt x="55" y="40"/>
                      <a:pt x="112" y="0"/>
                      <a:pt x="86" y="1"/>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50" name="Google Shape;1650;g2af5877792f_1_53"/>
              <p:cNvSpPr/>
              <p:nvPr/>
            </p:nvSpPr>
            <p:spPr>
              <a:xfrm>
                <a:off x="3420" y="448"/>
                <a:ext cx="613" cy="299"/>
              </a:xfrm>
              <a:custGeom>
                <a:avLst/>
                <a:gdLst/>
                <a:ahLst/>
                <a:cxnLst/>
                <a:rect l="l" t="t" r="r" b="b"/>
                <a:pathLst>
                  <a:path w="843" h="411" extrusionOk="0">
                    <a:moveTo>
                      <a:pt x="835" y="215"/>
                    </a:moveTo>
                    <a:cubicBezTo>
                      <a:pt x="826" y="216"/>
                      <a:pt x="815" y="219"/>
                      <a:pt x="805" y="215"/>
                    </a:cubicBezTo>
                    <a:cubicBezTo>
                      <a:pt x="796" y="211"/>
                      <a:pt x="793" y="207"/>
                      <a:pt x="774" y="206"/>
                    </a:cubicBezTo>
                    <a:cubicBezTo>
                      <a:pt x="755" y="205"/>
                      <a:pt x="735" y="221"/>
                      <a:pt x="727" y="217"/>
                    </a:cubicBezTo>
                    <a:cubicBezTo>
                      <a:pt x="720" y="213"/>
                      <a:pt x="724" y="213"/>
                      <a:pt x="711" y="213"/>
                    </a:cubicBezTo>
                    <a:cubicBezTo>
                      <a:pt x="699" y="212"/>
                      <a:pt x="704" y="234"/>
                      <a:pt x="695" y="237"/>
                    </a:cubicBezTo>
                    <a:cubicBezTo>
                      <a:pt x="695" y="238"/>
                      <a:pt x="694" y="238"/>
                      <a:pt x="693" y="238"/>
                    </a:cubicBezTo>
                    <a:cubicBezTo>
                      <a:pt x="686" y="238"/>
                      <a:pt x="679" y="224"/>
                      <a:pt x="653" y="217"/>
                    </a:cubicBezTo>
                    <a:cubicBezTo>
                      <a:pt x="625" y="210"/>
                      <a:pt x="600" y="208"/>
                      <a:pt x="596" y="218"/>
                    </a:cubicBezTo>
                    <a:cubicBezTo>
                      <a:pt x="592" y="228"/>
                      <a:pt x="584" y="235"/>
                      <a:pt x="561" y="237"/>
                    </a:cubicBezTo>
                    <a:cubicBezTo>
                      <a:pt x="537" y="240"/>
                      <a:pt x="524" y="233"/>
                      <a:pt x="519" y="247"/>
                    </a:cubicBezTo>
                    <a:cubicBezTo>
                      <a:pt x="513" y="260"/>
                      <a:pt x="500" y="271"/>
                      <a:pt x="494" y="281"/>
                    </a:cubicBezTo>
                    <a:cubicBezTo>
                      <a:pt x="488" y="292"/>
                      <a:pt x="469" y="315"/>
                      <a:pt x="466" y="307"/>
                    </a:cubicBezTo>
                    <a:cubicBezTo>
                      <a:pt x="463" y="298"/>
                      <a:pt x="471" y="291"/>
                      <a:pt x="474" y="288"/>
                    </a:cubicBezTo>
                    <a:cubicBezTo>
                      <a:pt x="477" y="285"/>
                      <a:pt x="493" y="266"/>
                      <a:pt x="476" y="267"/>
                    </a:cubicBezTo>
                    <a:cubicBezTo>
                      <a:pt x="459" y="269"/>
                      <a:pt x="453" y="273"/>
                      <a:pt x="449" y="281"/>
                    </a:cubicBezTo>
                    <a:cubicBezTo>
                      <a:pt x="446" y="289"/>
                      <a:pt x="433" y="302"/>
                      <a:pt x="429" y="293"/>
                    </a:cubicBezTo>
                    <a:cubicBezTo>
                      <a:pt x="425" y="283"/>
                      <a:pt x="415" y="276"/>
                      <a:pt x="414" y="289"/>
                    </a:cubicBezTo>
                    <a:cubicBezTo>
                      <a:pt x="413" y="301"/>
                      <a:pt x="385" y="393"/>
                      <a:pt x="362" y="411"/>
                    </a:cubicBezTo>
                    <a:cubicBezTo>
                      <a:pt x="359" y="403"/>
                      <a:pt x="352" y="392"/>
                      <a:pt x="352" y="385"/>
                    </a:cubicBezTo>
                    <a:cubicBezTo>
                      <a:pt x="352" y="379"/>
                      <a:pt x="345" y="371"/>
                      <a:pt x="328" y="370"/>
                    </a:cubicBezTo>
                    <a:cubicBezTo>
                      <a:pt x="311" y="369"/>
                      <a:pt x="331" y="351"/>
                      <a:pt x="335" y="327"/>
                    </a:cubicBezTo>
                    <a:cubicBezTo>
                      <a:pt x="338" y="303"/>
                      <a:pt x="306" y="297"/>
                      <a:pt x="297" y="296"/>
                    </a:cubicBezTo>
                    <a:cubicBezTo>
                      <a:pt x="289" y="295"/>
                      <a:pt x="283" y="286"/>
                      <a:pt x="279" y="273"/>
                    </a:cubicBezTo>
                    <a:cubicBezTo>
                      <a:pt x="276" y="259"/>
                      <a:pt x="238" y="265"/>
                      <a:pt x="212" y="265"/>
                    </a:cubicBezTo>
                    <a:cubicBezTo>
                      <a:pt x="186" y="264"/>
                      <a:pt x="131" y="243"/>
                      <a:pt x="116" y="237"/>
                    </a:cubicBezTo>
                    <a:cubicBezTo>
                      <a:pt x="101" y="232"/>
                      <a:pt x="65" y="227"/>
                      <a:pt x="49" y="225"/>
                    </a:cubicBezTo>
                    <a:cubicBezTo>
                      <a:pt x="35" y="222"/>
                      <a:pt x="13" y="197"/>
                      <a:pt x="0" y="186"/>
                    </a:cubicBezTo>
                    <a:cubicBezTo>
                      <a:pt x="0" y="186"/>
                      <a:pt x="65" y="138"/>
                      <a:pt x="84" y="136"/>
                    </a:cubicBezTo>
                    <a:cubicBezTo>
                      <a:pt x="103" y="134"/>
                      <a:pt x="138" y="117"/>
                      <a:pt x="159" y="101"/>
                    </a:cubicBezTo>
                    <a:cubicBezTo>
                      <a:pt x="179" y="84"/>
                      <a:pt x="203" y="65"/>
                      <a:pt x="213" y="49"/>
                    </a:cubicBezTo>
                    <a:cubicBezTo>
                      <a:pt x="223" y="34"/>
                      <a:pt x="241" y="8"/>
                      <a:pt x="266" y="7"/>
                    </a:cubicBezTo>
                    <a:cubicBezTo>
                      <a:pt x="291" y="5"/>
                      <a:pt x="316" y="0"/>
                      <a:pt x="309" y="10"/>
                    </a:cubicBezTo>
                    <a:cubicBezTo>
                      <a:pt x="303" y="20"/>
                      <a:pt x="284" y="23"/>
                      <a:pt x="279" y="34"/>
                    </a:cubicBezTo>
                    <a:cubicBezTo>
                      <a:pt x="275" y="45"/>
                      <a:pt x="255" y="76"/>
                      <a:pt x="244" y="90"/>
                    </a:cubicBezTo>
                    <a:cubicBezTo>
                      <a:pt x="233" y="104"/>
                      <a:pt x="225" y="120"/>
                      <a:pt x="231" y="121"/>
                    </a:cubicBezTo>
                    <a:cubicBezTo>
                      <a:pt x="236" y="121"/>
                      <a:pt x="253" y="113"/>
                      <a:pt x="258" y="109"/>
                    </a:cubicBezTo>
                    <a:cubicBezTo>
                      <a:pt x="263" y="105"/>
                      <a:pt x="281" y="99"/>
                      <a:pt x="294" y="103"/>
                    </a:cubicBezTo>
                    <a:cubicBezTo>
                      <a:pt x="307" y="108"/>
                      <a:pt x="327" y="116"/>
                      <a:pt x="335" y="127"/>
                    </a:cubicBezTo>
                    <a:cubicBezTo>
                      <a:pt x="343" y="137"/>
                      <a:pt x="373" y="177"/>
                      <a:pt x="395" y="166"/>
                    </a:cubicBezTo>
                    <a:cubicBezTo>
                      <a:pt x="416" y="156"/>
                      <a:pt x="417" y="155"/>
                      <a:pt x="425" y="161"/>
                    </a:cubicBezTo>
                    <a:cubicBezTo>
                      <a:pt x="434" y="167"/>
                      <a:pt x="437" y="185"/>
                      <a:pt x="454" y="166"/>
                    </a:cubicBezTo>
                    <a:cubicBezTo>
                      <a:pt x="471" y="147"/>
                      <a:pt x="502" y="127"/>
                      <a:pt x="517" y="121"/>
                    </a:cubicBezTo>
                    <a:cubicBezTo>
                      <a:pt x="533" y="114"/>
                      <a:pt x="575" y="124"/>
                      <a:pt x="588" y="115"/>
                    </a:cubicBezTo>
                    <a:cubicBezTo>
                      <a:pt x="601" y="107"/>
                      <a:pt x="633" y="93"/>
                      <a:pt x="643" y="95"/>
                    </a:cubicBezTo>
                    <a:cubicBezTo>
                      <a:pt x="653" y="97"/>
                      <a:pt x="650" y="124"/>
                      <a:pt x="651" y="129"/>
                    </a:cubicBezTo>
                    <a:cubicBezTo>
                      <a:pt x="651" y="133"/>
                      <a:pt x="662" y="136"/>
                      <a:pt x="677" y="136"/>
                    </a:cubicBezTo>
                    <a:cubicBezTo>
                      <a:pt x="693" y="136"/>
                      <a:pt x="697" y="137"/>
                      <a:pt x="705" y="136"/>
                    </a:cubicBezTo>
                    <a:cubicBezTo>
                      <a:pt x="713" y="135"/>
                      <a:pt x="726" y="113"/>
                      <a:pt x="738" y="127"/>
                    </a:cubicBezTo>
                    <a:cubicBezTo>
                      <a:pt x="750" y="141"/>
                      <a:pt x="747" y="156"/>
                      <a:pt x="749" y="161"/>
                    </a:cubicBezTo>
                    <a:cubicBezTo>
                      <a:pt x="752" y="167"/>
                      <a:pt x="773" y="189"/>
                      <a:pt x="778" y="190"/>
                    </a:cubicBezTo>
                    <a:cubicBezTo>
                      <a:pt x="783" y="191"/>
                      <a:pt x="813" y="207"/>
                      <a:pt x="815" y="202"/>
                    </a:cubicBezTo>
                    <a:cubicBezTo>
                      <a:pt x="817" y="197"/>
                      <a:pt x="829" y="184"/>
                      <a:pt x="835" y="191"/>
                    </a:cubicBezTo>
                    <a:cubicBezTo>
                      <a:pt x="841" y="197"/>
                      <a:pt x="843" y="215"/>
                      <a:pt x="835" y="215"/>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51" name="Google Shape;1651;g2af5877792f_1_53"/>
              <p:cNvSpPr/>
              <p:nvPr/>
            </p:nvSpPr>
            <p:spPr>
              <a:xfrm>
                <a:off x="3795" y="635"/>
                <a:ext cx="394" cy="533"/>
              </a:xfrm>
              <a:custGeom>
                <a:avLst/>
                <a:gdLst/>
                <a:ahLst/>
                <a:cxnLst/>
                <a:rect l="l" t="t" r="r" b="b"/>
                <a:pathLst>
                  <a:path w="541" h="732" extrusionOk="0">
                    <a:moveTo>
                      <a:pt x="537" y="460"/>
                    </a:moveTo>
                    <a:cubicBezTo>
                      <a:pt x="534" y="477"/>
                      <a:pt x="534" y="501"/>
                      <a:pt x="525" y="503"/>
                    </a:cubicBezTo>
                    <a:cubicBezTo>
                      <a:pt x="515" y="504"/>
                      <a:pt x="504" y="491"/>
                      <a:pt x="500" y="510"/>
                    </a:cubicBezTo>
                    <a:cubicBezTo>
                      <a:pt x="496" y="529"/>
                      <a:pt x="494" y="535"/>
                      <a:pt x="494" y="539"/>
                    </a:cubicBezTo>
                    <a:cubicBezTo>
                      <a:pt x="494" y="543"/>
                      <a:pt x="488" y="559"/>
                      <a:pt x="483" y="559"/>
                    </a:cubicBezTo>
                    <a:cubicBezTo>
                      <a:pt x="477" y="559"/>
                      <a:pt x="471" y="564"/>
                      <a:pt x="470" y="587"/>
                    </a:cubicBezTo>
                    <a:cubicBezTo>
                      <a:pt x="469" y="609"/>
                      <a:pt x="451" y="643"/>
                      <a:pt x="447" y="657"/>
                    </a:cubicBezTo>
                    <a:cubicBezTo>
                      <a:pt x="443" y="672"/>
                      <a:pt x="443" y="677"/>
                      <a:pt x="437" y="679"/>
                    </a:cubicBezTo>
                    <a:cubicBezTo>
                      <a:pt x="437" y="679"/>
                      <a:pt x="436" y="679"/>
                      <a:pt x="435" y="679"/>
                    </a:cubicBezTo>
                    <a:cubicBezTo>
                      <a:pt x="435" y="679"/>
                      <a:pt x="435" y="679"/>
                      <a:pt x="435" y="679"/>
                    </a:cubicBezTo>
                    <a:cubicBezTo>
                      <a:pt x="412" y="684"/>
                      <a:pt x="270" y="710"/>
                      <a:pt x="270" y="710"/>
                    </a:cubicBezTo>
                    <a:cubicBezTo>
                      <a:pt x="268" y="698"/>
                      <a:pt x="254" y="701"/>
                      <a:pt x="247" y="702"/>
                    </a:cubicBezTo>
                    <a:cubicBezTo>
                      <a:pt x="240" y="702"/>
                      <a:pt x="22" y="728"/>
                      <a:pt x="10" y="729"/>
                    </a:cubicBezTo>
                    <a:cubicBezTo>
                      <a:pt x="6" y="729"/>
                      <a:pt x="3" y="730"/>
                      <a:pt x="0" y="732"/>
                    </a:cubicBezTo>
                    <a:cubicBezTo>
                      <a:pt x="2" y="730"/>
                      <a:pt x="24" y="714"/>
                      <a:pt x="32" y="697"/>
                    </a:cubicBezTo>
                    <a:cubicBezTo>
                      <a:pt x="40" y="679"/>
                      <a:pt x="69" y="601"/>
                      <a:pt x="67" y="565"/>
                    </a:cubicBezTo>
                    <a:cubicBezTo>
                      <a:pt x="65" y="529"/>
                      <a:pt x="35" y="447"/>
                      <a:pt x="17" y="423"/>
                    </a:cubicBezTo>
                    <a:cubicBezTo>
                      <a:pt x="0" y="399"/>
                      <a:pt x="7" y="392"/>
                      <a:pt x="7" y="386"/>
                    </a:cubicBezTo>
                    <a:cubicBezTo>
                      <a:pt x="8" y="380"/>
                      <a:pt x="20" y="369"/>
                      <a:pt x="13" y="355"/>
                    </a:cubicBezTo>
                    <a:cubicBezTo>
                      <a:pt x="7" y="342"/>
                      <a:pt x="3" y="323"/>
                      <a:pt x="8" y="315"/>
                    </a:cubicBezTo>
                    <a:cubicBezTo>
                      <a:pt x="13" y="306"/>
                      <a:pt x="27" y="295"/>
                      <a:pt x="27" y="269"/>
                    </a:cubicBezTo>
                    <a:cubicBezTo>
                      <a:pt x="27" y="243"/>
                      <a:pt x="11" y="239"/>
                      <a:pt x="29" y="208"/>
                    </a:cubicBezTo>
                    <a:cubicBezTo>
                      <a:pt x="46" y="177"/>
                      <a:pt x="55" y="164"/>
                      <a:pt x="67" y="148"/>
                    </a:cubicBezTo>
                    <a:cubicBezTo>
                      <a:pt x="79" y="132"/>
                      <a:pt x="97" y="107"/>
                      <a:pt x="96" y="137"/>
                    </a:cubicBezTo>
                    <a:cubicBezTo>
                      <a:pt x="95" y="167"/>
                      <a:pt x="103" y="177"/>
                      <a:pt x="103" y="164"/>
                    </a:cubicBezTo>
                    <a:cubicBezTo>
                      <a:pt x="104" y="151"/>
                      <a:pt x="111" y="144"/>
                      <a:pt x="111" y="153"/>
                    </a:cubicBezTo>
                    <a:cubicBezTo>
                      <a:pt x="111" y="163"/>
                      <a:pt x="117" y="169"/>
                      <a:pt x="119" y="161"/>
                    </a:cubicBezTo>
                    <a:cubicBezTo>
                      <a:pt x="120" y="153"/>
                      <a:pt x="124" y="135"/>
                      <a:pt x="121" y="127"/>
                    </a:cubicBezTo>
                    <a:cubicBezTo>
                      <a:pt x="119" y="119"/>
                      <a:pt x="107" y="89"/>
                      <a:pt x="127" y="82"/>
                    </a:cubicBezTo>
                    <a:cubicBezTo>
                      <a:pt x="147" y="75"/>
                      <a:pt x="169" y="65"/>
                      <a:pt x="162" y="58"/>
                    </a:cubicBezTo>
                    <a:cubicBezTo>
                      <a:pt x="155" y="51"/>
                      <a:pt x="145" y="37"/>
                      <a:pt x="151" y="27"/>
                    </a:cubicBezTo>
                    <a:cubicBezTo>
                      <a:pt x="156" y="20"/>
                      <a:pt x="167" y="5"/>
                      <a:pt x="183" y="2"/>
                    </a:cubicBezTo>
                    <a:cubicBezTo>
                      <a:pt x="190" y="0"/>
                      <a:pt x="198" y="1"/>
                      <a:pt x="207" y="5"/>
                    </a:cubicBezTo>
                    <a:cubicBezTo>
                      <a:pt x="236" y="18"/>
                      <a:pt x="262" y="26"/>
                      <a:pt x="275" y="31"/>
                    </a:cubicBezTo>
                    <a:cubicBezTo>
                      <a:pt x="289" y="35"/>
                      <a:pt x="302" y="47"/>
                      <a:pt x="315" y="44"/>
                    </a:cubicBezTo>
                    <a:cubicBezTo>
                      <a:pt x="327" y="41"/>
                      <a:pt x="359" y="45"/>
                      <a:pt x="366" y="63"/>
                    </a:cubicBezTo>
                    <a:cubicBezTo>
                      <a:pt x="373" y="80"/>
                      <a:pt x="371" y="107"/>
                      <a:pt x="361" y="107"/>
                    </a:cubicBezTo>
                    <a:cubicBezTo>
                      <a:pt x="351" y="108"/>
                      <a:pt x="353" y="117"/>
                      <a:pt x="360" y="120"/>
                    </a:cubicBezTo>
                    <a:cubicBezTo>
                      <a:pt x="367" y="123"/>
                      <a:pt x="376" y="135"/>
                      <a:pt x="379" y="147"/>
                    </a:cubicBezTo>
                    <a:cubicBezTo>
                      <a:pt x="381" y="158"/>
                      <a:pt x="389" y="217"/>
                      <a:pt x="379" y="223"/>
                    </a:cubicBezTo>
                    <a:cubicBezTo>
                      <a:pt x="368" y="229"/>
                      <a:pt x="367" y="245"/>
                      <a:pt x="367" y="256"/>
                    </a:cubicBezTo>
                    <a:cubicBezTo>
                      <a:pt x="366" y="267"/>
                      <a:pt x="364" y="276"/>
                      <a:pt x="354" y="280"/>
                    </a:cubicBezTo>
                    <a:cubicBezTo>
                      <a:pt x="344" y="284"/>
                      <a:pt x="311" y="325"/>
                      <a:pt x="334" y="342"/>
                    </a:cubicBezTo>
                    <a:cubicBezTo>
                      <a:pt x="357" y="359"/>
                      <a:pt x="371" y="363"/>
                      <a:pt x="380" y="349"/>
                    </a:cubicBezTo>
                    <a:cubicBezTo>
                      <a:pt x="389" y="335"/>
                      <a:pt x="393" y="333"/>
                      <a:pt x="393" y="322"/>
                    </a:cubicBezTo>
                    <a:cubicBezTo>
                      <a:pt x="394" y="311"/>
                      <a:pt x="390" y="297"/>
                      <a:pt x="402" y="290"/>
                    </a:cubicBezTo>
                    <a:cubicBezTo>
                      <a:pt x="414" y="283"/>
                      <a:pt x="445" y="274"/>
                      <a:pt x="445" y="272"/>
                    </a:cubicBezTo>
                    <a:cubicBezTo>
                      <a:pt x="445" y="270"/>
                      <a:pt x="469" y="262"/>
                      <a:pt x="479" y="292"/>
                    </a:cubicBezTo>
                    <a:cubicBezTo>
                      <a:pt x="489" y="322"/>
                      <a:pt x="517" y="387"/>
                      <a:pt x="521" y="400"/>
                    </a:cubicBezTo>
                    <a:cubicBezTo>
                      <a:pt x="525" y="413"/>
                      <a:pt x="541" y="443"/>
                      <a:pt x="537" y="460"/>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494C4F"/>
                  </a:solidFill>
                  <a:latin typeface="Calibri"/>
                  <a:ea typeface="Calibri"/>
                  <a:cs typeface="Calibri"/>
                  <a:sym typeface="Calibri"/>
                </a:endParaRPr>
              </a:p>
            </p:txBody>
          </p:sp>
          <p:sp>
            <p:nvSpPr>
              <p:cNvPr id="1652" name="Google Shape;1652;g2af5877792f_1_53"/>
              <p:cNvSpPr/>
              <p:nvPr/>
            </p:nvSpPr>
            <p:spPr>
              <a:xfrm>
                <a:off x="3851" y="643"/>
                <a:ext cx="16" cy="25"/>
              </a:xfrm>
              <a:custGeom>
                <a:avLst/>
                <a:gdLst/>
                <a:ahLst/>
                <a:cxnLst/>
                <a:rect l="l" t="t" r="r" b="b"/>
                <a:pathLst>
                  <a:path w="22" h="34" extrusionOk="0">
                    <a:moveTo>
                      <a:pt x="6" y="7"/>
                    </a:moveTo>
                    <a:cubicBezTo>
                      <a:pt x="6" y="7"/>
                      <a:pt x="0" y="20"/>
                      <a:pt x="6" y="27"/>
                    </a:cubicBezTo>
                    <a:cubicBezTo>
                      <a:pt x="13" y="34"/>
                      <a:pt x="22" y="8"/>
                      <a:pt x="18" y="7"/>
                    </a:cubicBezTo>
                    <a:cubicBezTo>
                      <a:pt x="14" y="6"/>
                      <a:pt x="9" y="0"/>
                      <a:pt x="6" y="7"/>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53" name="Google Shape;1653;g2af5877792f_1_53"/>
              <p:cNvSpPr/>
              <p:nvPr/>
            </p:nvSpPr>
            <p:spPr>
              <a:xfrm>
                <a:off x="4649" y="1252"/>
                <a:ext cx="345" cy="226"/>
              </a:xfrm>
              <a:custGeom>
                <a:avLst/>
                <a:gdLst/>
                <a:ahLst/>
                <a:cxnLst/>
                <a:rect l="l" t="t" r="r" b="b"/>
                <a:pathLst>
                  <a:path w="474" h="311" extrusionOk="0">
                    <a:moveTo>
                      <a:pt x="462" y="240"/>
                    </a:moveTo>
                    <a:cubicBezTo>
                      <a:pt x="454" y="253"/>
                      <a:pt x="456" y="263"/>
                      <a:pt x="451" y="272"/>
                    </a:cubicBezTo>
                    <a:cubicBezTo>
                      <a:pt x="449" y="276"/>
                      <a:pt x="433" y="309"/>
                      <a:pt x="433" y="309"/>
                    </a:cubicBezTo>
                    <a:cubicBezTo>
                      <a:pt x="404" y="309"/>
                      <a:pt x="404" y="309"/>
                      <a:pt x="404" y="309"/>
                    </a:cubicBezTo>
                    <a:cubicBezTo>
                      <a:pt x="405" y="302"/>
                      <a:pt x="375" y="228"/>
                      <a:pt x="368" y="238"/>
                    </a:cubicBezTo>
                    <a:cubicBezTo>
                      <a:pt x="361" y="248"/>
                      <a:pt x="361" y="265"/>
                      <a:pt x="348" y="254"/>
                    </a:cubicBezTo>
                    <a:cubicBezTo>
                      <a:pt x="335" y="244"/>
                      <a:pt x="307" y="229"/>
                      <a:pt x="311" y="218"/>
                    </a:cubicBezTo>
                    <a:cubicBezTo>
                      <a:pt x="314" y="206"/>
                      <a:pt x="321" y="201"/>
                      <a:pt x="326" y="196"/>
                    </a:cubicBezTo>
                    <a:cubicBezTo>
                      <a:pt x="331" y="190"/>
                      <a:pt x="347" y="192"/>
                      <a:pt x="331" y="182"/>
                    </a:cubicBezTo>
                    <a:cubicBezTo>
                      <a:pt x="316" y="171"/>
                      <a:pt x="315" y="156"/>
                      <a:pt x="316" y="150"/>
                    </a:cubicBezTo>
                    <a:cubicBezTo>
                      <a:pt x="317" y="144"/>
                      <a:pt x="307" y="134"/>
                      <a:pt x="303" y="131"/>
                    </a:cubicBezTo>
                    <a:cubicBezTo>
                      <a:pt x="299" y="128"/>
                      <a:pt x="303" y="118"/>
                      <a:pt x="304" y="110"/>
                    </a:cubicBezTo>
                    <a:cubicBezTo>
                      <a:pt x="305" y="103"/>
                      <a:pt x="296" y="103"/>
                      <a:pt x="294" y="92"/>
                    </a:cubicBezTo>
                    <a:cubicBezTo>
                      <a:pt x="292" y="80"/>
                      <a:pt x="289" y="70"/>
                      <a:pt x="300" y="63"/>
                    </a:cubicBezTo>
                    <a:cubicBezTo>
                      <a:pt x="305" y="60"/>
                      <a:pt x="310" y="55"/>
                      <a:pt x="310" y="45"/>
                    </a:cubicBezTo>
                    <a:cubicBezTo>
                      <a:pt x="310" y="43"/>
                      <a:pt x="309" y="42"/>
                      <a:pt x="309" y="41"/>
                    </a:cubicBezTo>
                    <a:cubicBezTo>
                      <a:pt x="309" y="41"/>
                      <a:pt x="309" y="40"/>
                      <a:pt x="309" y="40"/>
                    </a:cubicBezTo>
                    <a:cubicBezTo>
                      <a:pt x="309" y="40"/>
                      <a:pt x="309" y="39"/>
                      <a:pt x="309" y="39"/>
                    </a:cubicBezTo>
                    <a:cubicBezTo>
                      <a:pt x="307" y="35"/>
                      <a:pt x="304" y="36"/>
                      <a:pt x="303" y="35"/>
                    </a:cubicBezTo>
                    <a:cubicBezTo>
                      <a:pt x="301" y="33"/>
                      <a:pt x="292" y="36"/>
                      <a:pt x="288" y="41"/>
                    </a:cubicBezTo>
                    <a:cubicBezTo>
                      <a:pt x="286" y="45"/>
                      <a:pt x="286" y="52"/>
                      <a:pt x="283" y="61"/>
                    </a:cubicBezTo>
                    <a:cubicBezTo>
                      <a:pt x="280" y="71"/>
                      <a:pt x="270" y="71"/>
                      <a:pt x="264" y="73"/>
                    </a:cubicBezTo>
                    <a:cubicBezTo>
                      <a:pt x="258" y="76"/>
                      <a:pt x="260" y="79"/>
                      <a:pt x="260" y="83"/>
                    </a:cubicBezTo>
                    <a:cubicBezTo>
                      <a:pt x="259" y="87"/>
                      <a:pt x="252" y="99"/>
                      <a:pt x="246" y="103"/>
                    </a:cubicBezTo>
                    <a:cubicBezTo>
                      <a:pt x="240" y="106"/>
                      <a:pt x="240" y="105"/>
                      <a:pt x="248" y="111"/>
                    </a:cubicBezTo>
                    <a:cubicBezTo>
                      <a:pt x="256" y="119"/>
                      <a:pt x="256" y="133"/>
                      <a:pt x="260" y="142"/>
                    </a:cubicBezTo>
                    <a:cubicBezTo>
                      <a:pt x="264" y="151"/>
                      <a:pt x="259" y="174"/>
                      <a:pt x="257" y="189"/>
                    </a:cubicBezTo>
                    <a:cubicBezTo>
                      <a:pt x="255" y="204"/>
                      <a:pt x="276" y="225"/>
                      <a:pt x="285" y="238"/>
                    </a:cubicBezTo>
                    <a:cubicBezTo>
                      <a:pt x="294" y="251"/>
                      <a:pt x="300" y="261"/>
                      <a:pt x="306" y="277"/>
                    </a:cubicBezTo>
                    <a:cubicBezTo>
                      <a:pt x="312" y="292"/>
                      <a:pt x="298" y="309"/>
                      <a:pt x="298" y="309"/>
                    </a:cubicBezTo>
                    <a:cubicBezTo>
                      <a:pt x="297" y="311"/>
                      <a:pt x="297" y="311"/>
                      <a:pt x="297" y="311"/>
                    </a:cubicBezTo>
                    <a:cubicBezTo>
                      <a:pt x="292" y="307"/>
                      <a:pt x="286" y="302"/>
                      <a:pt x="276" y="296"/>
                    </a:cubicBezTo>
                    <a:cubicBezTo>
                      <a:pt x="256" y="285"/>
                      <a:pt x="218" y="295"/>
                      <a:pt x="218" y="287"/>
                    </a:cubicBezTo>
                    <a:cubicBezTo>
                      <a:pt x="216" y="281"/>
                      <a:pt x="212" y="263"/>
                      <a:pt x="209" y="263"/>
                    </a:cubicBezTo>
                    <a:cubicBezTo>
                      <a:pt x="206" y="263"/>
                      <a:pt x="184" y="277"/>
                      <a:pt x="170" y="271"/>
                    </a:cubicBezTo>
                    <a:cubicBezTo>
                      <a:pt x="155" y="263"/>
                      <a:pt x="162" y="239"/>
                      <a:pt x="180" y="222"/>
                    </a:cubicBezTo>
                    <a:cubicBezTo>
                      <a:pt x="198" y="205"/>
                      <a:pt x="165" y="174"/>
                      <a:pt x="158" y="166"/>
                    </a:cubicBezTo>
                    <a:cubicBezTo>
                      <a:pt x="151" y="158"/>
                      <a:pt x="125" y="151"/>
                      <a:pt x="113" y="129"/>
                    </a:cubicBezTo>
                    <a:cubicBezTo>
                      <a:pt x="105" y="114"/>
                      <a:pt x="90" y="116"/>
                      <a:pt x="82" y="125"/>
                    </a:cubicBezTo>
                    <a:cubicBezTo>
                      <a:pt x="82" y="125"/>
                      <a:pt x="82" y="125"/>
                      <a:pt x="82" y="125"/>
                    </a:cubicBezTo>
                    <a:cubicBezTo>
                      <a:pt x="63" y="72"/>
                      <a:pt x="32" y="78"/>
                      <a:pt x="28" y="77"/>
                    </a:cubicBezTo>
                    <a:cubicBezTo>
                      <a:pt x="25" y="75"/>
                      <a:pt x="5" y="76"/>
                      <a:pt x="2" y="77"/>
                    </a:cubicBezTo>
                    <a:cubicBezTo>
                      <a:pt x="0" y="65"/>
                      <a:pt x="0" y="65"/>
                      <a:pt x="0" y="65"/>
                    </a:cubicBezTo>
                    <a:cubicBezTo>
                      <a:pt x="318" y="0"/>
                      <a:pt x="318" y="0"/>
                      <a:pt x="318" y="0"/>
                    </a:cubicBezTo>
                    <a:cubicBezTo>
                      <a:pt x="328" y="33"/>
                      <a:pt x="328" y="33"/>
                      <a:pt x="328" y="33"/>
                    </a:cubicBezTo>
                    <a:cubicBezTo>
                      <a:pt x="329" y="34"/>
                      <a:pt x="329" y="34"/>
                      <a:pt x="329" y="34"/>
                    </a:cubicBezTo>
                    <a:cubicBezTo>
                      <a:pt x="329" y="35"/>
                      <a:pt x="329" y="35"/>
                      <a:pt x="329" y="35"/>
                    </a:cubicBezTo>
                    <a:cubicBezTo>
                      <a:pt x="333" y="46"/>
                      <a:pt x="333" y="46"/>
                      <a:pt x="333" y="46"/>
                    </a:cubicBezTo>
                    <a:cubicBezTo>
                      <a:pt x="384" y="206"/>
                      <a:pt x="384" y="206"/>
                      <a:pt x="384" y="206"/>
                    </a:cubicBezTo>
                    <a:cubicBezTo>
                      <a:pt x="384" y="206"/>
                      <a:pt x="457" y="196"/>
                      <a:pt x="463" y="196"/>
                    </a:cubicBezTo>
                    <a:cubicBezTo>
                      <a:pt x="463" y="196"/>
                      <a:pt x="474" y="220"/>
                      <a:pt x="462" y="240"/>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54" name="Google Shape;1654;g2af5877792f_1_53"/>
              <p:cNvSpPr/>
              <p:nvPr/>
            </p:nvSpPr>
            <p:spPr>
              <a:xfrm>
                <a:off x="4532" y="1299"/>
                <a:ext cx="119" cy="95"/>
              </a:xfrm>
              <a:custGeom>
                <a:avLst/>
                <a:gdLst/>
                <a:ahLst/>
                <a:cxnLst/>
                <a:rect l="l" t="t" r="r" b="b"/>
                <a:pathLst>
                  <a:path w="163" h="130" extrusionOk="0">
                    <a:moveTo>
                      <a:pt x="163" y="12"/>
                    </a:moveTo>
                    <a:cubicBezTo>
                      <a:pt x="163" y="12"/>
                      <a:pt x="163" y="12"/>
                      <a:pt x="163" y="12"/>
                    </a:cubicBezTo>
                    <a:cubicBezTo>
                      <a:pt x="161" y="12"/>
                      <a:pt x="143" y="22"/>
                      <a:pt x="131" y="36"/>
                    </a:cubicBezTo>
                    <a:cubicBezTo>
                      <a:pt x="127" y="41"/>
                      <a:pt x="123" y="43"/>
                      <a:pt x="118" y="43"/>
                    </a:cubicBezTo>
                    <a:cubicBezTo>
                      <a:pt x="109" y="43"/>
                      <a:pt x="99" y="35"/>
                      <a:pt x="98" y="31"/>
                    </a:cubicBezTo>
                    <a:cubicBezTo>
                      <a:pt x="98" y="30"/>
                      <a:pt x="97" y="29"/>
                      <a:pt x="96" y="29"/>
                    </a:cubicBezTo>
                    <a:cubicBezTo>
                      <a:pt x="96" y="29"/>
                      <a:pt x="96" y="29"/>
                      <a:pt x="96" y="29"/>
                    </a:cubicBezTo>
                    <a:cubicBezTo>
                      <a:pt x="93" y="30"/>
                      <a:pt x="89" y="38"/>
                      <a:pt x="87" y="45"/>
                    </a:cubicBezTo>
                    <a:cubicBezTo>
                      <a:pt x="85" y="54"/>
                      <a:pt x="81" y="60"/>
                      <a:pt x="73" y="65"/>
                    </a:cubicBezTo>
                    <a:cubicBezTo>
                      <a:pt x="65" y="70"/>
                      <a:pt x="59" y="66"/>
                      <a:pt x="56" y="68"/>
                    </a:cubicBezTo>
                    <a:cubicBezTo>
                      <a:pt x="53" y="70"/>
                      <a:pt x="37" y="92"/>
                      <a:pt x="27" y="111"/>
                    </a:cubicBezTo>
                    <a:cubicBezTo>
                      <a:pt x="15" y="130"/>
                      <a:pt x="11" y="117"/>
                      <a:pt x="11" y="117"/>
                    </a:cubicBezTo>
                    <a:cubicBezTo>
                      <a:pt x="0" y="33"/>
                      <a:pt x="0" y="33"/>
                      <a:pt x="0" y="33"/>
                    </a:cubicBezTo>
                    <a:cubicBezTo>
                      <a:pt x="93" y="14"/>
                      <a:pt x="93" y="14"/>
                      <a:pt x="93" y="14"/>
                    </a:cubicBezTo>
                    <a:cubicBezTo>
                      <a:pt x="93" y="14"/>
                      <a:pt x="93" y="14"/>
                      <a:pt x="93" y="14"/>
                    </a:cubicBezTo>
                    <a:cubicBezTo>
                      <a:pt x="161" y="0"/>
                      <a:pt x="161" y="0"/>
                      <a:pt x="161" y="0"/>
                    </a:cubicBezTo>
                    <a:lnTo>
                      <a:pt x="163" y="12"/>
                    </a:ln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55" name="Google Shape;1655;g2af5877792f_1_53"/>
              <p:cNvSpPr/>
              <p:nvPr/>
            </p:nvSpPr>
            <p:spPr>
              <a:xfrm>
                <a:off x="4881" y="1219"/>
                <a:ext cx="107" cy="183"/>
              </a:xfrm>
              <a:custGeom>
                <a:avLst/>
                <a:gdLst/>
                <a:ahLst/>
                <a:cxnLst/>
                <a:rect l="l" t="t" r="r" b="b"/>
                <a:pathLst>
                  <a:path w="147" h="251" extrusionOk="0">
                    <a:moveTo>
                      <a:pt x="145" y="216"/>
                    </a:moveTo>
                    <a:cubicBezTo>
                      <a:pt x="144" y="224"/>
                      <a:pt x="145" y="241"/>
                      <a:pt x="145" y="241"/>
                    </a:cubicBezTo>
                    <a:cubicBezTo>
                      <a:pt x="139" y="241"/>
                      <a:pt x="66" y="251"/>
                      <a:pt x="66" y="251"/>
                    </a:cubicBezTo>
                    <a:cubicBezTo>
                      <a:pt x="15" y="91"/>
                      <a:pt x="15" y="91"/>
                      <a:pt x="15" y="91"/>
                    </a:cubicBezTo>
                    <a:cubicBezTo>
                      <a:pt x="11" y="80"/>
                      <a:pt x="11" y="80"/>
                      <a:pt x="11" y="80"/>
                    </a:cubicBezTo>
                    <a:cubicBezTo>
                      <a:pt x="11" y="79"/>
                      <a:pt x="11" y="79"/>
                      <a:pt x="11" y="79"/>
                    </a:cubicBezTo>
                    <a:cubicBezTo>
                      <a:pt x="10" y="78"/>
                      <a:pt x="10" y="78"/>
                      <a:pt x="10" y="78"/>
                    </a:cubicBezTo>
                    <a:cubicBezTo>
                      <a:pt x="0" y="45"/>
                      <a:pt x="0" y="45"/>
                      <a:pt x="0" y="45"/>
                    </a:cubicBezTo>
                    <a:cubicBezTo>
                      <a:pt x="7" y="44"/>
                      <a:pt x="5" y="42"/>
                      <a:pt x="6" y="37"/>
                    </a:cubicBezTo>
                    <a:cubicBezTo>
                      <a:pt x="7" y="32"/>
                      <a:pt x="9" y="24"/>
                      <a:pt x="18" y="12"/>
                    </a:cubicBezTo>
                    <a:cubicBezTo>
                      <a:pt x="28" y="0"/>
                      <a:pt x="48" y="6"/>
                      <a:pt x="50" y="16"/>
                    </a:cubicBezTo>
                    <a:cubicBezTo>
                      <a:pt x="52" y="27"/>
                      <a:pt x="46" y="45"/>
                      <a:pt x="45" y="55"/>
                    </a:cubicBezTo>
                    <a:cubicBezTo>
                      <a:pt x="44" y="63"/>
                      <a:pt x="54" y="79"/>
                      <a:pt x="63" y="89"/>
                    </a:cubicBezTo>
                    <a:cubicBezTo>
                      <a:pt x="63" y="89"/>
                      <a:pt x="64" y="89"/>
                      <a:pt x="64" y="89"/>
                    </a:cubicBezTo>
                    <a:cubicBezTo>
                      <a:pt x="66" y="91"/>
                      <a:pt x="68" y="93"/>
                      <a:pt x="70" y="95"/>
                    </a:cubicBezTo>
                    <a:cubicBezTo>
                      <a:pt x="81" y="103"/>
                      <a:pt x="79" y="112"/>
                      <a:pt x="83" y="129"/>
                    </a:cubicBezTo>
                    <a:cubicBezTo>
                      <a:pt x="87" y="147"/>
                      <a:pt x="97" y="152"/>
                      <a:pt x="105" y="163"/>
                    </a:cubicBezTo>
                    <a:cubicBezTo>
                      <a:pt x="113" y="174"/>
                      <a:pt x="122" y="174"/>
                      <a:pt x="134" y="183"/>
                    </a:cubicBezTo>
                    <a:cubicBezTo>
                      <a:pt x="147" y="193"/>
                      <a:pt x="134" y="187"/>
                      <a:pt x="134" y="195"/>
                    </a:cubicBezTo>
                    <a:cubicBezTo>
                      <a:pt x="134" y="203"/>
                      <a:pt x="134" y="205"/>
                      <a:pt x="140" y="207"/>
                    </a:cubicBezTo>
                    <a:cubicBezTo>
                      <a:pt x="145" y="210"/>
                      <a:pt x="146" y="209"/>
                      <a:pt x="145" y="216"/>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56" name="Google Shape;1656;g2af5877792f_1_53"/>
              <p:cNvSpPr/>
              <p:nvPr/>
            </p:nvSpPr>
            <p:spPr>
              <a:xfrm>
                <a:off x="4382" y="954"/>
                <a:ext cx="583" cy="383"/>
              </a:xfrm>
              <a:custGeom>
                <a:avLst/>
                <a:gdLst/>
                <a:ahLst/>
                <a:cxnLst/>
                <a:rect l="l" t="t" r="r" b="b"/>
                <a:pathLst>
                  <a:path w="801" h="527" extrusionOk="0">
                    <a:moveTo>
                      <a:pt x="779" y="334"/>
                    </a:moveTo>
                    <a:cubicBezTo>
                      <a:pt x="772" y="340"/>
                      <a:pt x="768" y="345"/>
                      <a:pt x="765" y="356"/>
                    </a:cubicBezTo>
                    <a:cubicBezTo>
                      <a:pt x="762" y="367"/>
                      <a:pt x="748" y="391"/>
                      <a:pt x="735" y="380"/>
                    </a:cubicBezTo>
                    <a:cubicBezTo>
                      <a:pt x="733" y="370"/>
                      <a:pt x="713" y="364"/>
                      <a:pt x="703" y="376"/>
                    </a:cubicBezTo>
                    <a:cubicBezTo>
                      <a:pt x="694" y="388"/>
                      <a:pt x="692" y="396"/>
                      <a:pt x="691" y="401"/>
                    </a:cubicBezTo>
                    <a:cubicBezTo>
                      <a:pt x="690" y="406"/>
                      <a:pt x="692" y="408"/>
                      <a:pt x="685" y="409"/>
                    </a:cubicBezTo>
                    <a:cubicBezTo>
                      <a:pt x="367" y="474"/>
                      <a:pt x="367" y="474"/>
                      <a:pt x="367" y="474"/>
                    </a:cubicBezTo>
                    <a:cubicBezTo>
                      <a:pt x="299" y="488"/>
                      <a:pt x="299" y="488"/>
                      <a:pt x="299" y="488"/>
                    </a:cubicBezTo>
                    <a:cubicBezTo>
                      <a:pt x="299" y="488"/>
                      <a:pt x="299" y="488"/>
                      <a:pt x="299" y="488"/>
                    </a:cubicBezTo>
                    <a:cubicBezTo>
                      <a:pt x="206" y="507"/>
                      <a:pt x="206" y="507"/>
                      <a:pt x="206" y="507"/>
                    </a:cubicBezTo>
                    <a:cubicBezTo>
                      <a:pt x="67" y="527"/>
                      <a:pt x="67" y="527"/>
                      <a:pt x="67" y="527"/>
                    </a:cubicBezTo>
                    <a:cubicBezTo>
                      <a:pt x="37" y="369"/>
                      <a:pt x="37" y="369"/>
                      <a:pt x="37" y="369"/>
                    </a:cubicBezTo>
                    <a:cubicBezTo>
                      <a:pt x="37" y="346"/>
                      <a:pt x="0" y="141"/>
                      <a:pt x="0" y="141"/>
                    </a:cubicBezTo>
                    <a:cubicBezTo>
                      <a:pt x="0" y="141"/>
                      <a:pt x="72" y="88"/>
                      <a:pt x="79" y="82"/>
                    </a:cubicBezTo>
                    <a:cubicBezTo>
                      <a:pt x="86" y="76"/>
                      <a:pt x="86" y="76"/>
                      <a:pt x="86" y="76"/>
                    </a:cubicBezTo>
                    <a:cubicBezTo>
                      <a:pt x="98" y="120"/>
                      <a:pt x="98" y="120"/>
                      <a:pt x="98" y="120"/>
                    </a:cubicBezTo>
                    <a:cubicBezTo>
                      <a:pt x="631" y="8"/>
                      <a:pt x="631" y="8"/>
                      <a:pt x="631" y="8"/>
                    </a:cubicBezTo>
                    <a:cubicBezTo>
                      <a:pt x="631" y="8"/>
                      <a:pt x="656" y="0"/>
                      <a:pt x="666" y="12"/>
                    </a:cubicBezTo>
                    <a:cubicBezTo>
                      <a:pt x="677" y="24"/>
                      <a:pt x="679" y="21"/>
                      <a:pt x="686" y="25"/>
                    </a:cubicBezTo>
                    <a:cubicBezTo>
                      <a:pt x="692" y="29"/>
                      <a:pt x="691" y="35"/>
                      <a:pt x="694" y="39"/>
                    </a:cubicBezTo>
                    <a:cubicBezTo>
                      <a:pt x="698" y="43"/>
                      <a:pt x="706" y="63"/>
                      <a:pt x="712" y="70"/>
                    </a:cubicBezTo>
                    <a:cubicBezTo>
                      <a:pt x="718" y="77"/>
                      <a:pt x="736" y="79"/>
                      <a:pt x="748" y="88"/>
                    </a:cubicBezTo>
                    <a:cubicBezTo>
                      <a:pt x="755" y="93"/>
                      <a:pt x="760" y="94"/>
                      <a:pt x="761" y="96"/>
                    </a:cubicBezTo>
                    <a:cubicBezTo>
                      <a:pt x="763" y="97"/>
                      <a:pt x="762" y="99"/>
                      <a:pt x="758" y="103"/>
                    </a:cubicBezTo>
                    <a:cubicBezTo>
                      <a:pt x="750" y="111"/>
                      <a:pt x="749" y="118"/>
                      <a:pt x="743" y="130"/>
                    </a:cubicBezTo>
                    <a:cubicBezTo>
                      <a:pt x="737" y="142"/>
                      <a:pt x="737" y="153"/>
                      <a:pt x="730" y="159"/>
                    </a:cubicBezTo>
                    <a:cubicBezTo>
                      <a:pt x="724" y="166"/>
                      <a:pt x="726" y="173"/>
                      <a:pt x="731" y="185"/>
                    </a:cubicBezTo>
                    <a:cubicBezTo>
                      <a:pt x="736" y="197"/>
                      <a:pt x="738" y="195"/>
                      <a:pt x="732" y="203"/>
                    </a:cubicBezTo>
                    <a:cubicBezTo>
                      <a:pt x="726" y="211"/>
                      <a:pt x="716" y="229"/>
                      <a:pt x="732" y="241"/>
                    </a:cubicBezTo>
                    <a:cubicBezTo>
                      <a:pt x="748" y="253"/>
                      <a:pt x="796" y="275"/>
                      <a:pt x="799" y="293"/>
                    </a:cubicBezTo>
                    <a:cubicBezTo>
                      <a:pt x="801" y="312"/>
                      <a:pt x="786" y="328"/>
                      <a:pt x="779" y="334"/>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57" name="Google Shape;1657;g2af5877792f_1_53"/>
              <p:cNvSpPr/>
              <p:nvPr/>
            </p:nvSpPr>
            <p:spPr>
              <a:xfrm>
                <a:off x="4903" y="1024"/>
                <a:ext cx="146" cy="308"/>
              </a:xfrm>
              <a:custGeom>
                <a:avLst/>
                <a:gdLst/>
                <a:ahLst/>
                <a:cxnLst/>
                <a:rect l="l" t="t" r="r" b="b"/>
                <a:pathLst>
                  <a:path w="201" h="423" extrusionOk="0">
                    <a:moveTo>
                      <a:pt x="194" y="177"/>
                    </a:moveTo>
                    <a:cubicBezTo>
                      <a:pt x="195" y="197"/>
                      <a:pt x="192" y="251"/>
                      <a:pt x="188" y="273"/>
                    </a:cubicBezTo>
                    <a:cubicBezTo>
                      <a:pt x="184" y="295"/>
                      <a:pt x="172" y="291"/>
                      <a:pt x="165" y="301"/>
                    </a:cubicBezTo>
                    <a:cubicBezTo>
                      <a:pt x="158" y="311"/>
                      <a:pt x="150" y="353"/>
                      <a:pt x="142" y="384"/>
                    </a:cubicBezTo>
                    <a:cubicBezTo>
                      <a:pt x="134" y="415"/>
                      <a:pt x="126" y="417"/>
                      <a:pt x="115" y="420"/>
                    </a:cubicBezTo>
                    <a:cubicBezTo>
                      <a:pt x="104" y="423"/>
                      <a:pt x="116" y="385"/>
                      <a:pt x="115" y="374"/>
                    </a:cubicBezTo>
                    <a:cubicBezTo>
                      <a:pt x="113" y="363"/>
                      <a:pt x="92" y="367"/>
                      <a:pt x="64" y="364"/>
                    </a:cubicBezTo>
                    <a:cubicBezTo>
                      <a:pt x="40" y="362"/>
                      <a:pt x="34" y="358"/>
                      <a:pt x="33" y="357"/>
                    </a:cubicBezTo>
                    <a:cubicBezTo>
                      <a:pt x="33" y="357"/>
                      <a:pt x="32" y="357"/>
                      <a:pt x="32" y="357"/>
                    </a:cubicBezTo>
                    <a:cubicBezTo>
                      <a:pt x="23" y="347"/>
                      <a:pt x="13" y="331"/>
                      <a:pt x="14" y="323"/>
                    </a:cubicBezTo>
                    <a:cubicBezTo>
                      <a:pt x="15" y="313"/>
                      <a:pt x="21" y="295"/>
                      <a:pt x="19" y="284"/>
                    </a:cubicBezTo>
                    <a:cubicBezTo>
                      <a:pt x="32" y="295"/>
                      <a:pt x="46" y="271"/>
                      <a:pt x="49" y="260"/>
                    </a:cubicBezTo>
                    <a:cubicBezTo>
                      <a:pt x="52" y="249"/>
                      <a:pt x="56" y="244"/>
                      <a:pt x="63" y="238"/>
                    </a:cubicBezTo>
                    <a:cubicBezTo>
                      <a:pt x="70" y="232"/>
                      <a:pt x="85" y="216"/>
                      <a:pt x="83" y="197"/>
                    </a:cubicBezTo>
                    <a:cubicBezTo>
                      <a:pt x="80" y="179"/>
                      <a:pt x="32" y="157"/>
                      <a:pt x="16" y="145"/>
                    </a:cubicBezTo>
                    <a:cubicBezTo>
                      <a:pt x="0" y="133"/>
                      <a:pt x="10" y="115"/>
                      <a:pt x="16" y="107"/>
                    </a:cubicBezTo>
                    <a:cubicBezTo>
                      <a:pt x="22" y="99"/>
                      <a:pt x="20" y="101"/>
                      <a:pt x="15" y="89"/>
                    </a:cubicBezTo>
                    <a:cubicBezTo>
                      <a:pt x="10" y="77"/>
                      <a:pt x="8" y="70"/>
                      <a:pt x="14" y="63"/>
                    </a:cubicBezTo>
                    <a:cubicBezTo>
                      <a:pt x="21" y="57"/>
                      <a:pt x="21" y="46"/>
                      <a:pt x="27" y="34"/>
                    </a:cubicBezTo>
                    <a:cubicBezTo>
                      <a:pt x="33" y="22"/>
                      <a:pt x="34" y="15"/>
                      <a:pt x="42" y="7"/>
                    </a:cubicBezTo>
                    <a:cubicBezTo>
                      <a:pt x="46" y="3"/>
                      <a:pt x="47" y="1"/>
                      <a:pt x="45" y="0"/>
                    </a:cubicBezTo>
                    <a:cubicBezTo>
                      <a:pt x="66" y="12"/>
                      <a:pt x="147" y="30"/>
                      <a:pt x="162" y="42"/>
                    </a:cubicBezTo>
                    <a:cubicBezTo>
                      <a:pt x="163" y="42"/>
                      <a:pt x="163" y="42"/>
                      <a:pt x="163" y="42"/>
                    </a:cubicBezTo>
                    <a:cubicBezTo>
                      <a:pt x="164" y="44"/>
                      <a:pt x="165" y="45"/>
                      <a:pt x="165" y="46"/>
                    </a:cubicBezTo>
                    <a:cubicBezTo>
                      <a:pt x="164" y="58"/>
                      <a:pt x="156" y="85"/>
                      <a:pt x="147" y="101"/>
                    </a:cubicBezTo>
                    <a:cubicBezTo>
                      <a:pt x="138" y="117"/>
                      <a:pt x="141" y="123"/>
                      <a:pt x="147" y="127"/>
                    </a:cubicBezTo>
                    <a:cubicBezTo>
                      <a:pt x="152" y="130"/>
                      <a:pt x="166" y="127"/>
                      <a:pt x="184" y="134"/>
                    </a:cubicBezTo>
                    <a:cubicBezTo>
                      <a:pt x="201" y="141"/>
                      <a:pt x="192" y="158"/>
                      <a:pt x="194" y="177"/>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58" name="Google Shape;1658;g2af5877792f_1_53"/>
              <p:cNvSpPr/>
              <p:nvPr/>
            </p:nvSpPr>
            <p:spPr>
              <a:xfrm>
                <a:off x="4445" y="537"/>
                <a:ext cx="772" cy="568"/>
              </a:xfrm>
              <a:custGeom>
                <a:avLst/>
                <a:gdLst/>
                <a:ahLst/>
                <a:cxnLst/>
                <a:rect l="l" t="t" r="r" b="b"/>
                <a:pathLst>
                  <a:path w="1061" h="781" extrusionOk="0">
                    <a:moveTo>
                      <a:pt x="1051" y="632"/>
                    </a:moveTo>
                    <a:cubicBezTo>
                      <a:pt x="1041" y="642"/>
                      <a:pt x="1019" y="655"/>
                      <a:pt x="1005" y="664"/>
                    </a:cubicBezTo>
                    <a:cubicBezTo>
                      <a:pt x="991" y="673"/>
                      <a:pt x="841" y="781"/>
                      <a:pt x="817" y="777"/>
                    </a:cubicBezTo>
                    <a:cubicBezTo>
                      <a:pt x="793" y="772"/>
                      <a:pt x="793" y="755"/>
                      <a:pt x="801" y="743"/>
                    </a:cubicBezTo>
                    <a:cubicBezTo>
                      <a:pt x="809" y="731"/>
                      <a:pt x="815" y="726"/>
                      <a:pt x="808" y="720"/>
                    </a:cubicBezTo>
                    <a:cubicBezTo>
                      <a:pt x="801" y="714"/>
                      <a:pt x="796" y="714"/>
                      <a:pt x="793" y="711"/>
                    </a:cubicBezTo>
                    <a:cubicBezTo>
                      <a:pt x="793" y="711"/>
                      <a:pt x="793" y="711"/>
                      <a:pt x="792" y="711"/>
                    </a:cubicBezTo>
                    <a:cubicBezTo>
                      <a:pt x="777" y="699"/>
                      <a:pt x="696" y="681"/>
                      <a:pt x="675" y="669"/>
                    </a:cubicBezTo>
                    <a:cubicBezTo>
                      <a:pt x="674" y="667"/>
                      <a:pt x="669" y="666"/>
                      <a:pt x="662" y="661"/>
                    </a:cubicBezTo>
                    <a:cubicBezTo>
                      <a:pt x="650" y="652"/>
                      <a:pt x="632" y="650"/>
                      <a:pt x="626" y="643"/>
                    </a:cubicBezTo>
                    <a:cubicBezTo>
                      <a:pt x="620" y="636"/>
                      <a:pt x="612" y="616"/>
                      <a:pt x="608" y="612"/>
                    </a:cubicBezTo>
                    <a:cubicBezTo>
                      <a:pt x="605" y="608"/>
                      <a:pt x="606" y="602"/>
                      <a:pt x="600" y="598"/>
                    </a:cubicBezTo>
                    <a:cubicBezTo>
                      <a:pt x="593" y="594"/>
                      <a:pt x="591" y="597"/>
                      <a:pt x="580" y="585"/>
                    </a:cubicBezTo>
                    <a:cubicBezTo>
                      <a:pt x="570" y="573"/>
                      <a:pt x="545" y="581"/>
                      <a:pt x="545" y="581"/>
                    </a:cubicBezTo>
                    <a:cubicBezTo>
                      <a:pt x="12" y="693"/>
                      <a:pt x="12" y="693"/>
                      <a:pt x="12" y="693"/>
                    </a:cubicBezTo>
                    <a:cubicBezTo>
                      <a:pt x="0" y="649"/>
                      <a:pt x="0" y="649"/>
                      <a:pt x="0" y="649"/>
                    </a:cubicBezTo>
                    <a:cubicBezTo>
                      <a:pt x="0" y="649"/>
                      <a:pt x="49" y="605"/>
                      <a:pt x="65" y="586"/>
                    </a:cubicBezTo>
                    <a:cubicBezTo>
                      <a:pt x="79" y="567"/>
                      <a:pt x="107" y="541"/>
                      <a:pt x="101" y="519"/>
                    </a:cubicBezTo>
                    <a:cubicBezTo>
                      <a:pt x="95" y="497"/>
                      <a:pt x="69" y="470"/>
                      <a:pt x="69" y="460"/>
                    </a:cubicBezTo>
                    <a:cubicBezTo>
                      <a:pt x="69" y="450"/>
                      <a:pt x="79" y="432"/>
                      <a:pt x="89" y="430"/>
                    </a:cubicBezTo>
                    <a:cubicBezTo>
                      <a:pt x="101" y="428"/>
                      <a:pt x="98" y="415"/>
                      <a:pt x="152" y="415"/>
                    </a:cubicBezTo>
                    <a:cubicBezTo>
                      <a:pt x="206" y="416"/>
                      <a:pt x="269" y="407"/>
                      <a:pt x="289" y="403"/>
                    </a:cubicBezTo>
                    <a:cubicBezTo>
                      <a:pt x="309" y="399"/>
                      <a:pt x="317" y="406"/>
                      <a:pt x="327" y="395"/>
                    </a:cubicBezTo>
                    <a:cubicBezTo>
                      <a:pt x="336" y="385"/>
                      <a:pt x="344" y="377"/>
                      <a:pt x="367" y="359"/>
                    </a:cubicBezTo>
                    <a:cubicBezTo>
                      <a:pt x="389" y="341"/>
                      <a:pt x="401" y="346"/>
                      <a:pt x="403" y="334"/>
                    </a:cubicBezTo>
                    <a:cubicBezTo>
                      <a:pt x="404" y="322"/>
                      <a:pt x="403" y="315"/>
                      <a:pt x="398" y="304"/>
                    </a:cubicBezTo>
                    <a:cubicBezTo>
                      <a:pt x="393" y="293"/>
                      <a:pt x="387" y="277"/>
                      <a:pt x="392" y="267"/>
                    </a:cubicBezTo>
                    <a:cubicBezTo>
                      <a:pt x="397" y="257"/>
                      <a:pt x="403" y="253"/>
                      <a:pt x="392" y="251"/>
                    </a:cubicBezTo>
                    <a:cubicBezTo>
                      <a:pt x="381" y="248"/>
                      <a:pt x="366" y="253"/>
                      <a:pt x="368" y="241"/>
                    </a:cubicBezTo>
                    <a:cubicBezTo>
                      <a:pt x="370" y="229"/>
                      <a:pt x="397" y="197"/>
                      <a:pt x="409" y="179"/>
                    </a:cubicBezTo>
                    <a:cubicBezTo>
                      <a:pt x="421" y="161"/>
                      <a:pt x="441" y="115"/>
                      <a:pt x="451" y="105"/>
                    </a:cubicBezTo>
                    <a:cubicBezTo>
                      <a:pt x="461" y="95"/>
                      <a:pt x="481" y="65"/>
                      <a:pt x="501" y="56"/>
                    </a:cubicBezTo>
                    <a:cubicBezTo>
                      <a:pt x="523" y="47"/>
                      <a:pt x="585" y="27"/>
                      <a:pt x="605" y="23"/>
                    </a:cubicBezTo>
                    <a:cubicBezTo>
                      <a:pt x="627" y="19"/>
                      <a:pt x="697" y="0"/>
                      <a:pt x="697" y="0"/>
                    </a:cubicBezTo>
                    <a:cubicBezTo>
                      <a:pt x="697" y="0"/>
                      <a:pt x="709" y="60"/>
                      <a:pt x="714" y="77"/>
                    </a:cubicBezTo>
                    <a:cubicBezTo>
                      <a:pt x="719" y="95"/>
                      <a:pt x="730" y="113"/>
                      <a:pt x="729" y="128"/>
                    </a:cubicBezTo>
                    <a:cubicBezTo>
                      <a:pt x="729" y="143"/>
                      <a:pt x="727" y="147"/>
                      <a:pt x="730" y="161"/>
                    </a:cubicBezTo>
                    <a:cubicBezTo>
                      <a:pt x="732" y="174"/>
                      <a:pt x="745" y="196"/>
                      <a:pt x="745" y="213"/>
                    </a:cubicBezTo>
                    <a:cubicBezTo>
                      <a:pt x="745" y="229"/>
                      <a:pt x="743" y="237"/>
                      <a:pt x="755" y="240"/>
                    </a:cubicBezTo>
                    <a:cubicBezTo>
                      <a:pt x="767" y="243"/>
                      <a:pt x="778" y="245"/>
                      <a:pt x="780" y="266"/>
                    </a:cubicBezTo>
                    <a:cubicBezTo>
                      <a:pt x="782" y="287"/>
                      <a:pt x="789" y="325"/>
                      <a:pt x="794" y="343"/>
                    </a:cubicBezTo>
                    <a:cubicBezTo>
                      <a:pt x="797" y="356"/>
                      <a:pt x="798" y="363"/>
                      <a:pt x="798" y="381"/>
                    </a:cubicBezTo>
                    <a:cubicBezTo>
                      <a:pt x="799" y="389"/>
                      <a:pt x="799" y="401"/>
                      <a:pt x="799" y="417"/>
                    </a:cubicBezTo>
                    <a:cubicBezTo>
                      <a:pt x="800" y="440"/>
                      <a:pt x="804" y="475"/>
                      <a:pt x="808" y="507"/>
                    </a:cubicBezTo>
                    <a:cubicBezTo>
                      <a:pt x="813" y="542"/>
                      <a:pt x="818" y="573"/>
                      <a:pt x="818" y="578"/>
                    </a:cubicBezTo>
                    <a:cubicBezTo>
                      <a:pt x="819" y="588"/>
                      <a:pt x="838" y="647"/>
                      <a:pt x="833" y="656"/>
                    </a:cubicBezTo>
                    <a:cubicBezTo>
                      <a:pt x="828" y="665"/>
                      <a:pt x="822" y="676"/>
                      <a:pt x="825" y="683"/>
                    </a:cubicBezTo>
                    <a:cubicBezTo>
                      <a:pt x="825" y="685"/>
                      <a:pt x="826" y="687"/>
                      <a:pt x="826" y="690"/>
                    </a:cubicBezTo>
                    <a:cubicBezTo>
                      <a:pt x="826" y="690"/>
                      <a:pt x="826" y="690"/>
                      <a:pt x="826" y="690"/>
                    </a:cubicBezTo>
                    <a:cubicBezTo>
                      <a:pt x="828" y="698"/>
                      <a:pt x="828" y="709"/>
                      <a:pt x="828" y="713"/>
                    </a:cubicBezTo>
                    <a:cubicBezTo>
                      <a:pt x="828" y="719"/>
                      <a:pt x="827" y="707"/>
                      <a:pt x="842" y="703"/>
                    </a:cubicBezTo>
                    <a:cubicBezTo>
                      <a:pt x="857" y="699"/>
                      <a:pt x="877" y="685"/>
                      <a:pt x="887" y="683"/>
                    </a:cubicBezTo>
                    <a:cubicBezTo>
                      <a:pt x="897" y="681"/>
                      <a:pt x="911" y="676"/>
                      <a:pt x="925" y="671"/>
                    </a:cubicBezTo>
                    <a:cubicBezTo>
                      <a:pt x="938" y="667"/>
                      <a:pt x="948" y="671"/>
                      <a:pt x="961" y="655"/>
                    </a:cubicBezTo>
                    <a:cubicBezTo>
                      <a:pt x="973" y="639"/>
                      <a:pt x="984" y="625"/>
                      <a:pt x="988" y="623"/>
                    </a:cubicBezTo>
                    <a:cubicBezTo>
                      <a:pt x="992" y="620"/>
                      <a:pt x="994" y="627"/>
                      <a:pt x="991" y="633"/>
                    </a:cubicBezTo>
                    <a:cubicBezTo>
                      <a:pt x="988" y="638"/>
                      <a:pt x="982" y="649"/>
                      <a:pt x="992" y="645"/>
                    </a:cubicBezTo>
                    <a:cubicBezTo>
                      <a:pt x="1003" y="643"/>
                      <a:pt x="1012" y="640"/>
                      <a:pt x="1013" y="635"/>
                    </a:cubicBezTo>
                    <a:cubicBezTo>
                      <a:pt x="1015" y="631"/>
                      <a:pt x="1018" y="633"/>
                      <a:pt x="1024" y="629"/>
                    </a:cubicBezTo>
                    <a:cubicBezTo>
                      <a:pt x="1030" y="627"/>
                      <a:pt x="1061" y="622"/>
                      <a:pt x="1051" y="632"/>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59" name="Google Shape;1659;g2af5877792f_1_53"/>
              <p:cNvSpPr/>
              <p:nvPr/>
            </p:nvSpPr>
            <p:spPr>
              <a:xfrm>
                <a:off x="5033" y="873"/>
                <a:ext cx="174" cy="166"/>
              </a:xfrm>
              <a:custGeom>
                <a:avLst/>
                <a:gdLst/>
                <a:ahLst/>
                <a:cxnLst/>
                <a:rect l="l" t="t" r="r" b="b"/>
                <a:pathLst>
                  <a:path w="240" h="229" extrusionOk="0">
                    <a:moveTo>
                      <a:pt x="237" y="111"/>
                    </a:moveTo>
                    <a:cubicBezTo>
                      <a:pt x="234" y="118"/>
                      <a:pt x="232" y="121"/>
                      <a:pt x="226" y="122"/>
                    </a:cubicBezTo>
                    <a:cubicBezTo>
                      <a:pt x="226" y="122"/>
                      <a:pt x="226" y="122"/>
                      <a:pt x="226" y="122"/>
                    </a:cubicBezTo>
                    <a:cubicBezTo>
                      <a:pt x="222" y="124"/>
                      <a:pt x="216" y="124"/>
                      <a:pt x="207" y="126"/>
                    </a:cubicBezTo>
                    <a:cubicBezTo>
                      <a:pt x="187" y="132"/>
                      <a:pt x="97" y="164"/>
                      <a:pt x="97" y="164"/>
                    </a:cubicBezTo>
                    <a:cubicBezTo>
                      <a:pt x="97" y="164"/>
                      <a:pt x="23" y="222"/>
                      <a:pt x="18" y="229"/>
                    </a:cubicBezTo>
                    <a:cubicBezTo>
                      <a:pt x="18" y="226"/>
                      <a:pt x="17" y="224"/>
                      <a:pt x="17" y="222"/>
                    </a:cubicBezTo>
                    <a:cubicBezTo>
                      <a:pt x="14" y="215"/>
                      <a:pt x="20" y="204"/>
                      <a:pt x="25" y="195"/>
                    </a:cubicBezTo>
                    <a:cubicBezTo>
                      <a:pt x="30" y="186"/>
                      <a:pt x="11" y="127"/>
                      <a:pt x="10" y="117"/>
                    </a:cubicBezTo>
                    <a:cubicBezTo>
                      <a:pt x="10" y="112"/>
                      <a:pt x="5" y="81"/>
                      <a:pt x="0" y="46"/>
                    </a:cubicBezTo>
                    <a:cubicBezTo>
                      <a:pt x="4" y="45"/>
                      <a:pt x="199" y="0"/>
                      <a:pt x="205" y="0"/>
                    </a:cubicBezTo>
                    <a:cubicBezTo>
                      <a:pt x="211" y="0"/>
                      <a:pt x="213" y="6"/>
                      <a:pt x="213" y="6"/>
                    </a:cubicBezTo>
                    <a:cubicBezTo>
                      <a:pt x="213" y="6"/>
                      <a:pt x="240" y="98"/>
                      <a:pt x="237" y="111"/>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60" name="Google Shape;1660;g2af5877792f_1_53"/>
              <p:cNvSpPr/>
              <p:nvPr/>
            </p:nvSpPr>
            <p:spPr>
              <a:xfrm>
                <a:off x="5046" y="1039"/>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61" name="Google Shape;1661;g2af5877792f_1_53"/>
              <p:cNvSpPr/>
              <p:nvPr/>
            </p:nvSpPr>
            <p:spPr>
              <a:xfrm>
                <a:off x="5046" y="1039"/>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62" name="Google Shape;1662;g2af5877792f_1_53"/>
              <p:cNvSpPr/>
              <p:nvPr/>
            </p:nvSpPr>
            <p:spPr>
              <a:xfrm>
                <a:off x="5033" y="906"/>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63" name="Google Shape;1663;g2af5877792f_1_53"/>
              <p:cNvSpPr/>
              <p:nvPr/>
            </p:nvSpPr>
            <p:spPr>
              <a:xfrm>
                <a:off x="5033" y="906"/>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64" name="Google Shape;1664;g2af5877792f_1_53"/>
              <p:cNvSpPr/>
              <p:nvPr/>
            </p:nvSpPr>
            <p:spPr>
              <a:xfrm>
                <a:off x="5182" y="862"/>
                <a:ext cx="92" cy="99"/>
              </a:xfrm>
              <a:custGeom>
                <a:avLst/>
                <a:gdLst/>
                <a:ahLst/>
                <a:cxnLst/>
                <a:rect l="l" t="t" r="r" b="b"/>
                <a:pathLst>
                  <a:path w="127" h="136" extrusionOk="0">
                    <a:moveTo>
                      <a:pt x="127" y="69"/>
                    </a:moveTo>
                    <a:cubicBezTo>
                      <a:pt x="127" y="71"/>
                      <a:pt x="119" y="74"/>
                      <a:pt x="115" y="73"/>
                    </a:cubicBezTo>
                    <a:cubicBezTo>
                      <a:pt x="111" y="73"/>
                      <a:pt x="77" y="41"/>
                      <a:pt x="70" y="40"/>
                    </a:cubicBezTo>
                    <a:cubicBezTo>
                      <a:pt x="59" y="38"/>
                      <a:pt x="68" y="74"/>
                      <a:pt x="74" y="81"/>
                    </a:cubicBezTo>
                    <a:cubicBezTo>
                      <a:pt x="82" y="88"/>
                      <a:pt x="82" y="103"/>
                      <a:pt x="80" y="105"/>
                    </a:cubicBezTo>
                    <a:cubicBezTo>
                      <a:pt x="76" y="107"/>
                      <a:pt x="43" y="131"/>
                      <a:pt x="21" y="136"/>
                    </a:cubicBezTo>
                    <a:cubicBezTo>
                      <a:pt x="27" y="135"/>
                      <a:pt x="29" y="132"/>
                      <a:pt x="32" y="125"/>
                    </a:cubicBezTo>
                    <a:cubicBezTo>
                      <a:pt x="35" y="112"/>
                      <a:pt x="8" y="20"/>
                      <a:pt x="8" y="20"/>
                    </a:cubicBezTo>
                    <a:cubicBezTo>
                      <a:pt x="8" y="20"/>
                      <a:pt x="6" y="14"/>
                      <a:pt x="0" y="14"/>
                    </a:cubicBezTo>
                    <a:cubicBezTo>
                      <a:pt x="0" y="14"/>
                      <a:pt x="38" y="3"/>
                      <a:pt x="40" y="2"/>
                    </a:cubicBezTo>
                    <a:cubicBezTo>
                      <a:pt x="43" y="2"/>
                      <a:pt x="54" y="0"/>
                      <a:pt x="60" y="11"/>
                    </a:cubicBezTo>
                    <a:cubicBezTo>
                      <a:pt x="66" y="22"/>
                      <a:pt x="72" y="30"/>
                      <a:pt x="75" y="34"/>
                    </a:cubicBezTo>
                    <a:cubicBezTo>
                      <a:pt x="78" y="38"/>
                      <a:pt x="84" y="39"/>
                      <a:pt x="92" y="47"/>
                    </a:cubicBezTo>
                    <a:cubicBezTo>
                      <a:pt x="100" y="55"/>
                      <a:pt x="118" y="67"/>
                      <a:pt x="125" y="68"/>
                    </a:cubicBezTo>
                    <a:cubicBezTo>
                      <a:pt x="127" y="68"/>
                      <a:pt x="127" y="69"/>
                      <a:pt x="127" y="69"/>
                    </a:cubicBezTo>
                    <a:close/>
                  </a:path>
                </a:pathLst>
              </a:custGeom>
              <a:solidFill>
                <a:schemeClr val="accent1"/>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65" name="Google Shape;1665;g2af5877792f_1_53"/>
              <p:cNvSpPr/>
              <p:nvPr/>
            </p:nvSpPr>
            <p:spPr>
              <a:xfrm>
                <a:off x="5197" y="961"/>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66" name="Google Shape;1666;g2af5877792f_1_53"/>
              <p:cNvSpPr/>
              <p:nvPr/>
            </p:nvSpPr>
            <p:spPr>
              <a:xfrm>
                <a:off x="5197" y="961"/>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67" name="Google Shape;1667;g2af5877792f_1_53"/>
              <p:cNvSpPr/>
              <p:nvPr/>
            </p:nvSpPr>
            <p:spPr>
              <a:xfrm>
                <a:off x="5240" y="900"/>
                <a:ext cx="18" cy="34"/>
              </a:xfrm>
              <a:custGeom>
                <a:avLst/>
                <a:gdLst/>
                <a:ahLst/>
                <a:cxnLst/>
                <a:rect l="l" t="t" r="r" b="b"/>
                <a:pathLst>
                  <a:path w="25" h="47" extrusionOk="0">
                    <a:moveTo>
                      <a:pt x="13" y="19"/>
                    </a:moveTo>
                    <a:cubicBezTo>
                      <a:pt x="13" y="19"/>
                      <a:pt x="10" y="12"/>
                      <a:pt x="8" y="10"/>
                    </a:cubicBezTo>
                    <a:cubicBezTo>
                      <a:pt x="5" y="8"/>
                      <a:pt x="0" y="0"/>
                      <a:pt x="1" y="6"/>
                    </a:cubicBezTo>
                    <a:cubicBezTo>
                      <a:pt x="2" y="13"/>
                      <a:pt x="5" y="22"/>
                      <a:pt x="7" y="26"/>
                    </a:cubicBezTo>
                    <a:cubicBezTo>
                      <a:pt x="9" y="31"/>
                      <a:pt x="13" y="36"/>
                      <a:pt x="13" y="39"/>
                    </a:cubicBezTo>
                    <a:cubicBezTo>
                      <a:pt x="12" y="41"/>
                      <a:pt x="14" y="47"/>
                      <a:pt x="17" y="42"/>
                    </a:cubicBezTo>
                    <a:cubicBezTo>
                      <a:pt x="20" y="36"/>
                      <a:pt x="25" y="33"/>
                      <a:pt x="24" y="30"/>
                    </a:cubicBezTo>
                    <a:cubicBezTo>
                      <a:pt x="23" y="27"/>
                      <a:pt x="14" y="22"/>
                      <a:pt x="13" y="19"/>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68" name="Google Shape;1668;g2af5877792f_1_53"/>
              <p:cNvSpPr/>
              <p:nvPr/>
            </p:nvSpPr>
            <p:spPr>
              <a:xfrm>
                <a:off x="5225" y="958"/>
                <a:ext cx="13" cy="27"/>
              </a:xfrm>
              <a:custGeom>
                <a:avLst/>
                <a:gdLst/>
                <a:ahLst/>
                <a:cxnLst/>
                <a:rect l="l" t="t" r="r" b="b"/>
                <a:pathLst>
                  <a:path w="18" h="38" extrusionOk="0">
                    <a:moveTo>
                      <a:pt x="4" y="17"/>
                    </a:moveTo>
                    <a:cubicBezTo>
                      <a:pt x="4" y="17"/>
                      <a:pt x="0" y="25"/>
                      <a:pt x="2" y="28"/>
                    </a:cubicBezTo>
                    <a:cubicBezTo>
                      <a:pt x="3" y="32"/>
                      <a:pt x="7" y="38"/>
                      <a:pt x="12" y="38"/>
                    </a:cubicBezTo>
                    <a:cubicBezTo>
                      <a:pt x="17" y="38"/>
                      <a:pt x="17" y="30"/>
                      <a:pt x="17" y="27"/>
                    </a:cubicBezTo>
                    <a:cubicBezTo>
                      <a:pt x="18" y="24"/>
                      <a:pt x="15" y="20"/>
                      <a:pt x="14" y="19"/>
                    </a:cubicBezTo>
                    <a:cubicBezTo>
                      <a:pt x="14" y="18"/>
                      <a:pt x="13" y="12"/>
                      <a:pt x="13" y="10"/>
                    </a:cubicBezTo>
                    <a:cubicBezTo>
                      <a:pt x="13" y="8"/>
                      <a:pt x="4" y="0"/>
                      <a:pt x="4" y="8"/>
                    </a:cubicBezTo>
                    <a:cubicBezTo>
                      <a:pt x="4" y="17"/>
                      <a:pt x="6" y="13"/>
                      <a:pt x="4" y="17"/>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69" name="Google Shape;1669;g2af5877792f_1_53"/>
              <p:cNvSpPr/>
              <p:nvPr/>
            </p:nvSpPr>
            <p:spPr>
              <a:xfrm>
                <a:off x="5025" y="742"/>
                <a:ext cx="347" cy="198"/>
              </a:xfrm>
              <a:custGeom>
                <a:avLst/>
                <a:gdLst/>
                <a:ahLst/>
                <a:cxnLst/>
                <a:rect l="l" t="t" r="r" b="b"/>
                <a:pathLst>
                  <a:path w="476" h="272" extrusionOk="0">
                    <a:moveTo>
                      <a:pt x="470" y="189"/>
                    </a:moveTo>
                    <a:cubicBezTo>
                      <a:pt x="454" y="170"/>
                      <a:pt x="437" y="193"/>
                      <a:pt x="426" y="193"/>
                    </a:cubicBezTo>
                    <a:cubicBezTo>
                      <a:pt x="415" y="195"/>
                      <a:pt x="408" y="204"/>
                      <a:pt x="401" y="209"/>
                    </a:cubicBezTo>
                    <a:cubicBezTo>
                      <a:pt x="319" y="272"/>
                      <a:pt x="388" y="213"/>
                      <a:pt x="387" y="204"/>
                    </a:cubicBezTo>
                    <a:cubicBezTo>
                      <a:pt x="387" y="201"/>
                      <a:pt x="374" y="192"/>
                      <a:pt x="367" y="199"/>
                    </a:cubicBezTo>
                    <a:cubicBezTo>
                      <a:pt x="360" y="206"/>
                      <a:pt x="347" y="231"/>
                      <a:pt x="342" y="234"/>
                    </a:cubicBezTo>
                    <a:cubicBezTo>
                      <a:pt x="342" y="234"/>
                      <a:pt x="342" y="234"/>
                      <a:pt x="342" y="234"/>
                    </a:cubicBezTo>
                    <a:cubicBezTo>
                      <a:pt x="342" y="234"/>
                      <a:pt x="342" y="233"/>
                      <a:pt x="340" y="233"/>
                    </a:cubicBezTo>
                    <a:cubicBezTo>
                      <a:pt x="333" y="232"/>
                      <a:pt x="315" y="220"/>
                      <a:pt x="307" y="212"/>
                    </a:cubicBezTo>
                    <a:cubicBezTo>
                      <a:pt x="299" y="204"/>
                      <a:pt x="293" y="203"/>
                      <a:pt x="290" y="199"/>
                    </a:cubicBezTo>
                    <a:cubicBezTo>
                      <a:pt x="287" y="195"/>
                      <a:pt x="281" y="187"/>
                      <a:pt x="275" y="176"/>
                    </a:cubicBezTo>
                    <a:cubicBezTo>
                      <a:pt x="269" y="165"/>
                      <a:pt x="258" y="167"/>
                      <a:pt x="255" y="167"/>
                    </a:cubicBezTo>
                    <a:cubicBezTo>
                      <a:pt x="253" y="168"/>
                      <a:pt x="215" y="179"/>
                      <a:pt x="215" y="179"/>
                    </a:cubicBezTo>
                    <a:cubicBezTo>
                      <a:pt x="209" y="179"/>
                      <a:pt x="14" y="224"/>
                      <a:pt x="10" y="225"/>
                    </a:cubicBezTo>
                    <a:cubicBezTo>
                      <a:pt x="6" y="193"/>
                      <a:pt x="2" y="158"/>
                      <a:pt x="1" y="135"/>
                    </a:cubicBezTo>
                    <a:cubicBezTo>
                      <a:pt x="1" y="119"/>
                      <a:pt x="1" y="107"/>
                      <a:pt x="0" y="99"/>
                    </a:cubicBezTo>
                    <a:cubicBezTo>
                      <a:pt x="2" y="98"/>
                      <a:pt x="61" y="88"/>
                      <a:pt x="111" y="78"/>
                    </a:cubicBezTo>
                    <a:cubicBezTo>
                      <a:pt x="133" y="74"/>
                      <a:pt x="153" y="70"/>
                      <a:pt x="165" y="67"/>
                    </a:cubicBezTo>
                    <a:cubicBezTo>
                      <a:pt x="165" y="67"/>
                      <a:pt x="231" y="54"/>
                      <a:pt x="241" y="47"/>
                    </a:cubicBezTo>
                    <a:cubicBezTo>
                      <a:pt x="253" y="39"/>
                      <a:pt x="278" y="5"/>
                      <a:pt x="287" y="1"/>
                    </a:cubicBezTo>
                    <a:cubicBezTo>
                      <a:pt x="290" y="0"/>
                      <a:pt x="294" y="1"/>
                      <a:pt x="299" y="3"/>
                    </a:cubicBezTo>
                    <a:cubicBezTo>
                      <a:pt x="304" y="5"/>
                      <a:pt x="309" y="10"/>
                      <a:pt x="313" y="14"/>
                    </a:cubicBezTo>
                    <a:cubicBezTo>
                      <a:pt x="319" y="21"/>
                      <a:pt x="327" y="28"/>
                      <a:pt x="329" y="25"/>
                    </a:cubicBezTo>
                    <a:cubicBezTo>
                      <a:pt x="333" y="22"/>
                      <a:pt x="342" y="15"/>
                      <a:pt x="345" y="21"/>
                    </a:cubicBezTo>
                    <a:cubicBezTo>
                      <a:pt x="348" y="27"/>
                      <a:pt x="332" y="40"/>
                      <a:pt x="323" y="50"/>
                    </a:cubicBezTo>
                    <a:cubicBezTo>
                      <a:pt x="313" y="59"/>
                      <a:pt x="298" y="87"/>
                      <a:pt x="308" y="95"/>
                    </a:cubicBezTo>
                    <a:cubicBezTo>
                      <a:pt x="317" y="103"/>
                      <a:pt x="335" y="100"/>
                      <a:pt x="339" y="99"/>
                    </a:cubicBezTo>
                    <a:cubicBezTo>
                      <a:pt x="345" y="97"/>
                      <a:pt x="351" y="102"/>
                      <a:pt x="355" y="109"/>
                    </a:cubicBezTo>
                    <a:cubicBezTo>
                      <a:pt x="358" y="117"/>
                      <a:pt x="361" y="125"/>
                      <a:pt x="361" y="133"/>
                    </a:cubicBezTo>
                    <a:cubicBezTo>
                      <a:pt x="363" y="141"/>
                      <a:pt x="361" y="146"/>
                      <a:pt x="372" y="147"/>
                    </a:cubicBezTo>
                    <a:cubicBezTo>
                      <a:pt x="383" y="147"/>
                      <a:pt x="381" y="150"/>
                      <a:pt x="386" y="157"/>
                    </a:cubicBezTo>
                    <a:cubicBezTo>
                      <a:pt x="391" y="164"/>
                      <a:pt x="389" y="171"/>
                      <a:pt x="403" y="171"/>
                    </a:cubicBezTo>
                    <a:cubicBezTo>
                      <a:pt x="417" y="171"/>
                      <a:pt x="430" y="167"/>
                      <a:pt x="433" y="164"/>
                    </a:cubicBezTo>
                    <a:cubicBezTo>
                      <a:pt x="435" y="161"/>
                      <a:pt x="451" y="161"/>
                      <a:pt x="450" y="152"/>
                    </a:cubicBezTo>
                    <a:cubicBezTo>
                      <a:pt x="449" y="143"/>
                      <a:pt x="440" y="132"/>
                      <a:pt x="433" y="124"/>
                    </a:cubicBezTo>
                    <a:cubicBezTo>
                      <a:pt x="425" y="116"/>
                      <a:pt x="419" y="105"/>
                      <a:pt x="422" y="103"/>
                    </a:cubicBezTo>
                    <a:cubicBezTo>
                      <a:pt x="425" y="101"/>
                      <a:pt x="435" y="98"/>
                      <a:pt x="443" y="106"/>
                    </a:cubicBezTo>
                    <a:cubicBezTo>
                      <a:pt x="449" y="115"/>
                      <a:pt x="463" y="142"/>
                      <a:pt x="465" y="147"/>
                    </a:cubicBezTo>
                    <a:cubicBezTo>
                      <a:pt x="467" y="152"/>
                      <a:pt x="476" y="196"/>
                      <a:pt x="470" y="189"/>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70" name="Google Shape;1670;g2af5877792f_1_53"/>
              <p:cNvSpPr/>
              <p:nvPr/>
            </p:nvSpPr>
            <p:spPr>
              <a:xfrm>
                <a:off x="5025" y="814"/>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71" name="Google Shape;1671;g2af5877792f_1_53"/>
              <p:cNvSpPr/>
              <p:nvPr/>
            </p:nvSpPr>
            <p:spPr>
              <a:xfrm>
                <a:off x="5025" y="814"/>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72" name="Google Shape;1672;g2af5877792f_1_53"/>
              <p:cNvSpPr/>
              <p:nvPr/>
            </p:nvSpPr>
            <p:spPr>
              <a:xfrm>
                <a:off x="5292" y="907"/>
                <a:ext cx="32" cy="28"/>
              </a:xfrm>
              <a:custGeom>
                <a:avLst/>
                <a:gdLst/>
                <a:ahLst/>
                <a:cxnLst/>
                <a:rect l="l" t="t" r="r" b="b"/>
                <a:pathLst>
                  <a:path w="44" h="39" extrusionOk="0">
                    <a:moveTo>
                      <a:pt x="43" y="15"/>
                    </a:moveTo>
                    <a:cubicBezTo>
                      <a:pt x="43" y="15"/>
                      <a:pt x="32" y="23"/>
                      <a:pt x="24" y="30"/>
                    </a:cubicBezTo>
                    <a:cubicBezTo>
                      <a:pt x="18" y="37"/>
                      <a:pt x="12" y="39"/>
                      <a:pt x="6" y="35"/>
                    </a:cubicBezTo>
                    <a:cubicBezTo>
                      <a:pt x="0" y="31"/>
                      <a:pt x="12" y="27"/>
                      <a:pt x="17" y="15"/>
                    </a:cubicBezTo>
                    <a:cubicBezTo>
                      <a:pt x="22" y="3"/>
                      <a:pt x="32" y="2"/>
                      <a:pt x="32" y="2"/>
                    </a:cubicBezTo>
                    <a:cubicBezTo>
                      <a:pt x="36" y="0"/>
                      <a:pt x="42" y="3"/>
                      <a:pt x="43" y="5"/>
                    </a:cubicBezTo>
                    <a:cubicBezTo>
                      <a:pt x="44" y="7"/>
                      <a:pt x="43" y="15"/>
                      <a:pt x="43" y="15"/>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73" name="Google Shape;1673;g2af5877792f_1_53"/>
              <p:cNvSpPr/>
              <p:nvPr/>
            </p:nvSpPr>
            <p:spPr>
              <a:xfrm>
                <a:off x="5358" y="905"/>
                <a:ext cx="25" cy="20"/>
              </a:xfrm>
              <a:custGeom>
                <a:avLst/>
                <a:gdLst/>
                <a:ahLst/>
                <a:cxnLst/>
                <a:rect l="l" t="t" r="r" b="b"/>
                <a:pathLst>
                  <a:path w="34" h="28" extrusionOk="0">
                    <a:moveTo>
                      <a:pt x="33" y="11"/>
                    </a:moveTo>
                    <a:cubicBezTo>
                      <a:pt x="32" y="17"/>
                      <a:pt x="28" y="22"/>
                      <a:pt x="22" y="25"/>
                    </a:cubicBezTo>
                    <a:cubicBezTo>
                      <a:pt x="15" y="28"/>
                      <a:pt x="10" y="24"/>
                      <a:pt x="6" y="22"/>
                    </a:cubicBezTo>
                    <a:cubicBezTo>
                      <a:pt x="0" y="20"/>
                      <a:pt x="7" y="14"/>
                      <a:pt x="9" y="7"/>
                    </a:cubicBezTo>
                    <a:cubicBezTo>
                      <a:pt x="12" y="0"/>
                      <a:pt x="19" y="4"/>
                      <a:pt x="20" y="4"/>
                    </a:cubicBezTo>
                    <a:cubicBezTo>
                      <a:pt x="22" y="5"/>
                      <a:pt x="34" y="6"/>
                      <a:pt x="33" y="11"/>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74" name="Google Shape;1674;g2af5877792f_1_53"/>
              <p:cNvSpPr/>
              <p:nvPr/>
            </p:nvSpPr>
            <p:spPr>
              <a:xfrm>
                <a:off x="4952" y="493"/>
                <a:ext cx="171" cy="320"/>
              </a:xfrm>
              <a:custGeom>
                <a:avLst/>
                <a:gdLst/>
                <a:ahLst/>
                <a:cxnLst/>
                <a:rect l="l" t="t" r="r" b="b"/>
                <a:pathLst>
                  <a:path w="235" h="442" extrusionOk="0">
                    <a:moveTo>
                      <a:pt x="224" y="105"/>
                    </a:moveTo>
                    <a:cubicBezTo>
                      <a:pt x="213" y="113"/>
                      <a:pt x="191" y="126"/>
                      <a:pt x="191" y="143"/>
                    </a:cubicBezTo>
                    <a:cubicBezTo>
                      <a:pt x="191" y="159"/>
                      <a:pt x="197" y="184"/>
                      <a:pt x="194" y="203"/>
                    </a:cubicBezTo>
                    <a:cubicBezTo>
                      <a:pt x="191" y="221"/>
                      <a:pt x="180" y="245"/>
                      <a:pt x="183" y="271"/>
                    </a:cubicBezTo>
                    <a:cubicBezTo>
                      <a:pt x="185" y="298"/>
                      <a:pt x="191" y="367"/>
                      <a:pt x="191" y="383"/>
                    </a:cubicBezTo>
                    <a:cubicBezTo>
                      <a:pt x="212" y="421"/>
                      <a:pt x="212" y="421"/>
                      <a:pt x="212" y="421"/>
                    </a:cubicBezTo>
                    <a:cubicBezTo>
                      <a:pt x="162" y="431"/>
                      <a:pt x="103" y="441"/>
                      <a:pt x="101" y="442"/>
                    </a:cubicBezTo>
                    <a:cubicBezTo>
                      <a:pt x="101" y="424"/>
                      <a:pt x="100" y="417"/>
                      <a:pt x="97" y="404"/>
                    </a:cubicBezTo>
                    <a:cubicBezTo>
                      <a:pt x="92" y="386"/>
                      <a:pt x="85" y="348"/>
                      <a:pt x="83" y="327"/>
                    </a:cubicBezTo>
                    <a:cubicBezTo>
                      <a:pt x="81" y="306"/>
                      <a:pt x="70" y="304"/>
                      <a:pt x="58" y="301"/>
                    </a:cubicBezTo>
                    <a:cubicBezTo>
                      <a:pt x="46" y="298"/>
                      <a:pt x="48" y="290"/>
                      <a:pt x="48" y="274"/>
                    </a:cubicBezTo>
                    <a:cubicBezTo>
                      <a:pt x="48" y="257"/>
                      <a:pt x="35" y="235"/>
                      <a:pt x="33" y="222"/>
                    </a:cubicBezTo>
                    <a:cubicBezTo>
                      <a:pt x="30" y="208"/>
                      <a:pt x="32" y="204"/>
                      <a:pt x="32" y="189"/>
                    </a:cubicBezTo>
                    <a:cubicBezTo>
                      <a:pt x="33" y="174"/>
                      <a:pt x="22" y="156"/>
                      <a:pt x="17" y="138"/>
                    </a:cubicBezTo>
                    <a:cubicBezTo>
                      <a:pt x="12" y="121"/>
                      <a:pt x="0" y="61"/>
                      <a:pt x="0" y="61"/>
                    </a:cubicBezTo>
                    <a:cubicBezTo>
                      <a:pt x="207" y="6"/>
                      <a:pt x="207" y="6"/>
                      <a:pt x="207" y="6"/>
                    </a:cubicBezTo>
                    <a:cubicBezTo>
                      <a:pt x="207" y="6"/>
                      <a:pt x="219" y="0"/>
                      <a:pt x="219" y="5"/>
                    </a:cubicBezTo>
                    <a:cubicBezTo>
                      <a:pt x="219" y="6"/>
                      <a:pt x="219" y="6"/>
                      <a:pt x="219" y="6"/>
                    </a:cubicBezTo>
                    <a:cubicBezTo>
                      <a:pt x="219" y="13"/>
                      <a:pt x="219" y="38"/>
                      <a:pt x="219" y="45"/>
                    </a:cubicBezTo>
                    <a:cubicBezTo>
                      <a:pt x="219" y="53"/>
                      <a:pt x="226" y="59"/>
                      <a:pt x="230" y="71"/>
                    </a:cubicBezTo>
                    <a:cubicBezTo>
                      <a:pt x="234" y="83"/>
                      <a:pt x="235" y="97"/>
                      <a:pt x="224" y="105"/>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75" name="Google Shape;1675;g2af5877792f_1_53"/>
              <p:cNvSpPr/>
              <p:nvPr/>
            </p:nvSpPr>
            <p:spPr>
              <a:xfrm>
                <a:off x="5083" y="456"/>
                <a:ext cx="166" cy="343"/>
              </a:xfrm>
              <a:custGeom>
                <a:avLst/>
                <a:gdLst/>
                <a:ahLst/>
                <a:cxnLst/>
                <a:rect l="l" t="t" r="r" b="b"/>
                <a:pathLst>
                  <a:path w="229" h="471" extrusionOk="0">
                    <a:moveTo>
                      <a:pt x="220" y="396"/>
                    </a:moveTo>
                    <a:cubicBezTo>
                      <a:pt x="215" y="394"/>
                      <a:pt x="211" y="393"/>
                      <a:pt x="208" y="394"/>
                    </a:cubicBezTo>
                    <a:cubicBezTo>
                      <a:pt x="199" y="398"/>
                      <a:pt x="174" y="432"/>
                      <a:pt x="162" y="440"/>
                    </a:cubicBezTo>
                    <a:cubicBezTo>
                      <a:pt x="152" y="447"/>
                      <a:pt x="86" y="460"/>
                      <a:pt x="86" y="460"/>
                    </a:cubicBezTo>
                    <a:cubicBezTo>
                      <a:pt x="74" y="463"/>
                      <a:pt x="54" y="467"/>
                      <a:pt x="32" y="471"/>
                    </a:cubicBezTo>
                    <a:cubicBezTo>
                      <a:pt x="11" y="433"/>
                      <a:pt x="11" y="433"/>
                      <a:pt x="11" y="433"/>
                    </a:cubicBezTo>
                    <a:cubicBezTo>
                      <a:pt x="11" y="417"/>
                      <a:pt x="5" y="348"/>
                      <a:pt x="3" y="321"/>
                    </a:cubicBezTo>
                    <a:cubicBezTo>
                      <a:pt x="0" y="295"/>
                      <a:pt x="11" y="271"/>
                      <a:pt x="14" y="253"/>
                    </a:cubicBezTo>
                    <a:cubicBezTo>
                      <a:pt x="17" y="234"/>
                      <a:pt x="11" y="209"/>
                      <a:pt x="11" y="193"/>
                    </a:cubicBezTo>
                    <a:cubicBezTo>
                      <a:pt x="11" y="176"/>
                      <a:pt x="33" y="163"/>
                      <a:pt x="44" y="155"/>
                    </a:cubicBezTo>
                    <a:cubicBezTo>
                      <a:pt x="55" y="147"/>
                      <a:pt x="54" y="133"/>
                      <a:pt x="50" y="121"/>
                    </a:cubicBezTo>
                    <a:cubicBezTo>
                      <a:pt x="46" y="109"/>
                      <a:pt x="39" y="103"/>
                      <a:pt x="39" y="95"/>
                    </a:cubicBezTo>
                    <a:cubicBezTo>
                      <a:pt x="39" y="88"/>
                      <a:pt x="39" y="63"/>
                      <a:pt x="39" y="56"/>
                    </a:cubicBezTo>
                    <a:cubicBezTo>
                      <a:pt x="39" y="56"/>
                      <a:pt x="39" y="56"/>
                      <a:pt x="39" y="55"/>
                    </a:cubicBezTo>
                    <a:cubicBezTo>
                      <a:pt x="40" y="51"/>
                      <a:pt x="41" y="28"/>
                      <a:pt x="43" y="18"/>
                    </a:cubicBezTo>
                    <a:cubicBezTo>
                      <a:pt x="45" y="7"/>
                      <a:pt x="52" y="1"/>
                      <a:pt x="63" y="1"/>
                    </a:cubicBezTo>
                    <a:cubicBezTo>
                      <a:pt x="65" y="1"/>
                      <a:pt x="68" y="0"/>
                      <a:pt x="70" y="0"/>
                    </a:cubicBezTo>
                    <a:cubicBezTo>
                      <a:pt x="76" y="1"/>
                      <a:pt x="81" y="7"/>
                      <a:pt x="91" y="35"/>
                    </a:cubicBezTo>
                    <a:cubicBezTo>
                      <a:pt x="104" y="73"/>
                      <a:pt x="149" y="205"/>
                      <a:pt x="157" y="231"/>
                    </a:cubicBezTo>
                    <a:cubicBezTo>
                      <a:pt x="165" y="257"/>
                      <a:pt x="179" y="279"/>
                      <a:pt x="176" y="291"/>
                    </a:cubicBezTo>
                    <a:cubicBezTo>
                      <a:pt x="174" y="302"/>
                      <a:pt x="201" y="323"/>
                      <a:pt x="206" y="334"/>
                    </a:cubicBezTo>
                    <a:cubicBezTo>
                      <a:pt x="211" y="345"/>
                      <a:pt x="215" y="342"/>
                      <a:pt x="222" y="353"/>
                    </a:cubicBezTo>
                    <a:cubicBezTo>
                      <a:pt x="222" y="353"/>
                      <a:pt x="223" y="354"/>
                      <a:pt x="223" y="354"/>
                    </a:cubicBezTo>
                    <a:cubicBezTo>
                      <a:pt x="229" y="366"/>
                      <a:pt x="223" y="394"/>
                      <a:pt x="220" y="396"/>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76" name="Google Shape;1676;g2af5877792f_1_53"/>
              <p:cNvSpPr/>
              <p:nvPr/>
            </p:nvSpPr>
            <p:spPr>
              <a:xfrm>
                <a:off x="5134" y="124"/>
                <a:ext cx="378" cy="590"/>
              </a:xfrm>
              <a:custGeom>
                <a:avLst/>
                <a:gdLst/>
                <a:ahLst/>
                <a:cxnLst/>
                <a:rect l="l" t="t" r="r" b="b"/>
                <a:pathLst>
                  <a:path w="520" h="811" extrusionOk="0">
                    <a:moveTo>
                      <a:pt x="499" y="410"/>
                    </a:moveTo>
                    <a:cubicBezTo>
                      <a:pt x="488" y="418"/>
                      <a:pt x="467" y="431"/>
                      <a:pt x="459" y="444"/>
                    </a:cubicBezTo>
                    <a:cubicBezTo>
                      <a:pt x="450" y="456"/>
                      <a:pt x="433" y="481"/>
                      <a:pt x="423" y="486"/>
                    </a:cubicBezTo>
                    <a:cubicBezTo>
                      <a:pt x="414" y="492"/>
                      <a:pt x="400" y="486"/>
                      <a:pt x="397" y="504"/>
                    </a:cubicBezTo>
                    <a:cubicBezTo>
                      <a:pt x="395" y="523"/>
                      <a:pt x="391" y="524"/>
                      <a:pt x="377" y="524"/>
                    </a:cubicBezTo>
                    <a:cubicBezTo>
                      <a:pt x="364" y="524"/>
                      <a:pt x="346" y="546"/>
                      <a:pt x="337" y="532"/>
                    </a:cubicBezTo>
                    <a:cubicBezTo>
                      <a:pt x="327" y="518"/>
                      <a:pt x="319" y="510"/>
                      <a:pt x="313" y="515"/>
                    </a:cubicBezTo>
                    <a:cubicBezTo>
                      <a:pt x="306" y="520"/>
                      <a:pt x="305" y="529"/>
                      <a:pt x="305" y="545"/>
                    </a:cubicBezTo>
                    <a:cubicBezTo>
                      <a:pt x="305" y="561"/>
                      <a:pt x="321" y="600"/>
                      <a:pt x="302" y="603"/>
                    </a:cubicBezTo>
                    <a:cubicBezTo>
                      <a:pt x="283" y="606"/>
                      <a:pt x="275" y="597"/>
                      <a:pt x="270" y="606"/>
                    </a:cubicBezTo>
                    <a:cubicBezTo>
                      <a:pt x="265" y="614"/>
                      <a:pt x="263" y="628"/>
                      <a:pt x="263" y="628"/>
                    </a:cubicBezTo>
                    <a:cubicBezTo>
                      <a:pt x="263" y="628"/>
                      <a:pt x="271" y="658"/>
                      <a:pt x="255" y="653"/>
                    </a:cubicBezTo>
                    <a:cubicBezTo>
                      <a:pt x="239" y="648"/>
                      <a:pt x="231" y="661"/>
                      <a:pt x="212" y="666"/>
                    </a:cubicBezTo>
                    <a:cubicBezTo>
                      <a:pt x="193" y="670"/>
                      <a:pt x="193" y="668"/>
                      <a:pt x="191" y="683"/>
                    </a:cubicBezTo>
                    <a:cubicBezTo>
                      <a:pt x="189" y="698"/>
                      <a:pt x="199" y="718"/>
                      <a:pt x="185" y="726"/>
                    </a:cubicBezTo>
                    <a:cubicBezTo>
                      <a:pt x="172" y="734"/>
                      <a:pt x="173" y="738"/>
                      <a:pt x="171" y="750"/>
                    </a:cubicBezTo>
                    <a:cubicBezTo>
                      <a:pt x="168" y="763"/>
                      <a:pt x="155" y="793"/>
                      <a:pt x="155" y="810"/>
                    </a:cubicBezTo>
                    <a:cubicBezTo>
                      <a:pt x="153" y="811"/>
                      <a:pt x="153" y="811"/>
                      <a:pt x="153" y="811"/>
                    </a:cubicBezTo>
                    <a:cubicBezTo>
                      <a:pt x="153" y="811"/>
                      <a:pt x="152" y="810"/>
                      <a:pt x="152" y="810"/>
                    </a:cubicBezTo>
                    <a:cubicBezTo>
                      <a:pt x="145" y="799"/>
                      <a:pt x="141" y="802"/>
                      <a:pt x="136" y="791"/>
                    </a:cubicBezTo>
                    <a:cubicBezTo>
                      <a:pt x="131" y="780"/>
                      <a:pt x="104" y="759"/>
                      <a:pt x="106" y="748"/>
                    </a:cubicBezTo>
                    <a:cubicBezTo>
                      <a:pt x="109" y="736"/>
                      <a:pt x="95" y="714"/>
                      <a:pt x="87" y="688"/>
                    </a:cubicBezTo>
                    <a:cubicBezTo>
                      <a:pt x="79" y="662"/>
                      <a:pt x="34" y="530"/>
                      <a:pt x="21" y="492"/>
                    </a:cubicBezTo>
                    <a:cubicBezTo>
                      <a:pt x="11" y="464"/>
                      <a:pt x="6" y="458"/>
                      <a:pt x="0" y="457"/>
                    </a:cubicBezTo>
                    <a:cubicBezTo>
                      <a:pt x="0" y="457"/>
                      <a:pt x="0" y="457"/>
                      <a:pt x="0" y="457"/>
                    </a:cubicBezTo>
                    <a:cubicBezTo>
                      <a:pt x="0" y="457"/>
                      <a:pt x="12" y="426"/>
                      <a:pt x="21" y="431"/>
                    </a:cubicBezTo>
                    <a:cubicBezTo>
                      <a:pt x="30" y="436"/>
                      <a:pt x="35" y="439"/>
                      <a:pt x="38" y="419"/>
                    </a:cubicBezTo>
                    <a:cubicBezTo>
                      <a:pt x="41" y="399"/>
                      <a:pt x="45" y="375"/>
                      <a:pt x="49" y="370"/>
                    </a:cubicBezTo>
                    <a:cubicBezTo>
                      <a:pt x="53" y="365"/>
                      <a:pt x="64" y="349"/>
                      <a:pt x="65" y="341"/>
                    </a:cubicBezTo>
                    <a:cubicBezTo>
                      <a:pt x="66" y="333"/>
                      <a:pt x="78" y="324"/>
                      <a:pt x="72" y="314"/>
                    </a:cubicBezTo>
                    <a:cubicBezTo>
                      <a:pt x="72" y="314"/>
                      <a:pt x="65" y="291"/>
                      <a:pt x="65" y="268"/>
                    </a:cubicBezTo>
                    <a:cubicBezTo>
                      <a:pt x="65" y="244"/>
                      <a:pt x="74" y="228"/>
                      <a:pt x="74" y="228"/>
                    </a:cubicBezTo>
                    <a:cubicBezTo>
                      <a:pt x="74" y="228"/>
                      <a:pt x="79" y="204"/>
                      <a:pt x="74" y="191"/>
                    </a:cubicBezTo>
                    <a:cubicBezTo>
                      <a:pt x="69" y="178"/>
                      <a:pt x="74" y="160"/>
                      <a:pt x="76" y="150"/>
                    </a:cubicBezTo>
                    <a:cubicBezTo>
                      <a:pt x="78" y="141"/>
                      <a:pt x="108" y="66"/>
                      <a:pt x="106" y="56"/>
                    </a:cubicBezTo>
                    <a:cubicBezTo>
                      <a:pt x="105" y="45"/>
                      <a:pt x="123" y="0"/>
                      <a:pt x="139" y="23"/>
                    </a:cubicBezTo>
                    <a:cubicBezTo>
                      <a:pt x="155" y="46"/>
                      <a:pt x="169" y="70"/>
                      <a:pt x="189" y="46"/>
                    </a:cubicBezTo>
                    <a:cubicBezTo>
                      <a:pt x="209" y="22"/>
                      <a:pt x="219" y="2"/>
                      <a:pt x="244" y="10"/>
                    </a:cubicBezTo>
                    <a:cubicBezTo>
                      <a:pt x="269" y="17"/>
                      <a:pt x="299" y="34"/>
                      <a:pt x="312" y="74"/>
                    </a:cubicBezTo>
                    <a:cubicBezTo>
                      <a:pt x="325" y="114"/>
                      <a:pt x="344" y="145"/>
                      <a:pt x="349" y="175"/>
                    </a:cubicBezTo>
                    <a:cubicBezTo>
                      <a:pt x="353" y="205"/>
                      <a:pt x="354" y="257"/>
                      <a:pt x="372" y="264"/>
                    </a:cubicBezTo>
                    <a:cubicBezTo>
                      <a:pt x="390" y="270"/>
                      <a:pt x="407" y="256"/>
                      <a:pt x="417" y="274"/>
                    </a:cubicBezTo>
                    <a:cubicBezTo>
                      <a:pt x="427" y="292"/>
                      <a:pt x="427" y="322"/>
                      <a:pt x="443" y="328"/>
                    </a:cubicBezTo>
                    <a:cubicBezTo>
                      <a:pt x="459" y="334"/>
                      <a:pt x="461" y="320"/>
                      <a:pt x="479" y="334"/>
                    </a:cubicBezTo>
                    <a:cubicBezTo>
                      <a:pt x="496" y="349"/>
                      <a:pt x="519" y="374"/>
                      <a:pt x="519" y="381"/>
                    </a:cubicBezTo>
                    <a:cubicBezTo>
                      <a:pt x="520" y="388"/>
                      <a:pt x="511" y="402"/>
                      <a:pt x="499" y="410"/>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grpSp>
        <p:grpSp>
          <p:nvGrpSpPr>
            <p:cNvPr id="1677" name="Google Shape;1677;g2af5877792f_1_53"/>
            <p:cNvGrpSpPr/>
            <p:nvPr/>
          </p:nvGrpSpPr>
          <p:grpSpPr>
            <a:xfrm>
              <a:off x="683568" y="3319120"/>
              <a:ext cx="2133927" cy="1196830"/>
              <a:chOff x="-12" y="-11"/>
              <a:chExt cx="5790" cy="3248"/>
            </a:xfrm>
          </p:grpSpPr>
          <p:sp>
            <p:nvSpPr>
              <p:cNvPr id="1678" name="Google Shape;1678;g2af5877792f_1_53"/>
              <p:cNvSpPr/>
              <p:nvPr/>
            </p:nvSpPr>
            <p:spPr>
              <a:xfrm>
                <a:off x="1818" y="-11"/>
                <a:ext cx="3960" cy="2999"/>
              </a:xfrm>
              <a:custGeom>
                <a:avLst/>
                <a:gdLst/>
                <a:ahLst/>
                <a:cxnLst/>
                <a:rect l="l" t="t" r="r" b="b"/>
                <a:pathLst>
                  <a:path w="2060" h="1558" extrusionOk="0">
                    <a:moveTo>
                      <a:pt x="2040" y="1310"/>
                    </a:moveTo>
                    <a:cubicBezTo>
                      <a:pt x="2045" y="1300"/>
                      <a:pt x="2060" y="1281"/>
                      <a:pt x="2046" y="1277"/>
                    </a:cubicBezTo>
                    <a:cubicBezTo>
                      <a:pt x="2032" y="1273"/>
                      <a:pt x="2018" y="1271"/>
                      <a:pt x="2005" y="1263"/>
                    </a:cubicBezTo>
                    <a:cubicBezTo>
                      <a:pt x="1992" y="1255"/>
                      <a:pt x="1998" y="1253"/>
                      <a:pt x="1983" y="1245"/>
                    </a:cubicBezTo>
                    <a:cubicBezTo>
                      <a:pt x="1968" y="1237"/>
                      <a:pt x="1961" y="1245"/>
                      <a:pt x="1956" y="1237"/>
                    </a:cubicBezTo>
                    <a:cubicBezTo>
                      <a:pt x="1950" y="1229"/>
                      <a:pt x="1948" y="1230"/>
                      <a:pt x="1946" y="1224"/>
                    </a:cubicBezTo>
                    <a:cubicBezTo>
                      <a:pt x="1944" y="1218"/>
                      <a:pt x="1938" y="1210"/>
                      <a:pt x="1937" y="1204"/>
                    </a:cubicBezTo>
                    <a:cubicBezTo>
                      <a:pt x="1936" y="1199"/>
                      <a:pt x="1929" y="1204"/>
                      <a:pt x="1928" y="1192"/>
                    </a:cubicBezTo>
                    <a:cubicBezTo>
                      <a:pt x="1928" y="1181"/>
                      <a:pt x="1922" y="1164"/>
                      <a:pt x="1912" y="1156"/>
                    </a:cubicBezTo>
                    <a:cubicBezTo>
                      <a:pt x="1903" y="1148"/>
                      <a:pt x="1884" y="1112"/>
                      <a:pt x="1878" y="1102"/>
                    </a:cubicBezTo>
                    <a:cubicBezTo>
                      <a:pt x="1877" y="1100"/>
                      <a:pt x="1876" y="1099"/>
                      <a:pt x="1875" y="1098"/>
                    </a:cubicBezTo>
                    <a:cubicBezTo>
                      <a:pt x="1869" y="1089"/>
                      <a:pt x="1863" y="1084"/>
                      <a:pt x="1858" y="1077"/>
                    </a:cubicBezTo>
                    <a:cubicBezTo>
                      <a:pt x="1852" y="1069"/>
                      <a:pt x="1829" y="1058"/>
                      <a:pt x="1828" y="1054"/>
                    </a:cubicBezTo>
                    <a:cubicBezTo>
                      <a:pt x="1828" y="1050"/>
                      <a:pt x="1824" y="1035"/>
                      <a:pt x="1810" y="1024"/>
                    </a:cubicBezTo>
                    <a:cubicBezTo>
                      <a:pt x="1796" y="1014"/>
                      <a:pt x="1787" y="1012"/>
                      <a:pt x="1787" y="1004"/>
                    </a:cubicBezTo>
                    <a:cubicBezTo>
                      <a:pt x="1787" y="995"/>
                      <a:pt x="1786" y="982"/>
                      <a:pt x="1778" y="978"/>
                    </a:cubicBezTo>
                    <a:cubicBezTo>
                      <a:pt x="1769" y="975"/>
                      <a:pt x="1786" y="964"/>
                      <a:pt x="1756" y="973"/>
                    </a:cubicBezTo>
                    <a:cubicBezTo>
                      <a:pt x="1726" y="982"/>
                      <a:pt x="1730" y="972"/>
                      <a:pt x="1726" y="982"/>
                    </a:cubicBezTo>
                    <a:cubicBezTo>
                      <a:pt x="1721" y="992"/>
                      <a:pt x="1722" y="998"/>
                      <a:pt x="1718" y="998"/>
                    </a:cubicBezTo>
                    <a:cubicBezTo>
                      <a:pt x="1713" y="998"/>
                      <a:pt x="1712" y="1002"/>
                      <a:pt x="1709" y="1014"/>
                    </a:cubicBezTo>
                    <a:cubicBezTo>
                      <a:pt x="1706" y="1026"/>
                      <a:pt x="1704" y="1023"/>
                      <a:pt x="1690" y="1029"/>
                    </a:cubicBezTo>
                    <a:cubicBezTo>
                      <a:pt x="1677" y="1034"/>
                      <a:pt x="1667" y="1047"/>
                      <a:pt x="1662" y="1041"/>
                    </a:cubicBezTo>
                    <a:cubicBezTo>
                      <a:pt x="1661" y="1040"/>
                      <a:pt x="1660" y="1039"/>
                      <a:pt x="1659" y="1036"/>
                    </a:cubicBezTo>
                    <a:cubicBezTo>
                      <a:pt x="1654" y="1020"/>
                      <a:pt x="1648" y="1012"/>
                      <a:pt x="1640" y="1008"/>
                    </a:cubicBezTo>
                    <a:cubicBezTo>
                      <a:pt x="1632" y="1004"/>
                      <a:pt x="1615" y="988"/>
                      <a:pt x="1604" y="974"/>
                    </a:cubicBezTo>
                    <a:cubicBezTo>
                      <a:pt x="1594" y="961"/>
                      <a:pt x="1582" y="964"/>
                      <a:pt x="1578" y="960"/>
                    </a:cubicBezTo>
                    <a:cubicBezTo>
                      <a:pt x="1574" y="957"/>
                      <a:pt x="1570" y="954"/>
                      <a:pt x="1574" y="944"/>
                    </a:cubicBezTo>
                    <a:cubicBezTo>
                      <a:pt x="1577" y="933"/>
                      <a:pt x="1578" y="924"/>
                      <a:pt x="1562" y="926"/>
                    </a:cubicBezTo>
                    <a:cubicBezTo>
                      <a:pt x="1545" y="929"/>
                      <a:pt x="1542" y="937"/>
                      <a:pt x="1529" y="938"/>
                    </a:cubicBezTo>
                    <a:cubicBezTo>
                      <a:pt x="1516" y="938"/>
                      <a:pt x="1512" y="932"/>
                      <a:pt x="1506" y="932"/>
                    </a:cubicBezTo>
                    <a:cubicBezTo>
                      <a:pt x="1499" y="932"/>
                      <a:pt x="1498" y="934"/>
                      <a:pt x="1492" y="934"/>
                    </a:cubicBezTo>
                    <a:cubicBezTo>
                      <a:pt x="1487" y="934"/>
                      <a:pt x="1476" y="938"/>
                      <a:pt x="1476" y="930"/>
                    </a:cubicBezTo>
                    <a:cubicBezTo>
                      <a:pt x="1476" y="156"/>
                      <a:pt x="1476" y="156"/>
                      <a:pt x="1476" y="156"/>
                    </a:cubicBezTo>
                    <a:cubicBezTo>
                      <a:pt x="1476" y="156"/>
                      <a:pt x="1424" y="146"/>
                      <a:pt x="1414" y="138"/>
                    </a:cubicBezTo>
                    <a:cubicBezTo>
                      <a:pt x="1403" y="131"/>
                      <a:pt x="1393" y="116"/>
                      <a:pt x="1358" y="118"/>
                    </a:cubicBezTo>
                    <a:cubicBezTo>
                      <a:pt x="1324" y="119"/>
                      <a:pt x="1282" y="135"/>
                      <a:pt x="1267" y="132"/>
                    </a:cubicBezTo>
                    <a:cubicBezTo>
                      <a:pt x="1252" y="128"/>
                      <a:pt x="1246" y="108"/>
                      <a:pt x="1189" y="108"/>
                    </a:cubicBezTo>
                    <a:cubicBezTo>
                      <a:pt x="1132" y="109"/>
                      <a:pt x="1134" y="105"/>
                      <a:pt x="1102" y="96"/>
                    </a:cubicBezTo>
                    <a:cubicBezTo>
                      <a:pt x="1070" y="88"/>
                      <a:pt x="1063" y="74"/>
                      <a:pt x="1016" y="82"/>
                    </a:cubicBezTo>
                    <a:cubicBezTo>
                      <a:pt x="968" y="91"/>
                      <a:pt x="962" y="103"/>
                      <a:pt x="946" y="95"/>
                    </a:cubicBezTo>
                    <a:cubicBezTo>
                      <a:pt x="929" y="87"/>
                      <a:pt x="889" y="84"/>
                      <a:pt x="886" y="80"/>
                    </a:cubicBezTo>
                    <a:cubicBezTo>
                      <a:pt x="884" y="76"/>
                      <a:pt x="883" y="65"/>
                      <a:pt x="886" y="60"/>
                    </a:cubicBezTo>
                    <a:cubicBezTo>
                      <a:pt x="890" y="54"/>
                      <a:pt x="882" y="47"/>
                      <a:pt x="864" y="49"/>
                    </a:cubicBezTo>
                    <a:cubicBezTo>
                      <a:pt x="845" y="51"/>
                      <a:pt x="807" y="62"/>
                      <a:pt x="786" y="58"/>
                    </a:cubicBezTo>
                    <a:cubicBezTo>
                      <a:pt x="766" y="54"/>
                      <a:pt x="760" y="49"/>
                      <a:pt x="764" y="43"/>
                    </a:cubicBezTo>
                    <a:cubicBezTo>
                      <a:pt x="768" y="37"/>
                      <a:pt x="757" y="30"/>
                      <a:pt x="748" y="30"/>
                    </a:cubicBezTo>
                    <a:cubicBezTo>
                      <a:pt x="740" y="29"/>
                      <a:pt x="735" y="36"/>
                      <a:pt x="732" y="40"/>
                    </a:cubicBezTo>
                    <a:cubicBezTo>
                      <a:pt x="730" y="45"/>
                      <a:pt x="733" y="52"/>
                      <a:pt x="728" y="55"/>
                    </a:cubicBezTo>
                    <a:cubicBezTo>
                      <a:pt x="722" y="58"/>
                      <a:pt x="696" y="54"/>
                      <a:pt x="690" y="52"/>
                    </a:cubicBezTo>
                    <a:cubicBezTo>
                      <a:pt x="685" y="50"/>
                      <a:pt x="686" y="51"/>
                      <a:pt x="697" y="46"/>
                    </a:cubicBezTo>
                    <a:cubicBezTo>
                      <a:pt x="708" y="42"/>
                      <a:pt x="718" y="42"/>
                      <a:pt x="718" y="30"/>
                    </a:cubicBezTo>
                    <a:cubicBezTo>
                      <a:pt x="719" y="18"/>
                      <a:pt x="716" y="20"/>
                      <a:pt x="706" y="18"/>
                    </a:cubicBezTo>
                    <a:cubicBezTo>
                      <a:pt x="696" y="16"/>
                      <a:pt x="702" y="0"/>
                      <a:pt x="676" y="9"/>
                    </a:cubicBezTo>
                    <a:cubicBezTo>
                      <a:pt x="651" y="18"/>
                      <a:pt x="654" y="30"/>
                      <a:pt x="632" y="36"/>
                    </a:cubicBezTo>
                    <a:cubicBezTo>
                      <a:pt x="610" y="42"/>
                      <a:pt x="598" y="58"/>
                      <a:pt x="573" y="56"/>
                    </a:cubicBezTo>
                    <a:cubicBezTo>
                      <a:pt x="548" y="54"/>
                      <a:pt x="552" y="55"/>
                      <a:pt x="538" y="54"/>
                    </a:cubicBezTo>
                    <a:cubicBezTo>
                      <a:pt x="525" y="54"/>
                      <a:pt x="479" y="65"/>
                      <a:pt x="473" y="75"/>
                    </a:cubicBezTo>
                    <a:cubicBezTo>
                      <a:pt x="467" y="85"/>
                      <a:pt x="446" y="100"/>
                      <a:pt x="422" y="98"/>
                    </a:cubicBezTo>
                    <a:cubicBezTo>
                      <a:pt x="398" y="96"/>
                      <a:pt x="393" y="94"/>
                      <a:pt x="364" y="115"/>
                    </a:cubicBezTo>
                    <a:cubicBezTo>
                      <a:pt x="336" y="136"/>
                      <a:pt x="336" y="156"/>
                      <a:pt x="326" y="170"/>
                    </a:cubicBezTo>
                    <a:cubicBezTo>
                      <a:pt x="316" y="184"/>
                      <a:pt x="304" y="214"/>
                      <a:pt x="261" y="217"/>
                    </a:cubicBezTo>
                    <a:cubicBezTo>
                      <a:pt x="218" y="220"/>
                      <a:pt x="170" y="218"/>
                      <a:pt x="170" y="218"/>
                    </a:cubicBezTo>
                    <a:cubicBezTo>
                      <a:pt x="170" y="218"/>
                      <a:pt x="165" y="226"/>
                      <a:pt x="165" y="230"/>
                    </a:cubicBezTo>
                    <a:cubicBezTo>
                      <a:pt x="165" y="234"/>
                      <a:pt x="170" y="250"/>
                      <a:pt x="160" y="254"/>
                    </a:cubicBezTo>
                    <a:cubicBezTo>
                      <a:pt x="150" y="258"/>
                      <a:pt x="131" y="258"/>
                      <a:pt x="133" y="262"/>
                    </a:cubicBezTo>
                    <a:cubicBezTo>
                      <a:pt x="135" y="265"/>
                      <a:pt x="150" y="267"/>
                      <a:pt x="154" y="270"/>
                    </a:cubicBezTo>
                    <a:cubicBezTo>
                      <a:pt x="158" y="272"/>
                      <a:pt x="211" y="284"/>
                      <a:pt x="220" y="296"/>
                    </a:cubicBezTo>
                    <a:cubicBezTo>
                      <a:pt x="230" y="309"/>
                      <a:pt x="228" y="304"/>
                      <a:pt x="240" y="310"/>
                    </a:cubicBezTo>
                    <a:cubicBezTo>
                      <a:pt x="252" y="317"/>
                      <a:pt x="282" y="326"/>
                      <a:pt x="286" y="340"/>
                    </a:cubicBezTo>
                    <a:cubicBezTo>
                      <a:pt x="290" y="353"/>
                      <a:pt x="294" y="365"/>
                      <a:pt x="300" y="367"/>
                    </a:cubicBezTo>
                    <a:cubicBezTo>
                      <a:pt x="301" y="367"/>
                      <a:pt x="301" y="367"/>
                      <a:pt x="302" y="367"/>
                    </a:cubicBezTo>
                    <a:cubicBezTo>
                      <a:pt x="309" y="368"/>
                      <a:pt x="344" y="376"/>
                      <a:pt x="348" y="376"/>
                    </a:cubicBezTo>
                    <a:cubicBezTo>
                      <a:pt x="353" y="376"/>
                      <a:pt x="359" y="384"/>
                      <a:pt x="356" y="387"/>
                    </a:cubicBezTo>
                    <a:cubicBezTo>
                      <a:pt x="352" y="390"/>
                      <a:pt x="377" y="404"/>
                      <a:pt x="377" y="404"/>
                    </a:cubicBezTo>
                    <a:cubicBezTo>
                      <a:pt x="377" y="404"/>
                      <a:pt x="384" y="412"/>
                      <a:pt x="387" y="417"/>
                    </a:cubicBezTo>
                    <a:cubicBezTo>
                      <a:pt x="390" y="422"/>
                      <a:pt x="386" y="432"/>
                      <a:pt x="388" y="432"/>
                    </a:cubicBezTo>
                    <a:cubicBezTo>
                      <a:pt x="390" y="432"/>
                      <a:pt x="394" y="434"/>
                      <a:pt x="398" y="430"/>
                    </a:cubicBezTo>
                    <a:cubicBezTo>
                      <a:pt x="403" y="426"/>
                      <a:pt x="418" y="430"/>
                      <a:pt x="412" y="436"/>
                    </a:cubicBezTo>
                    <a:cubicBezTo>
                      <a:pt x="407" y="442"/>
                      <a:pt x="404" y="453"/>
                      <a:pt x="396" y="453"/>
                    </a:cubicBezTo>
                    <a:cubicBezTo>
                      <a:pt x="388" y="453"/>
                      <a:pt x="385" y="453"/>
                      <a:pt x="366" y="452"/>
                    </a:cubicBezTo>
                    <a:cubicBezTo>
                      <a:pt x="346" y="450"/>
                      <a:pt x="320" y="450"/>
                      <a:pt x="307" y="448"/>
                    </a:cubicBezTo>
                    <a:cubicBezTo>
                      <a:pt x="294" y="447"/>
                      <a:pt x="274" y="454"/>
                      <a:pt x="286" y="442"/>
                    </a:cubicBezTo>
                    <a:cubicBezTo>
                      <a:pt x="299" y="429"/>
                      <a:pt x="290" y="428"/>
                      <a:pt x="293" y="417"/>
                    </a:cubicBezTo>
                    <a:cubicBezTo>
                      <a:pt x="295" y="409"/>
                      <a:pt x="298" y="406"/>
                      <a:pt x="291" y="406"/>
                    </a:cubicBezTo>
                    <a:cubicBezTo>
                      <a:pt x="289" y="406"/>
                      <a:pt x="286" y="407"/>
                      <a:pt x="281" y="407"/>
                    </a:cubicBezTo>
                    <a:cubicBezTo>
                      <a:pt x="262" y="409"/>
                      <a:pt x="156" y="446"/>
                      <a:pt x="133" y="456"/>
                    </a:cubicBezTo>
                    <a:cubicBezTo>
                      <a:pt x="110" y="465"/>
                      <a:pt x="76" y="473"/>
                      <a:pt x="71" y="478"/>
                    </a:cubicBezTo>
                    <a:cubicBezTo>
                      <a:pt x="66" y="482"/>
                      <a:pt x="56" y="495"/>
                      <a:pt x="71" y="498"/>
                    </a:cubicBezTo>
                    <a:cubicBezTo>
                      <a:pt x="86" y="502"/>
                      <a:pt x="114" y="505"/>
                      <a:pt x="119" y="511"/>
                    </a:cubicBezTo>
                    <a:cubicBezTo>
                      <a:pt x="124" y="517"/>
                      <a:pt x="125" y="527"/>
                      <a:pt x="130" y="530"/>
                    </a:cubicBezTo>
                    <a:cubicBezTo>
                      <a:pt x="134" y="534"/>
                      <a:pt x="152" y="540"/>
                      <a:pt x="152" y="550"/>
                    </a:cubicBezTo>
                    <a:cubicBezTo>
                      <a:pt x="153" y="561"/>
                      <a:pt x="136" y="566"/>
                      <a:pt x="164" y="575"/>
                    </a:cubicBezTo>
                    <a:cubicBezTo>
                      <a:pt x="193" y="584"/>
                      <a:pt x="212" y="589"/>
                      <a:pt x="240" y="584"/>
                    </a:cubicBezTo>
                    <a:cubicBezTo>
                      <a:pt x="268" y="580"/>
                      <a:pt x="300" y="582"/>
                      <a:pt x="304" y="582"/>
                    </a:cubicBezTo>
                    <a:cubicBezTo>
                      <a:pt x="308" y="582"/>
                      <a:pt x="321" y="588"/>
                      <a:pt x="324" y="585"/>
                    </a:cubicBezTo>
                    <a:cubicBezTo>
                      <a:pt x="328" y="582"/>
                      <a:pt x="329" y="573"/>
                      <a:pt x="335" y="582"/>
                    </a:cubicBezTo>
                    <a:cubicBezTo>
                      <a:pt x="341" y="592"/>
                      <a:pt x="342" y="603"/>
                      <a:pt x="356" y="590"/>
                    </a:cubicBezTo>
                    <a:cubicBezTo>
                      <a:pt x="369" y="578"/>
                      <a:pt x="386" y="569"/>
                      <a:pt x="399" y="565"/>
                    </a:cubicBezTo>
                    <a:cubicBezTo>
                      <a:pt x="412" y="561"/>
                      <a:pt x="419" y="557"/>
                      <a:pt x="424" y="553"/>
                    </a:cubicBezTo>
                    <a:cubicBezTo>
                      <a:pt x="430" y="549"/>
                      <a:pt x="432" y="550"/>
                      <a:pt x="438" y="552"/>
                    </a:cubicBezTo>
                    <a:cubicBezTo>
                      <a:pt x="444" y="555"/>
                      <a:pt x="459" y="572"/>
                      <a:pt x="444" y="577"/>
                    </a:cubicBezTo>
                    <a:cubicBezTo>
                      <a:pt x="430" y="582"/>
                      <a:pt x="413" y="581"/>
                      <a:pt x="413" y="584"/>
                    </a:cubicBezTo>
                    <a:cubicBezTo>
                      <a:pt x="413" y="588"/>
                      <a:pt x="413" y="588"/>
                      <a:pt x="421" y="593"/>
                    </a:cubicBezTo>
                    <a:cubicBezTo>
                      <a:pt x="429" y="598"/>
                      <a:pt x="433" y="603"/>
                      <a:pt x="436" y="611"/>
                    </a:cubicBezTo>
                    <a:cubicBezTo>
                      <a:pt x="438" y="619"/>
                      <a:pt x="456" y="640"/>
                      <a:pt x="447" y="648"/>
                    </a:cubicBezTo>
                    <a:cubicBezTo>
                      <a:pt x="438" y="656"/>
                      <a:pt x="428" y="668"/>
                      <a:pt x="410" y="668"/>
                    </a:cubicBezTo>
                    <a:cubicBezTo>
                      <a:pt x="391" y="668"/>
                      <a:pt x="378" y="668"/>
                      <a:pt x="376" y="666"/>
                    </a:cubicBezTo>
                    <a:cubicBezTo>
                      <a:pt x="373" y="664"/>
                      <a:pt x="368" y="670"/>
                      <a:pt x="360" y="676"/>
                    </a:cubicBezTo>
                    <a:cubicBezTo>
                      <a:pt x="352" y="683"/>
                      <a:pt x="357" y="693"/>
                      <a:pt x="342" y="696"/>
                    </a:cubicBezTo>
                    <a:cubicBezTo>
                      <a:pt x="328" y="700"/>
                      <a:pt x="322" y="705"/>
                      <a:pt x="312" y="700"/>
                    </a:cubicBezTo>
                    <a:cubicBezTo>
                      <a:pt x="301" y="696"/>
                      <a:pt x="294" y="682"/>
                      <a:pt x="272" y="686"/>
                    </a:cubicBezTo>
                    <a:cubicBezTo>
                      <a:pt x="250" y="691"/>
                      <a:pt x="236" y="710"/>
                      <a:pt x="235" y="718"/>
                    </a:cubicBezTo>
                    <a:cubicBezTo>
                      <a:pt x="234" y="726"/>
                      <a:pt x="218" y="750"/>
                      <a:pt x="212" y="758"/>
                    </a:cubicBezTo>
                    <a:cubicBezTo>
                      <a:pt x="205" y="765"/>
                      <a:pt x="189" y="784"/>
                      <a:pt x="190" y="792"/>
                    </a:cubicBezTo>
                    <a:cubicBezTo>
                      <a:pt x="192" y="799"/>
                      <a:pt x="190" y="806"/>
                      <a:pt x="186" y="805"/>
                    </a:cubicBezTo>
                    <a:cubicBezTo>
                      <a:pt x="182" y="804"/>
                      <a:pt x="182" y="801"/>
                      <a:pt x="173" y="804"/>
                    </a:cubicBezTo>
                    <a:cubicBezTo>
                      <a:pt x="164" y="806"/>
                      <a:pt x="166" y="816"/>
                      <a:pt x="166" y="820"/>
                    </a:cubicBezTo>
                    <a:cubicBezTo>
                      <a:pt x="167" y="824"/>
                      <a:pt x="164" y="841"/>
                      <a:pt x="174" y="836"/>
                    </a:cubicBezTo>
                    <a:cubicBezTo>
                      <a:pt x="185" y="830"/>
                      <a:pt x="195" y="831"/>
                      <a:pt x="189" y="837"/>
                    </a:cubicBezTo>
                    <a:cubicBezTo>
                      <a:pt x="183" y="843"/>
                      <a:pt x="188" y="849"/>
                      <a:pt x="190" y="851"/>
                    </a:cubicBezTo>
                    <a:cubicBezTo>
                      <a:pt x="193" y="853"/>
                      <a:pt x="192" y="850"/>
                      <a:pt x="194" y="857"/>
                    </a:cubicBezTo>
                    <a:cubicBezTo>
                      <a:pt x="197" y="864"/>
                      <a:pt x="202" y="873"/>
                      <a:pt x="207" y="870"/>
                    </a:cubicBezTo>
                    <a:cubicBezTo>
                      <a:pt x="212" y="868"/>
                      <a:pt x="208" y="864"/>
                      <a:pt x="215" y="863"/>
                    </a:cubicBezTo>
                    <a:cubicBezTo>
                      <a:pt x="222" y="862"/>
                      <a:pt x="230" y="861"/>
                      <a:pt x="227" y="868"/>
                    </a:cubicBezTo>
                    <a:cubicBezTo>
                      <a:pt x="224" y="874"/>
                      <a:pt x="229" y="879"/>
                      <a:pt x="226" y="887"/>
                    </a:cubicBezTo>
                    <a:cubicBezTo>
                      <a:pt x="224" y="895"/>
                      <a:pt x="202" y="909"/>
                      <a:pt x="216" y="915"/>
                    </a:cubicBezTo>
                    <a:cubicBezTo>
                      <a:pt x="229" y="921"/>
                      <a:pt x="231" y="918"/>
                      <a:pt x="240" y="930"/>
                    </a:cubicBezTo>
                    <a:cubicBezTo>
                      <a:pt x="250" y="941"/>
                      <a:pt x="266" y="941"/>
                      <a:pt x="267" y="954"/>
                    </a:cubicBezTo>
                    <a:cubicBezTo>
                      <a:pt x="268" y="968"/>
                      <a:pt x="262" y="978"/>
                      <a:pt x="283" y="978"/>
                    </a:cubicBezTo>
                    <a:cubicBezTo>
                      <a:pt x="304" y="978"/>
                      <a:pt x="334" y="971"/>
                      <a:pt x="344" y="964"/>
                    </a:cubicBezTo>
                    <a:cubicBezTo>
                      <a:pt x="354" y="956"/>
                      <a:pt x="352" y="963"/>
                      <a:pt x="360" y="956"/>
                    </a:cubicBezTo>
                    <a:cubicBezTo>
                      <a:pt x="368" y="948"/>
                      <a:pt x="375" y="938"/>
                      <a:pt x="377" y="954"/>
                    </a:cubicBezTo>
                    <a:cubicBezTo>
                      <a:pt x="379" y="971"/>
                      <a:pt x="394" y="978"/>
                      <a:pt x="396" y="988"/>
                    </a:cubicBezTo>
                    <a:cubicBezTo>
                      <a:pt x="397" y="999"/>
                      <a:pt x="398" y="997"/>
                      <a:pt x="389" y="1006"/>
                    </a:cubicBezTo>
                    <a:cubicBezTo>
                      <a:pt x="380" y="1016"/>
                      <a:pt x="374" y="1018"/>
                      <a:pt x="382" y="1028"/>
                    </a:cubicBezTo>
                    <a:cubicBezTo>
                      <a:pt x="390" y="1037"/>
                      <a:pt x="393" y="1038"/>
                      <a:pt x="394" y="1050"/>
                    </a:cubicBezTo>
                    <a:cubicBezTo>
                      <a:pt x="394" y="1061"/>
                      <a:pt x="399" y="1064"/>
                      <a:pt x="392" y="1065"/>
                    </a:cubicBezTo>
                    <a:cubicBezTo>
                      <a:pt x="384" y="1066"/>
                      <a:pt x="382" y="1068"/>
                      <a:pt x="392" y="1072"/>
                    </a:cubicBezTo>
                    <a:cubicBezTo>
                      <a:pt x="401" y="1077"/>
                      <a:pt x="411" y="1074"/>
                      <a:pt x="414" y="1072"/>
                    </a:cubicBezTo>
                    <a:cubicBezTo>
                      <a:pt x="418" y="1071"/>
                      <a:pt x="420" y="1072"/>
                      <a:pt x="420" y="1067"/>
                    </a:cubicBezTo>
                    <a:cubicBezTo>
                      <a:pt x="421" y="1062"/>
                      <a:pt x="434" y="1052"/>
                      <a:pt x="438" y="1051"/>
                    </a:cubicBezTo>
                    <a:cubicBezTo>
                      <a:pt x="441" y="1050"/>
                      <a:pt x="462" y="1038"/>
                      <a:pt x="467" y="1039"/>
                    </a:cubicBezTo>
                    <a:cubicBezTo>
                      <a:pt x="472" y="1040"/>
                      <a:pt x="478" y="1046"/>
                      <a:pt x="485" y="1049"/>
                    </a:cubicBezTo>
                    <a:cubicBezTo>
                      <a:pt x="492" y="1052"/>
                      <a:pt x="504" y="1058"/>
                      <a:pt x="506" y="1052"/>
                    </a:cubicBezTo>
                    <a:cubicBezTo>
                      <a:pt x="508" y="1046"/>
                      <a:pt x="515" y="1049"/>
                      <a:pt x="524" y="1064"/>
                    </a:cubicBezTo>
                    <a:cubicBezTo>
                      <a:pt x="534" y="1080"/>
                      <a:pt x="534" y="1092"/>
                      <a:pt x="546" y="1091"/>
                    </a:cubicBezTo>
                    <a:cubicBezTo>
                      <a:pt x="557" y="1090"/>
                      <a:pt x="561" y="1092"/>
                      <a:pt x="557" y="1080"/>
                    </a:cubicBezTo>
                    <a:cubicBezTo>
                      <a:pt x="553" y="1068"/>
                      <a:pt x="551" y="1067"/>
                      <a:pt x="550" y="1060"/>
                    </a:cubicBezTo>
                    <a:cubicBezTo>
                      <a:pt x="548" y="1054"/>
                      <a:pt x="550" y="1050"/>
                      <a:pt x="558" y="1046"/>
                    </a:cubicBezTo>
                    <a:cubicBezTo>
                      <a:pt x="565" y="1043"/>
                      <a:pt x="563" y="1039"/>
                      <a:pt x="570" y="1051"/>
                    </a:cubicBezTo>
                    <a:cubicBezTo>
                      <a:pt x="576" y="1063"/>
                      <a:pt x="579" y="1068"/>
                      <a:pt x="593" y="1066"/>
                    </a:cubicBezTo>
                    <a:cubicBezTo>
                      <a:pt x="607" y="1063"/>
                      <a:pt x="622" y="1056"/>
                      <a:pt x="634" y="1056"/>
                    </a:cubicBezTo>
                    <a:cubicBezTo>
                      <a:pt x="646" y="1055"/>
                      <a:pt x="658" y="1058"/>
                      <a:pt x="638" y="1068"/>
                    </a:cubicBezTo>
                    <a:cubicBezTo>
                      <a:pt x="618" y="1079"/>
                      <a:pt x="613" y="1071"/>
                      <a:pt x="614" y="1094"/>
                    </a:cubicBezTo>
                    <a:cubicBezTo>
                      <a:pt x="616" y="1118"/>
                      <a:pt x="624" y="1124"/>
                      <a:pt x="614" y="1142"/>
                    </a:cubicBezTo>
                    <a:cubicBezTo>
                      <a:pt x="604" y="1159"/>
                      <a:pt x="602" y="1166"/>
                      <a:pt x="585" y="1174"/>
                    </a:cubicBezTo>
                    <a:cubicBezTo>
                      <a:pt x="568" y="1182"/>
                      <a:pt x="556" y="1185"/>
                      <a:pt x="556" y="1203"/>
                    </a:cubicBezTo>
                    <a:cubicBezTo>
                      <a:pt x="556" y="1221"/>
                      <a:pt x="556" y="1224"/>
                      <a:pt x="541" y="1224"/>
                    </a:cubicBezTo>
                    <a:cubicBezTo>
                      <a:pt x="526" y="1224"/>
                      <a:pt x="506" y="1246"/>
                      <a:pt x="497" y="1251"/>
                    </a:cubicBezTo>
                    <a:cubicBezTo>
                      <a:pt x="488" y="1256"/>
                      <a:pt x="466" y="1258"/>
                      <a:pt x="464" y="1275"/>
                    </a:cubicBezTo>
                    <a:cubicBezTo>
                      <a:pt x="463" y="1292"/>
                      <a:pt x="468" y="1303"/>
                      <a:pt x="454" y="1296"/>
                    </a:cubicBezTo>
                    <a:cubicBezTo>
                      <a:pt x="440" y="1290"/>
                      <a:pt x="432" y="1287"/>
                      <a:pt x="415" y="1292"/>
                    </a:cubicBezTo>
                    <a:cubicBezTo>
                      <a:pt x="398" y="1296"/>
                      <a:pt x="368" y="1316"/>
                      <a:pt x="362" y="1325"/>
                    </a:cubicBezTo>
                    <a:cubicBezTo>
                      <a:pt x="355" y="1334"/>
                      <a:pt x="346" y="1338"/>
                      <a:pt x="338" y="1345"/>
                    </a:cubicBezTo>
                    <a:cubicBezTo>
                      <a:pt x="329" y="1352"/>
                      <a:pt x="316" y="1364"/>
                      <a:pt x="306" y="1365"/>
                    </a:cubicBezTo>
                    <a:cubicBezTo>
                      <a:pt x="296" y="1366"/>
                      <a:pt x="286" y="1378"/>
                      <a:pt x="275" y="1378"/>
                    </a:cubicBezTo>
                    <a:cubicBezTo>
                      <a:pt x="264" y="1378"/>
                      <a:pt x="248" y="1378"/>
                      <a:pt x="246" y="1386"/>
                    </a:cubicBezTo>
                    <a:cubicBezTo>
                      <a:pt x="243" y="1395"/>
                      <a:pt x="241" y="1398"/>
                      <a:pt x="238" y="1400"/>
                    </a:cubicBezTo>
                    <a:cubicBezTo>
                      <a:pt x="234" y="1403"/>
                      <a:pt x="230" y="1411"/>
                      <a:pt x="234" y="1416"/>
                    </a:cubicBezTo>
                    <a:cubicBezTo>
                      <a:pt x="238" y="1420"/>
                      <a:pt x="240" y="1428"/>
                      <a:pt x="238" y="1432"/>
                    </a:cubicBezTo>
                    <a:cubicBezTo>
                      <a:pt x="236" y="1436"/>
                      <a:pt x="222" y="1451"/>
                      <a:pt x="215" y="1446"/>
                    </a:cubicBezTo>
                    <a:cubicBezTo>
                      <a:pt x="208" y="1442"/>
                      <a:pt x="220" y="1428"/>
                      <a:pt x="206" y="1428"/>
                    </a:cubicBezTo>
                    <a:cubicBezTo>
                      <a:pt x="192" y="1429"/>
                      <a:pt x="195" y="1434"/>
                      <a:pt x="190" y="1436"/>
                    </a:cubicBezTo>
                    <a:cubicBezTo>
                      <a:pt x="184" y="1439"/>
                      <a:pt x="178" y="1439"/>
                      <a:pt x="178" y="1439"/>
                    </a:cubicBezTo>
                    <a:cubicBezTo>
                      <a:pt x="178" y="1439"/>
                      <a:pt x="163" y="1450"/>
                      <a:pt x="166" y="1450"/>
                    </a:cubicBezTo>
                    <a:cubicBezTo>
                      <a:pt x="168" y="1450"/>
                      <a:pt x="178" y="1456"/>
                      <a:pt x="166" y="1456"/>
                    </a:cubicBezTo>
                    <a:cubicBezTo>
                      <a:pt x="154" y="1455"/>
                      <a:pt x="150" y="1448"/>
                      <a:pt x="140" y="1452"/>
                    </a:cubicBezTo>
                    <a:cubicBezTo>
                      <a:pt x="129" y="1455"/>
                      <a:pt x="114" y="1460"/>
                      <a:pt x="118" y="1467"/>
                    </a:cubicBezTo>
                    <a:cubicBezTo>
                      <a:pt x="121" y="1474"/>
                      <a:pt x="124" y="1479"/>
                      <a:pt x="121" y="1482"/>
                    </a:cubicBezTo>
                    <a:cubicBezTo>
                      <a:pt x="118" y="1484"/>
                      <a:pt x="116" y="1492"/>
                      <a:pt x="110" y="1496"/>
                    </a:cubicBezTo>
                    <a:cubicBezTo>
                      <a:pt x="104" y="1500"/>
                      <a:pt x="94" y="1506"/>
                      <a:pt x="89" y="1502"/>
                    </a:cubicBezTo>
                    <a:cubicBezTo>
                      <a:pt x="84" y="1498"/>
                      <a:pt x="84" y="1492"/>
                      <a:pt x="77" y="1490"/>
                    </a:cubicBezTo>
                    <a:cubicBezTo>
                      <a:pt x="70" y="1489"/>
                      <a:pt x="59" y="1500"/>
                      <a:pt x="55" y="1504"/>
                    </a:cubicBezTo>
                    <a:cubicBezTo>
                      <a:pt x="51" y="1508"/>
                      <a:pt x="58" y="1512"/>
                      <a:pt x="47" y="1514"/>
                    </a:cubicBezTo>
                    <a:cubicBezTo>
                      <a:pt x="36" y="1517"/>
                      <a:pt x="38" y="1524"/>
                      <a:pt x="30" y="1531"/>
                    </a:cubicBezTo>
                    <a:cubicBezTo>
                      <a:pt x="22" y="1538"/>
                      <a:pt x="18" y="1543"/>
                      <a:pt x="16" y="1547"/>
                    </a:cubicBezTo>
                    <a:cubicBezTo>
                      <a:pt x="14" y="1551"/>
                      <a:pt x="0" y="1558"/>
                      <a:pt x="8" y="1558"/>
                    </a:cubicBezTo>
                    <a:cubicBezTo>
                      <a:pt x="15" y="1557"/>
                      <a:pt x="35" y="1545"/>
                      <a:pt x="39" y="1540"/>
                    </a:cubicBezTo>
                    <a:cubicBezTo>
                      <a:pt x="43" y="1534"/>
                      <a:pt x="57" y="1520"/>
                      <a:pt x="62" y="1518"/>
                    </a:cubicBezTo>
                    <a:cubicBezTo>
                      <a:pt x="66" y="1515"/>
                      <a:pt x="68" y="1509"/>
                      <a:pt x="77" y="1514"/>
                    </a:cubicBezTo>
                    <a:cubicBezTo>
                      <a:pt x="86" y="1520"/>
                      <a:pt x="96" y="1523"/>
                      <a:pt x="108" y="1514"/>
                    </a:cubicBezTo>
                    <a:cubicBezTo>
                      <a:pt x="121" y="1506"/>
                      <a:pt x="118" y="1508"/>
                      <a:pt x="124" y="1506"/>
                    </a:cubicBezTo>
                    <a:cubicBezTo>
                      <a:pt x="131" y="1503"/>
                      <a:pt x="128" y="1516"/>
                      <a:pt x="148" y="1500"/>
                    </a:cubicBezTo>
                    <a:cubicBezTo>
                      <a:pt x="167" y="1485"/>
                      <a:pt x="178" y="1486"/>
                      <a:pt x="176" y="1478"/>
                    </a:cubicBezTo>
                    <a:cubicBezTo>
                      <a:pt x="174" y="1469"/>
                      <a:pt x="172" y="1466"/>
                      <a:pt x="175" y="1462"/>
                    </a:cubicBezTo>
                    <a:cubicBezTo>
                      <a:pt x="178" y="1458"/>
                      <a:pt x="175" y="1455"/>
                      <a:pt x="187" y="1456"/>
                    </a:cubicBezTo>
                    <a:cubicBezTo>
                      <a:pt x="199" y="1458"/>
                      <a:pt x="214" y="1462"/>
                      <a:pt x="222" y="1458"/>
                    </a:cubicBezTo>
                    <a:cubicBezTo>
                      <a:pt x="230" y="1454"/>
                      <a:pt x="241" y="1444"/>
                      <a:pt x="242" y="1441"/>
                    </a:cubicBezTo>
                    <a:cubicBezTo>
                      <a:pt x="242" y="1439"/>
                      <a:pt x="242" y="1435"/>
                      <a:pt x="244" y="1432"/>
                    </a:cubicBezTo>
                    <a:cubicBezTo>
                      <a:pt x="245" y="1430"/>
                      <a:pt x="246" y="1428"/>
                      <a:pt x="248" y="1426"/>
                    </a:cubicBezTo>
                    <a:cubicBezTo>
                      <a:pt x="254" y="1422"/>
                      <a:pt x="258" y="1419"/>
                      <a:pt x="271" y="1410"/>
                    </a:cubicBezTo>
                    <a:cubicBezTo>
                      <a:pt x="284" y="1400"/>
                      <a:pt x="291" y="1402"/>
                      <a:pt x="297" y="1403"/>
                    </a:cubicBezTo>
                    <a:cubicBezTo>
                      <a:pt x="303" y="1404"/>
                      <a:pt x="312" y="1405"/>
                      <a:pt x="320" y="1402"/>
                    </a:cubicBezTo>
                    <a:cubicBezTo>
                      <a:pt x="328" y="1400"/>
                      <a:pt x="329" y="1389"/>
                      <a:pt x="333" y="1382"/>
                    </a:cubicBezTo>
                    <a:cubicBezTo>
                      <a:pt x="337" y="1374"/>
                      <a:pt x="339" y="1374"/>
                      <a:pt x="347" y="1379"/>
                    </a:cubicBezTo>
                    <a:cubicBezTo>
                      <a:pt x="355" y="1384"/>
                      <a:pt x="362" y="1379"/>
                      <a:pt x="364" y="1384"/>
                    </a:cubicBezTo>
                    <a:cubicBezTo>
                      <a:pt x="365" y="1388"/>
                      <a:pt x="362" y="1394"/>
                      <a:pt x="370" y="1391"/>
                    </a:cubicBezTo>
                    <a:cubicBezTo>
                      <a:pt x="378" y="1388"/>
                      <a:pt x="376" y="1367"/>
                      <a:pt x="381" y="1366"/>
                    </a:cubicBezTo>
                    <a:cubicBezTo>
                      <a:pt x="386" y="1366"/>
                      <a:pt x="384" y="1368"/>
                      <a:pt x="386" y="1371"/>
                    </a:cubicBezTo>
                    <a:cubicBezTo>
                      <a:pt x="389" y="1374"/>
                      <a:pt x="394" y="1368"/>
                      <a:pt x="407" y="1366"/>
                    </a:cubicBezTo>
                    <a:cubicBezTo>
                      <a:pt x="420" y="1364"/>
                      <a:pt x="429" y="1356"/>
                      <a:pt x="423" y="1354"/>
                    </a:cubicBezTo>
                    <a:cubicBezTo>
                      <a:pt x="417" y="1352"/>
                      <a:pt x="400" y="1354"/>
                      <a:pt x="402" y="1348"/>
                    </a:cubicBezTo>
                    <a:cubicBezTo>
                      <a:pt x="404" y="1343"/>
                      <a:pt x="410" y="1314"/>
                      <a:pt x="414" y="1328"/>
                    </a:cubicBezTo>
                    <a:cubicBezTo>
                      <a:pt x="418" y="1342"/>
                      <a:pt x="422" y="1341"/>
                      <a:pt x="426" y="1341"/>
                    </a:cubicBezTo>
                    <a:cubicBezTo>
                      <a:pt x="429" y="1341"/>
                      <a:pt x="442" y="1329"/>
                      <a:pt x="444" y="1335"/>
                    </a:cubicBezTo>
                    <a:cubicBezTo>
                      <a:pt x="446" y="1341"/>
                      <a:pt x="439" y="1342"/>
                      <a:pt x="444" y="1351"/>
                    </a:cubicBezTo>
                    <a:cubicBezTo>
                      <a:pt x="450" y="1360"/>
                      <a:pt x="468" y="1369"/>
                      <a:pt x="469" y="1358"/>
                    </a:cubicBezTo>
                    <a:cubicBezTo>
                      <a:pt x="470" y="1348"/>
                      <a:pt x="476" y="1340"/>
                      <a:pt x="478" y="1348"/>
                    </a:cubicBezTo>
                    <a:cubicBezTo>
                      <a:pt x="479" y="1355"/>
                      <a:pt x="492" y="1351"/>
                      <a:pt x="488" y="1356"/>
                    </a:cubicBezTo>
                    <a:cubicBezTo>
                      <a:pt x="484" y="1362"/>
                      <a:pt x="473" y="1370"/>
                      <a:pt x="477" y="1375"/>
                    </a:cubicBezTo>
                    <a:cubicBezTo>
                      <a:pt x="481" y="1380"/>
                      <a:pt x="478" y="1377"/>
                      <a:pt x="498" y="1372"/>
                    </a:cubicBezTo>
                    <a:cubicBezTo>
                      <a:pt x="517" y="1366"/>
                      <a:pt x="518" y="1377"/>
                      <a:pt x="518" y="1377"/>
                    </a:cubicBezTo>
                    <a:cubicBezTo>
                      <a:pt x="518" y="1377"/>
                      <a:pt x="529" y="1386"/>
                      <a:pt x="529" y="1378"/>
                    </a:cubicBezTo>
                    <a:cubicBezTo>
                      <a:pt x="529" y="1369"/>
                      <a:pt x="530" y="1365"/>
                      <a:pt x="526" y="1363"/>
                    </a:cubicBezTo>
                    <a:cubicBezTo>
                      <a:pt x="523" y="1361"/>
                      <a:pt x="515" y="1362"/>
                      <a:pt x="515" y="1356"/>
                    </a:cubicBezTo>
                    <a:cubicBezTo>
                      <a:pt x="515" y="1351"/>
                      <a:pt x="508" y="1352"/>
                      <a:pt x="505" y="1352"/>
                    </a:cubicBezTo>
                    <a:cubicBezTo>
                      <a:pt x="502" y="1352"/>
                      <a:pt x="489" y="1344"/>
                      <a:pt x="488" y="1339"/>
                    </a:cubicBezTo>
                    <a:cubicBezTo>
                      <a:pt x="486" y="1334"/>
                      <a:pt x="478" y="1330"/>
                      <a:pt x="475" y="1326"/>
                    </a:cubicBezTo>
                    <a:cubicBezTo>
                      <a:pt x="472" y="1322"/>
                      <a:pt x="473" y="1322"/>
                      <a:pt x="482" y="1316"/>
                    </a:cubicBezTo>
                    <a:cubicBezTo>
                      <a:pt x="490" y="1310"/>
                      <a:pt x="501" y="1298"/>
                      <a:pt x="503" y="1305"/>
                    </a:cubicBezTo>
                    <a:cubicBezTo>
                      <a:pt x="505" y="1312"/>
                      <a:pt x="501" y="1318"/>
                      <a:pt x="504" y="1322"/>
                    </a:cubicBezTo>
                    <a:cubicBezTo>
                      <a:pt x="506" y="1326"/>
                      <a:pt x="510" y="1328"/>
                      <a:pt x="516" y="1321"/>
                    </a:cubicBezTo>
                    <a:cubicBezTo>
                      <a:pt x="521" y="1314"/>
                      <a:pt x="520" y="1309"/>
                      <a:pt x="526" y="1302"/>
                    </a:cubicBezTo>
                    <a:cubicBezTo>
                      <a:pt x="532" y="1296"/>
                      <a:pt x="534" y="1296"/>
                      <a:pt x="537" y="1298"/>
                    </a:cubicBezTo>
                    <a:cubicBezTo>
                      <a:pt x="540" y="1300"/>
                      <a:pt x="548" y="1308"/>
                      <a:pt x="562" y="1294"/>
                    </a:cubicBezTo>
                    <a:cubicBezTo>
                      <a:pt x="576" y="1281"/>
                      <a:pt x="594" y="1275"/>
                      <a:pt x="587" y="1268"/>
                    </a:cubicBezTo>
                    <a:cubicBezTo>
                      <a:pt x="580" y="1262"/>
                      <a:pt x="564" y="1258"/>
                      <a:pt x="576" y="1252"/>
                    </a:cubicBezTo>
                    <a:cubicBezTo>
                      <a:pt x="587" y="1246"/>
                      <a:pt x="596" y="1240"/>
                      <a:pt x="600" y="1243"/>
                    </a:cubicBezTo>
                    <a:cubicBezTo>
                      <a:pt x="605" y="1246"/>
                      <a:pt x="624" y="1236"/>
                      <a:pt x="632" y="1232"/>
                    </a:cubicBezTo>
                    <a:cubicBezTo>
                      <a:pt x="640" y="1228"/>
                      <a:pt x="646" y="1218"/>
                      <a:pt x="654" y="1211"/>
                    </a:cubicBezTo>
                    <a:cubicBezTo>
                      <a:pt x="661" y="1204"/>
                      <a:pt x="668" y="1204"/>
                      <a:pt x="674" y="1194"/>
                    </a:cubicBezTo>
                    <a:cubicBezTo>
                      <a:pt x="680" y="1184"/>
                      <a:pt x="678" y="1184"/>
                      <a:pt x="698" y="1170"/>
                    </a:cubicBezTo>
                    <a:cubicBezTo>
                      <a:pt x="719" y="1156"/>
                      <a:pt x="714" y="1155"/>
                      <a:pt x="730" y="1146"/>
                    </a:cubicBezTo>
                    <a:cubicBezTo>
                      <a:pt x="746" y="1138"/>
                      <a:pt x="750" y="1141"/>
                      <a:pt x="752" y="1132"/>
                    </a:cubicBezTo>
                    <a:cubicBezTo>
                      <a:pt x="753" y="1122"/>
                      <a:pt x="752" y="1122"/>
                      <a:pt x="762" y="1122"/>
                    </a:cubicBezTo>
                    <a:cubicBezTo>
                      <a:pt x="772" y="1121"/>
                      <a:pt x="780" y="1121"/>
                      <a:pt x="786" y="1115"/>
                    </a:cubicBezTo>
                    <a:cubicBezTo>
                      <a:pt x="791" y="1109"/>
                      <a:pt x="792" y="1099"/>
                      <a:pt x="802" y="1087"/>
                    </a:cubicBezTo>
                    <a:cubicBezTo>
                      <a:pt x="812" y="1075"/>
                      <a:pt x="823" y="1077"/>
                      <a:pt x="828" y="1070"/>
                    </a:cubicBezTo>
                    <a:cubicBezTo>
                      <a:pt x="832" y="1064"/>
                      <a:pt x="854" y="1062"/>
                      <a:pt x="840" y="1046"/>
                    </a:cubicBezTo>
                    <a:cubicBezTo>
                      <a:pt x="826" y="1031"/>
                      <a:pt x="818" y="1036"/>
                      <a:pt x="805" y="1034"/>
                    </a:cubicBezTo>
                    <a:cubicBezTo>
                      <a:pt x="792" y="1032"/>
                      <a:pt x="788" y="1036"/>
                      <a:pt x="793" y="1026"/>
                    </a:cubicBezTo>
                    <a:cubicBezTo>
                      <a:pt x="798" y="1016"/>
                      <a:pt x="798" y="1020"/>
                      <a:pt x="811" y="1008"/>
                    </a:cubicBezTo>
                    <a:cubicBezTo>
                      <a:pt x="824" y="997"/>
                      <a:pt x="814" y="994"/>
                      <a:pt x="828" y="992"/>
                    </a:cubicBezTo>
                    <a:cubicBezTo>
                      <a:pt x="841" y="991"/>
                      <a:pt x="853" y="984"/>
                      <a:pt x="856" y="976"/>
                    </a:cubicBezTo>
                    <a:cubicBezTo>
                      <a:pt x="860" y="968"/>
                      <a:pt x="863" y="971"/>
                      <a:pt x="870" y="964"/>
                    </a:cubicBezTo>
                    <a:cubicBezTo>
                      <a:pt x="876" y="958"/>
                      <a:pt x="876" y="951"/>
                      <a:pt x="877" y="942"/>
                    </a:cubicBezTo>
                    <a:cubicBezTo>
                      <a:pt x="878" y="934"/>
                      <a:pt x="876" y="936"/>
                      <a:pt x="886" y="930"/>
                    </a:cubicBezTo>
                    <a:cubicBezTo>
                      <a:pt x="896" y="924"/>
                      <a:pt x="893" y="923"/>
                      <a:pt x="894" y="916"/>
                    </a:cubicBezTo>
                    <a:cubicBezTo>
                      <a:pt x="896" y="908"/>
                      <a:pt x="906" y="902"/>
                      <a:pt x="910" y="898"/>
                    </a:cubicBezTo>
                    <a:cubicBezTo>
                      <a:pt x="915" y="894"/>
                      <a:pt x="912" y="888"/>
                      <a:pt x="924" y="881"/>
                    </a:cubicBezTo>
                    <a:cubicBezTo>
                      <a:pt x="937" y="874"/>
                      <a:pt x="948" y="868"/>
                      <a:pt x="956" y="862"/>
                    </a:cubicBezTo>
                    <a:cubicBezTo>
                      <a:pt x="964" y="856"/>
                      <a:pt x="965" y="852"/>
                      <a:pt x="978" y="853"/>
                    </a:cubicBezTo>
                    <a:cubicBezTo>
                      <a:pt x="990" y="854"/>
                      <a:pt x="1001" y="850"/>
                      <a:pt x="1006" y="857"/>
                    </a:cubicBezTo>
                    <a:cubicBezTo>
                      <a:pt x="1012" y="864"/>
                      <a:pt x="1020" y="866"/>
                      <a:pt x="1013" y="872"/>
                    </a:cubicBezTo>
                    <a:cubicBezTo>
                      <a:pt x="1006" y="877"/>
                      <a:pt x="996" y="875"/>
                      <a:pt x="994" y="874"/>
                    </a:cubicBezTo>
                    <a:cubicBezTo>
                      <a:pt x="991" y="872"/>
                      <a:pt x="993" y="862"/>
                      <a:pt x="980" y="872"/>
                    </a:cubicBezTo>
                    <a:cubicBezTo>
                      <a:pt x="966" y="883"/>
                      <a:pt x="958" y="894"/>
                      <a:pt x="948" y="893"/>
                    </a:cubicBezTo>
                    <a:cubicBezTo>
                      <a:pt x="938" y="892"/>
                      <a:pt x="930" y="900"/>
                      <a:pt x="935" y="908"/>
                    </a:cubicBezTo>
                    <a:cubicBezTo>
                      <a:pt x="940" y="916"/>
                      <a:pt x="943" y="916"/>
                      <a:pt x="938" y="926"/>
                    </a:cubicBezTo>
                    <a:cubicBezTo>
                      <a:pt x="934" y="936"/>
                      <a:pt x="916" y="944"/>
                      <a:pt x="915" y="960"/>
                    </a:cubicBezTo>
                    <a:cubicBezTo>
                      <a:pt x="914" y="976"/>
                      <a:pt x="904" y="983"/>
                      <a:pt x="916" y="986"/>
                    </a:cubicBezTo>
                    <a:cubicBezTo>
                      <a:pt x="927" y="990"/>
                      <a:pt x="940" y="998"/>
                      <a:pt x="933" y="998"/>
                    </a:cubicBezTo>
                    <a:cubicBezTo>
                      <a:pt x="926" y="998"/>
                      <a:pt x="896" y="1018"/>
                      <a:pt x="909" y="1026"/>
                    </a:cubicBezTo>
                    <a:cubicBezTo>
                      <a:pt x="922" y="1034"/>
                      <a:pt x="928" y="1028"/>
                      <a:pt x="939" y="1025"/>
                    </a:cubicBezTo>
                    <a:cubicBezTo>
                      <a:pt x="950" y="1022"/>
                      <a:pt x="960" y="1022"/>
                      <a:pt x="970" y="1013"/>
                    </a:cubicBezTo>
                    <a:cubicBezTo>
                      <a:pt x="981" y="1004"/>
                      <a:pt x="995" y="1002"/>
                      <a:pt x="1004" y="996"/>
                    </a:cubicBezTo>
                    <a:cubicBezTo>
                      <a:pt x="1012" y="989"/>
                      <a:pt x="1014" y="986"/>
                      <a:pt x="1018" y="988"/>
                    </a:cubicBezTo>
                    <a:cubicBezTo>
                      <a:pt x="1023" y="991"/>
                      <a:pt x="1037" y="990"/>
                      <a:pt x="1037" y="983"/>
                    </a:cubicBezTo>
                    <a:cubicBezTo>
                      <a:pt x="1037" y="976"/>
                      <a:pt x="1029" y="973"/>
                      <a:pt x="1042" y="969"/>
                    </a:cubicBezTo>
                    <a:cubicBezTo>
                      <a:pt x="1056" y="965"/>
                      <a:pt x="1070" y="964"/>
                      <a:pt x="1077" y="964"/>
                    </a:cubicBezTo>
                    <a:cubicBezTo>
                      <a:pt x="1084" y="964"/>
                      <a:pt x="1116" y="960"/>
                      <a:pt x="1116" y="964"/>
                    </a:cubicBezTo>
                    <a:cubicBezTo>
                      <a:pt x="1116" y="968"/>
                      <a:pt x="1115" y="986"/>
                      <a:pt x="1128" y="978"/>
                    </a:cubicBezTo>
                    <a:cubicBezTo>
                      <a:pt x="1140" y="970"/>
                      <a:pt x="1148" y="958"/>
                      <a:pt x="1155" y="950"/>
                    </a:cubicBezTo>
                    <a:cubicBezTo>
                      <a:pt x="1162" y="943"/>
                      <a:pt x="1166" y="942"/>
                      <a:pt x="1166" y="938"/>
                    </a:cubicBezTo>
                    <a:cubicBezTo>
                      <a:pt x="1167" y="934"/>
                      <a:pt x="1166" y="918"/>
                      <a:pt x="1156" y="925"/>
                    </a:cubicBezTo>
                    <a:cubicBezTo>
                      <a:pt x="1146" y="932"/>
                      <a:pt x="1147" y="939"/>
                      <a:pt x="1140" y="932"/>
                    </a:cubicBezTo>
                    <a:cubicBezTo>
                      <a:pt x="1134" y="926"/>
                      <a:pt x="1135" y="917"/>
                      <a:pt x="1136" y="913"/>
                    </a:cubicBezTo>
                    <a:cubicBezTo>
                      <a:pt x="1136" y="909"/>
                      <a:pt x="1139" y="905"/>
                      <a:pt x="1131" y="910"/>
                    </a:cubicBezTo>
                    <a:cubicBezTo>
                      <a:pt x="1123" y="916"/>
                      <a:pt x="1111" y="912"/>
                      <a:pt x="1111" y="906"/>
                    </a:cubicBezTo>
                    <a:cubicBezTo>
                      <a:pt x="1111" y="899"/>
                      <a:pt x="1106" y="898"/>
                      <a:pt x="1118" y="898"/>
                    </a:cubicBezTo>
                    <a:cubicBezTo>
                      <a:pt x="1130" y="897"/>
                      <a:pt x="1130" y="894"/>
                      <a:pt x="1131" y="889"/>
                    </a:cubicBezTo>
                    <a:cubicBezTo>
                      <a:pt x="1132" y="884"/>
                      <a:pt x="1135" y="884"/>
                      <a:pt x="1149" y="884"/>
                    </a:cubicBezTo>
                    <a:cubicBezTo>
                      <a:pt x="1163" y="884"/>
                      <a:pt x="1167" y="876"/>
                      <a:pt x="1171" y="874"/>
                    </a:cubicBezTo>
                    <a:cubicBezTo>
                      <a:pt x="1175" y="872"/>
                      <a:pt x="1176" y="875"/>
                      <a:pt x="1176" y="879"/>
                    </a:cubicBezTo>
                    <a:cubicBezTo>
                      <a:pt x="1176" y="883"/>
                      <a:pt x="1162" y="883"/>
                      <a:pt x="1178" y="886"/>
                    </a:cubicBezTo>
                    <a:cubicBezTo>
                      <a:pt x="1194" y="888"/>
                      <a:pt x="1193" y="892"/>
                      <a:pt x="1196" y="895"/>
                    </a:cubicBezTo>
                    <a:cubicBezTo>
                      <a:pt x="1198" y="898"/>
                      <a:pt x="1202" y="896"/>
                      <a:pt x="1200" y="902"/>
                    </a:cubicBezTo>
                    <a:cubicBezTo>
                      <a:pt x="1197" y="908"/>
                      <a:pt x="1197" y="916"/>
                      <a:pt x="1191" y="915"/>
                    </a:cubicBezTo>
                    <a:cubicBezTo>
                      <a:pt x="1185" y="914"/>
                      <a:pt x="1181" y="915"/>
                      <a:pt x="1181" y="922"/>
                    </a:cubicBezTo>
                    <a:cubicBezTo>
                      <a:pt x="1181" y="930"/>
                      <a:pt x="1173" y="942"/>
                      <a:pt x="1186" y="936"/>
                    </a:cubicBezTo>
                    <a:cubicBezTo>
                      <a:pt x="1200" y="931"/>
                      <a:pt x="1201" y="930"/>
                      <a:pt x="1208" y="924"/>
                    </a:cubicBezTo>
                    <a:cubicBezTo>
                      <a:pt x="1216" y="919"/>
                      <a:pt x="1215" y="915"/>
                      <a:pt x="1223" y="917"/>
                    </a:cubicBezTo>
                    <a:cubicBezTo>
                      <a:pt x="1231" y="919"/>
                      <a:pt x="1216" y="924"/>
                      <a:pt x="1228" y="927"/>
                    </a:cubicBezTo>
                    <a:cubicBezTo>
                      <a:pt x="1240" y="930"/>
                      <a:pt x="1260" y="946"/>
                      <a:pt x="1266" y="942"/>
                    </a:cubicBezTo>
                    <a:cubicBezTo>
                      <a:pt x="1273" y="939"/>
                      <a:pt x="1267" y="939"/>
                      <a:pt x="1284" y="942"/>
                    </a:cubicBezTo>
                    <a:cubicBezTo>
                      <a:pt x="1302" y="944"/>
                      <a:pt x="1326" y="943"/>
                      <a:pt x="1308" y="949"/>
                    </a:cubicBezTo>
                    <a:cubicBezTo>
                      <a:pt x="1290" y="955"/>
                      <a:pt x="1279" y="975"/>
                      <a:pt x="1290" y="969"/>
                    </a:cubicBezTo>
                    <a:cubicBezTo>
                      <a:pt x="1300" y="963"/>
                      <a:pt x="1314" y="954"/>
                      <a:pt x="1317" y="953"/>
                    </a:cubicBezTo>
                    <a:cubicBezTo>
                      <a:pt x="1320" y="952"/>
                      <a:pt x="1344" y="954"/>
                      <a:pt x="1364" y="953"/>
                    </a:cubicBezTo>
                    <a:cubicBezTo>
                      <a:pt x="1384" y="952"/>
                      <a:pt x="1389" y="952"/>
                      <a:pt x="1406" y="956"/>
                    </a:cubicBezTo>
                    <a:cubicBezTo>
                      <a:pt x="1422" y="961"/>
                      <a:pt x="1443" y="966"/>
                      <a:pt x="1446" y="964"/>
                    </a:cubicBezTo>
                    <a:cubicBezTo>
                      <a:pt x="1450" y="962"/>
                      <a:pt x="1457" y="946"/>
                      <a:pt x="1458" y="957"/>
                    </a:cubicBezTo>
                    <a:cubicBezTo>
                      <a:pt x="1460" y="968"/>
                      <a:pt x="1460" y="967"/>
                      <a:pt x="1464" y="970"/>
                    </a:cubicBezTo>
                    <a:cubicBezTo>
                      <a:pt x="1468" y="974"/>
                      <a:pt x="1476" y="974"/>
                      <a:pt x="1484" y="976"/>
                    </a:cubicBezTo>
                    <a:cubicBezTo>
                      <a:pt x="1491" y="978"/>
                      <a:pt x="1502" y="986"/>
                      <a:pt x="1508" y="985"/>
                    </a:cubicBezTo>
                    <a:cubicBezTo>
                      <a:pt x="1515" y="984"/>
                      <a:pt x="1534" y="974"/>
                      <a:pt x="1539" y="971"/>
                    </a:cubicBezTo>
                    <a:cubicBezTo>
                      <a:pt x="1544" y="968"/>
                      <a:pt x="1555" y="982"/>
                      <a:pt x="1546" y="990"/>
                    </a:cubicBezTo>
                    <a:cubicBezTo>
                      <a:pt x="1536" y="998"/>
                      <a:pt x="1548" y="996"/>
                      <a:pt x="1549" y="999"/>
                    </a:cubicBezTo>
                    <a:cubicBezTo>
                      <a:pt x="1551" y="1002"/>
                      <a:pt x="1572" y="1024"/>
                      <a:pt x="1592" y="1030"/>
                    </a:cubicBezTo>
                    <a:cubicBezTo>
                      <a:pt x="1607" y="1036"/>
                      <a:pt x="1617" y="1038"/>
                      <a:pt x="1624" y="1042"/>
                    </a:cubicBezTo>
                    <a:cubicBezTo>
                      <a:pt x="1625" y="1044"/>
                      <a:pt x="1626" y="1045"/>
                      <a:pt x="1628" y="1046"/>
                    </a:cubicBezTo>
                    <a:cubicBezTo>
                      <a:pt x="1634" y="1054"/>
                      <a:pt x="1654" y="1080"/>
                      <a:pt x="1666" y="1088"/>
                    </a:cubicBezTo>
                    <a:cubicBezTo>
                      <a:pt x="1679" y="1095"/>
                      <a:pt x="1680" y="1105"/>
                      <a:pt x="1694" y="1102"/>
                    </a:cubicBezTo>
                    <a:cubicBezTo>
                      <a:pt x="1708" y="1098"/>
                      <a:pt x="1719" y="1108"/>
                      <a:pt x="1711" y="1114"/>
                    </a:cubicBezTo>
                    <a:cubicBezTo>
                      <a:pt x="1703" y="1119"/>
                      <a:pt x="1698" y="1120"/>
                      <a:pt x="1707" y="1130"/>
                    </a:cubicBezTo>
                    <a:cubicBezTo>
                      <a:pt x="1716" y="1140"/>
                      <a:pt x="1735" y="1162"/>
                      <a:pt x="1738" y="1174"/>
                    </a:cubicBezTo>
                    <a:cubicBezTo>
                      <a:pt x="1742" y="1185"/>
                      <a:pt x="1745" y="1209"/>
                      <a:pt x="1754" y="1204"/>
                    </a:cubicBezTo>
                    <a:cubicBezTo>
                      <a:pt x="1764" y="1200"/>
                      <a:pt x="1770" y="1207"/>
                      <a:pt x="1770" y="1218"/>
                    </a:cubicBezTo>
                    <a:cubicBezTo>
                      <a:pt x="1770" y="1230"/>
                      <a:pt x="1772" y="1230"/>
                      <a:pt x="1785" y="1244"/>
                    </a:cubicBezTo>
                    <a:cubicBezTo>
                      <a:pt x="1798" y="1257"/>
                      <a:pt x="1804" y="1287"/>
                      <a:pt x="1804" y="1278"/>
                    </a:cubicBezTo>
                    <a:cubicBezTo>
                      <a:pt x="1805" y="1270"/>
                      <a:pt x="1812" y="1240"/>
                      <a:pt x="1809" y="1228"/>
                    </a:cubicBezTo>
                    <a:cubicBezTo>
                      <a:pt x="1806" y="1216"/>
                      <a:pt x="1804" y="1209"/>
                      <a:pt x="1806" y="1206"/>
                    </a:cubicBezTo>
                    <a:cubicBezTo>
                      <a:pt x="1808" y="1204"/>
                      <a:pt x="1816" y="1203"/>
                      <a:pt x="1821" y="1210"/>
                    </a:cubicBezTo>
                    <a:cubicBezTo>
                      <a:pt x="1822" y="1213"/>
                      <a:pt x="1823" y="1217"/>
                      <a:pt x="1823" y="1222"/>
                    </a:cubicBezTo>
                    <a:cubicBezTo>
                      <a:pt x="1823" y="1241"/>
                      <a:pt x="1826" y="1268"/>
                      <a:pt x="1826" y="1284"/>
                    </a:cubicBezTo>
                    <a:cubicBezTo>
                      <a:pt x="1826" y="1299"/>
                      <a:pt x="1838" y="1317"/>
                      <a:pt x="1839" y="1299"/>
                    </a:cubicBezTo>
                    <a:cubicBezTo>
                      <a:pt x="1840" y="1281"/>
                      <a:pt x="1844" y="1272"/>
                      <a:pt x="1847" y="1269"/>
                    </a:cubicBezTo>
                    <a:cubicBezTo>
                      <a:pt x="1850" y="1266"/>
                      <a:pt x="1852" y="1277"/>
                      <a:pt x="1852" y="1293"/>
                    </a:cubicBezTo>
                    <a:cubicBezTo>
                      <a:pt x="1852" y="1309"/>
                      <a:pt x="1844" y="1312"/>
                      <a:pt x="1852" y="1324"/>
                    </a:cubicBezTo>
                    <a:cubicBezTo>
                      <a:pt x="1860" y="1335"/>
                      <a:pt x="1864" y="1347"/>
                      <a:pt x="1870" y="1352"/>
                    </a:cubicBezTo>
                    <a:cubicBezTo>
                      <a:pt x="1876" y="1358"/>
                      <a:pt x="1874" y="1356"/>
                      <a:pt x="1878" y="1369"/>
                    </a:cubicBezTo>
                    <a:cubicBezTo>
                      <a:pt x="1882" y="1382"/>
                      <a:pt x="1900" y="1418"/>
                      <a:pt x="1906" y="1404"/>
                    </a:cubicBezTo>
                    <a:cubicBezTo>
                      <a:pt x="1912" y="1390"/>
                      <a:pt x="1913" y="1374"/>
                      <a:pt x="1918" y="1384"/>
                    </a:cubicBezTo>
                    <a:cubicBezTo>
                      <a:pt x="1924" y="1394"/>
                      <a:pt x="1932" y="1414"/>
                      <a:pt x="1941" y="1400"/>
                    </a:cubicBezTo>
                    <a:cubicBezTo>
                      <a:pt x="1950" y="1385"/>
                      <a:pt x="1947" y="1360"/>
                      <a:pt x="1936" y="1333"/>
                    </a:cubicBezTo>
                    <a:cubicBezTo>
                      <a:pt x="1926" y="1306"/>
                      <a:pt x="1896" y="1283"/>
                      <a:pt x="1914" y="1294"/>
                    </a:cubicBezTo>
                    <a:cubicBezTo>
                      <a:pt x="1932" y="1306"/>
                      <a:pt x="1939" y="1324"/>
                      <a:pt x="1946" y="1332"/>
                    </a:cubicBezTo>
                    <a:cubicBezTo>
                      <a:pt x="1953" y="1339"/>
                      <a:pt x="1962" y="1354"/>
                      <a:pt x="1962" y="1361"/>
                    </a:cubicBezTo>
                    <a:cubicBezTo>
                      <a:pt x="1962" y="1368"/>
                      <a:pt x="1964" y="1390"/>
                      <a:pt x="1976" y="1385"/>
                    </a:cubicBezTo>
                    <a:cubicBezTo>
                      <a:pt x="1987" y="1380"/>
                      <a:pt x="1991" y="1354"/>
                      <a:pt x="1992" y="1364"/>
                    </a:cubicBezTo>
                    <a:cubicBezTo>
                      <a:pt x="1992" y="1374"/>
                      <a:pt x="2000" y="1379"/>
                      <a:pt x="2002" y="1383"/>
                    </a:cubicBezTo>
                    <a:cubicBezTo>
                      <a:pt x="2004" y="1387"/>
                      <a:pt x="2012" y="1400"/>
                      <a:pt x="2022" y="1392"/>
                    </a:cubicBezTo>
                    <a:cubicBezTo>
                      <a:pt x="2033" y="1383"/>
                      <a:pt x="2045" y="1364"/>
                      <a:pt x="2046" y="1352"/>
                    </a:cubicBezTo>
                    <a:cubicBezTo>
                      <a:pt x="2046" y="1340"/>
                      <a:pt x="2036" y="1321"/>
                      <a:pt x="2040" y="1310"/>
                    </a:cubicBezTo>
                    <a:close/>
                    <a:moveTo>
                      <a:pt x="1847" y="1198"/>
                    </a:moveTo>
                    <a:cubicBezTo>
                      <a:pt x="1839" y="1198"/>
                      <a:pt x="1838" y="1199"/>
                      <a:pt x="1832" y="1208"/>
                    </a:cubicBezTo>
                    <a:cubicBezTo>
                      <a:pt x="1829" y="1212"/>
                      <a:pt x="1828" y="1212"/>
                      <a:pt x="1827" y="1210"/>
                    </a:cubicBezTo>
                    <a:cubicBezTo>
                      <a:pt x="1825" y="1207"/>
                      <a:pt x="1825" y="1201"/>
                      <a:pt x="1825" y="1197"/>
                    </a:cubicBezTo>
                    <a:cubicBezTo>
                      <a:pt x="1825" y="1190"/>
                      <a:pt x="1828" y="1192"/>
                      <a:pt x="1832" y="1188"/>
                    </a:cubicBezTo>
                    <a:cubicBezTo>
                      <a:pt x="1837" y="1184"/>
                      <a:pt x="1845" y="1172"/>
                      <a:pt x="1847" y="1157"/>
                    </a:cubicBezTo>
                    <a:cubicBezTo>
                      <a:pt x="1849" y="1143"/>
                      <a:pt x="1841" y="1123"/>
                      <a:pt x="1841" y="1122"/>
                    </a:cubicBezTo>
                    <a:cubicBezTo>
                      <a:pt x="1841" y="1122"/>
                      <a:pt x="1849" y="1129"/>
                      <a:pt x="1857" y="1140"/>
                    </a:cubicBezTo>
                    <a:cubicBezTo>
                      <a:pt x="1866" y="1150"/>
                      <a:pt x="1862" y="1148"/>
                      <a:pt x="1862" y="1163"/>
                    </a:cubicBezTo>
                    <a:cubicBezTo>
                      <a:pt x="1862" y="1178"/>
                      <a:pt x="1861" y="1180"/>
                      <a:pt x="1868" y="1192"/>
                    </a:cubicBezTo>
                    <a:cubicBezTo>
                      <a:pt x="1872" y="1197"/>
                      <a:pt x="1874" y="1200"/>
                      <a:pt x="1875" y="1201"/>
                    </a:cubicBezTo>
                    <a:cubicBezTo>
                      <a:pt x="1872" y="1200"/>
                      <a:pt x="1855" y="1198"/>
                      <a:pt x="1847" y="1198"/>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79" name="Google Shape;1679;g2af5877792f_1_53"/>
              <p:cNvSpPr/>
              <p:nvPr/>
            </p:nvSpPr>
            <p:spPr>
              <a:xfrm>
                <a:off x="5422" y="2300"/>
                <a:ext cx="4" cy="2"/>
              </a:xfrm>
              <a:custGeom>
                <a:avLst/>
                <a:gdLst/>
                <a:ahLst/>
                <a:cxnLst/>
                <a:rect l="l" t="t" r="r" b="b"/>
                <a:pathLst>
                  <a:path w="2" h="1" extrusionOk="0">
                    <a:moveTo>
                      <a:pt x="0" y="0"/>
                    </a:moveTo>
                    <a:cubicBezTo>
                      <a:pt x="0" y="0"/>
                      <a:pt x="1" y="0"/>
                      <a:pt x="1" y="0"/>
                    </a:cubicBezTo>
                    <a:cubicBezTo>
                      <a:pt x="2" y="0"/>
                      <a:pt x="2" y="1"/>
                      <a:pt x="0" y="0"/>
                    </a:cubicBezTo>
                    <a:close/>
                  </a:path>
                </a:pathLst>
              </a:custGeom>
              <a:solidFill>
                <a:srgbClr val="CDD0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80" name="Google Shape;1680;g2af5877792f_1_53"/>
              <p:cNvSpPr/>
              <p:nvPr/>
            </p:nvSpPr>
            <p:spPr>
              <a:xfrm>
                <a:off x="3265" y="2040"/>
                <a:ext cx="314" cy="374"/>
              </a:xfrm>
              <a:custGeom>
                <a:avLst/>
                <a:gdLst/>
                <a:ahLst/>
                <a:cxnLst/>
                <a:rect l="l" t="t" r="r" b="b"/>
                <a:pathLst>
                  <a:path w="163" h="194" extrusionOk="0">
                    <a:moveTo>
                      <a:pt x="120" y="64"/>
                    </a:moveTo>
                    <a:cubicBezTo>
                      <a:pt x="120" y="64"/>
                      <a:pt x="111" y="56"/>
                      <a:pt x="117" y="53"/>
                    </a:cubicBezTo>
                    <a:cubicBezTo>
                      <a:pt x="123" y="50"/>
                      <a:pt x="132" y="49"/>
                      <a:pt x="143" y="49"/>
                    </a:cubicBezTo>
                    <a:cubicBezTo>
                      <a:pt x="154" y="49"/>
                      <a:pt x="155" y="46"/>
                      <a:pt x="156" y="38"/>
                    </a:cubicBezTo>
                    <a:cubicBezTo>
                      <a:pt x="156" y="31"/>
                      <a:pt x="146" y="19"/>
                      <a:pt x="139" y="11"/>
                    </a:cubicBezTo>
                    <a:cubicBezTo>
                      <a:pt x="132" y="3"/>
                      <a:pt x="124" y="0"/>
                      <a:pt x="115" y="11"/>
                    </a:cubicBezTo>
                    <a:cubicBezTo>
                      <a:pt x="106" y="22"/>
                      <a:pt x="94" y="34"/>
                      <a:pt x="86" y="43"/>
                    </a:cubicBezTo>
                    <a:cubicBezTo>
                      <a:pt x="79" y="52"/>
                      <a:pt x="84" y="61"/>
                      <a:pt x="77" y="61"/>
                    </a:cubicBezTo>
                    <a:cubicBezTo>
                      <a:pt x="69" y="61"/>
                      <a:pt x="60" y="54"/>
                      <a:pt x="54" y="68"/>
                    </a:cubicBezTo>
                    <a:cubicBezTo>
                      <a:pt x="49" y="83"/>
                      <a:pt x="57" y="84"/>
                      <a:pt x="44" y="84"/>
                    </a:cubicBezTo>
                    <a:cubicBezTo>
                      <a:pt x="31" y="84"/>
                      <a:pt x="30" y="87"/>
                      <a:pt x="22" y="100"/>
                    </a:cubicBezTo>
                    <a:cubicBezTo>
                      <a:pt x="14" y="114"/>
                      <a:pt x="1" y="116"/>
                      <a:pt x="15" y="128"/>
                    </a:cubicBezTo>
                    <a:cubicBezTo>
                      <a:pt x="28" y="141"/>
                      <a:pt x="20" y="147"/>
                      <a:pt x="29" y="149"/>
                    </a:cubicBezTo>
                    <a:cubicBezTo>
                      <a:pt x="39" y="150"/>
                      <a:pt x="43" y="157"/>
                      <a:pt x="39" y="165"/>
                    </a:cubicBezTo>
                    <a:cubicBezTo>
                      <a:pt x="36" y="173"/>
                      <a:pt x="29" y="172"/>
                      <a:pt x="22" y="175"/>
                    </a:cubicBezTo>
                    <a:cubicBezTo>
                      <a:pt x="15" y="179"/>
                      <a:pt x="0" y="194"/>
                      <a:pt x="22" y="189"/>
                    </a:cubicBezTo>
                    <a:cubicBezTo>
                      <a:pt x="44" y="183"/>
                      <a:pt x="52" y="184"/>
                      <a:pt x="52" y="176"/>
                    </a:cubicBezTo>
                    <a:cubicBezTo>
                      <a:pt x="53" y="168"/>
                      <a:pt x="53" y="170"/>
                      <a:pt x="64" y="160"/>
                    </a:cubicBezTo>
                    <a:cubicBezTo>
                      <a:pt x="76" y="151"/>
                      <a:pt x="64" y="137"/>
                      <a:pt x="73" y="135"/>
                    </a:cubicBezTo>
                    <a:cubicBezTo>
                      <a:pt x="82" y="134"/>
                      <a:pt x="67" y="140"/>
                      <a:pt x="82" y="139"/>
                    </a:cubicBezTo>
                    <a:cubicBezTo>
                      <a:pt x="97" y="137"/>
                      <a:pt x="108" y="118"/>
                      <a:pt x="119" y="114"/>
                    </a:cubicBezTo>
                    <a:cubicBezTo>
                      <a:pt x="129" y="110"/>
                      <a:pt x="131" y="103"/>
                      <a:pt x="133" y="105"/>
                    </a:cubicBezTo>
                    <a:cubicBezTo>
                      <a:pt x="135" y="106"/>
                      <a:pt x="163" y="99"/>
                      <a:pt x="149" y="89"/>
                    </a:cubicBezTo>
                    <a:cubicBezTo>
                      <a:pt x="136" y="79"/>
                      <a:pt x="135" y="82"/>
                      <a:pt x="135" y="77"/>
                    </a:cubicBezTo>
                    <a:cubicBezTo>
                      <a:pt x="135" y="71"/>
                      <a:pt x="120" y="64"/>
                      <a:pt x="120" y="64"/>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81" name="Google Shape;1681;g2af5877792f_1_53"/>
              <p:cNvSpPr/>
              <p:nvPr/>
            </p:nvSpPr>
            <p:spPr>
              <a:xfrm>
                <a:off x="1749" y="2920"/>
                <a:ext cx="46" cy="82"/>
              </a:xfrm>
              <a:custGeom>
                <a:avLst/>
                <a:gdLst/>
                <a:ahLst/>
                <a:cxnLst/>
                <a:rect l="l" t="t" r="r" b="b"/>
                <a:pathLst>
                  <a:path w="24" h="43" extrusionOk="0">
                    <a:moveTo>
                      <a:pt x="23" y="19"/>
                    </a:moveTo>
                    <a:cubicBezTo>
                      <a:pt x="24" y="16"/>
                      <a:pt x="23" y="0"/>
                      <a:pt x="20" y="5"/>
                    </a:cubicBezTo>
                    <a:cubicBezTo>
                      <a:pt x="16" y="11"/>
                      <a:pt x="22" y="23"/>
                      <a:pt x="15" y="24"/>
                    </a:cubicBezTo>
                    <a:cubicBezTo>
                      <a:pt x="8" y="25"/>
                      <a:pt x="6" y="24"/>
                      <a:pt x="3" y="32"/>
                    </a:cubicBezTo>
                    <a:cubicBezTo>
                      <a:pt x="0" y="40"/>
                      <a:pt x="2" y="43"/>
                      <a:pt x="13" y="41"/>
                    </a:cubicBezTo>
                    <a:cubicBezTo>
                      <a:pt x="24" y="39"/>
                      <a:pt x="23" y="19"/>
                      <a:pt x="23" y="19"/>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82" name="Google Shape;1682;g2af5877792f_1_53"/>
              <p:cNvSpPr/>
              <p:nvPr/>
            </p:nvSpPr>
            <p:spPr>
              <a:xfrm>
                <a:off x="1662" y="3000"/>
                <a:ext cx="48" cy="22"/>
              </a:xfrm>
              <a:custGeom>
                <a:avLst/>
                <a:gdLst/>
                <a:ahLst/>
                <a:cxnLst/>
                <a:rect l="l" t="t" r="r" b="b"/>
                <a:pathLst>
                  <a:path w="25" h="11" extrusionOk="0">
                    <a:moveTo>
                      <a:pt x="19" y="0"/>
                    </a:moveTo>
                    <a:cubicBezTo>
                      <a:pt x="19" y="0"/>
                      <a:pt x="0" y="7"/>
                      <a:pt x="10" y="9"/>
                    </a:cubicBezTo>
                    <a:cubicBezTo>
                      <a:pt x="20" y="11"/>
                      <a:pt x="25" y="4"/>
                      <a:pt x="19" y="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83" name="Google Shape;1683;g2af5877792f_1_53"/>
              <p:cNvSpPr/>
              <p:nvPr/>
            </p:nvSpPr>
            <p:spPr>
              <a:xfrm>
                <a:off x="1626" y="3018"/>
                <a:ext cx="31" cy="17"/>
              </a:xfrm>
              <a:custGeom>
                <a:avLst/>
                <a:gdLst/>
                <a:ahLst/>
                <a:cxnLst/>
                <a:rect l="l" t="t" r="r" b="b"/>
                <a:pathLst>
                  <a:path w="16" h="9" extrusionOk="0">
                    <a:moveTo>
                      <a:pt x="5" y="0"/>
                    </a:moveTo>
                    <a:cubicBezTo>
                      <a:pt x="2" y="8"/>
                      <a:pt x="0" y="9"/>
                      <a:pt x="5" y="9"/>
                    </a:cubicBezTo>
                    <a:cubicBezTo>
                      <a:pt x="10" y="9"/>
                      <a:pt x="16" y="0"/>
                      <a:pt x="14" y="0"/>
                    </a:cubicBezTo>
                    <a:cubicBezTo>
                      <a:pt x="12" y="0"/>
                      <a:pt x="5" y="0"/>
                      <a:pt x="5" y="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84" name="Google Shape;1684;g2af5877792f_1_53"/>
              <p:cNvSpPr/>
              <p:nvPr/>
            </p:nvSpPr>
            <p:spPr>
              <a:xfrm>
                <a:off x="1495" y="3049"/>
                <a:ext cx="33" cy="19"/>
              </a:xfrm>
              <a:custGeom>
                <a:avLst/>
                <a:gdLst/>
                <a:ahLst/>
                <a:cxnLst/>
                <a:rect l="l" t="t" r="r" b="b"/>
                <a:pathLst>
                  <a:path w="17" h="10" extrusionOk="0">
                    <a:moveTo>
                      <a:pt x="8" y="0"/>
                    </a:moveTo>
                    <a:cubicBezTo>
                      <a:pt x="3" y="4"/>
                      <a:pt x="0" y="7"/>
                      <a:pt x="3" y="8"/>
                    </a:cubicBezTo>
                    <a:cubicBezTo>
                      <a:pt x="6" y="10"/>
                      <a:pt x="13" y="4"/>
                      <a:pt x="15" y="4"/>
                    </a:cubicBezTo>
                    <a:cubicBezTo>
                      <a:pt x="17" y="5"/>
                      <a:pt x="8" y="0"/>
                      <a:pt x="8" y="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85" name="Google Shape;1685;g2af5877792f_1_53"/>
              <p:cNvSpPr/>
              <p:nvPr/>
            </p:nvSpPr>
            <p:spPr>
              <a:xfrm>
                <a:off x="1044" y="3037"/>
                <a:ext cx="424" cy="135"/>
              </a:xfrm>
              <a:custGeom>
                <a:avLst/>
                <a:gdLst/>
                <a:ahLst/>
                <a:cxnLst/>
                <a:rect l="l" t="t" r="r" b="b"/>
                <a:pathLst>
                  <a:path w="221" h="70" extrusionOk="0">
                    <a:moveTo>
                      <a:pt x="215" y="30"/>
                    </a:moveTo>
                    <a:cubicBezTo>
                      <a:pt x="215" y="30"/>
                      <a:pt x="197" y="25"/>
                      <a:pt x="191" y="24"/>
                    </a:cubicBezTo>
                    <a:cubicBezTo>
                      <a:pt x="184" y="22"/>
                      <a:pt x="169" y="24"/>
                      <a:pt x="165" y="24"/>
                    </a:cubicBezTo>
                    <a:cubicBezTo>
                      <a:pt x="160" y="24"/>
                      <a:pt x="166" y="25"/>
                      <a:pt x="165" y="19"/>
                    </a:cubicBezTo>
                    <a:cubicBezTo>
                      <a:pt x="163" y="13"/>
                      <a:pt x="163" y="6"/>
                      <a:pt x="163" y="6"/>
                    </a:cubicBezTo>
                    <a:cubicBezTo>
                      <a:pt x="163" y="6"/>
                      <a:pt x="141" y="0"/>
                      <a:pt x="141" y="10"/>
                    </a:cubicBezTo>
                    <a:cubicBezTo>
                      <a:pt x="141" y="21"/>
                      <a:pt x="141" y="20"/>
                      <a:pt x="135" y="24"/>
                    </a:cubicBezTo>
                    <a:cubicBezTo>
                      <a:pt x="129" y="27"/>
                      <a:pt x="123" y="26"/>
                      <a:pt x="111" y="30"/>
                    </a:cubicBezTo>
                    <a:cubicBezTo>
                      <a:pt x="100" y="34"/>
                      <a:pt x="105" y="36"/>
                      <a:pt x="95" y="36"/>
                    </a:cubicBezTo>
                    <a:cubicBezTo>
                      <a:pt x="85" y="37"/>
                      <a:pt x="73" y="39"/>
                      <a:pt x="70" y="36"/>
                    </a:cubicBezTo>
                    <a:cubicBezTo>
                      <a:pt x="67" y="34"/>
                      <a:pt x="47" y="19"/>
                      <a:pt x="51" y="33"/>
                    </a:cubicBezTo>
                    <a:cubicBezTo>
                      <a:pt x="54" y="47"/>
                      <a:pt x="56" y="46"/>
                      <a:pt x="50" y="46"/>
                    </a:cubicBezTo>
                    <a:cubicBezTo>
                      <a:pt x="45" y="46"/>
                      <a:pt x="38" y="52"/>
                      <a:pt x="35" y="46"/>
                    </a:cubicBezTo>
                    <a:cubicBezTo>
                      <a:pt x="33" y="41"/>
                      <a:pt x="22" y="40"/>
                      <a:pt x="22" y="40"/>
                    </a:cubicBezTo>
                    <a:cubicBezTo>
                      <a:pt x="22" y="40"/>
                      <a:pt x="15" y="41"/>
                      <a:pt x="14" y="49"/>
                    </a:cubicBezTo>
                    <a:cubicBezTo>
                      <a:pt x="13" y="56"/>
                      <a:pt x="0" y="70"/>
                      <a:pt x="9" y="70"/>
                    </a:cubicBezTo>
                    <a:cubicBezTo>
                      <a:pt x="17" y="70"/>
                      <a:pt x="37" y="62"/>
                      <a:pt x="44" y="59"/>
                    </a:cubicBezTo>
                    <a:cubicBezTo>
                      <a:pt x="51" y="56"/>
                      <a:pt x="66" y="56"/>
                      <a:pt x="71" y="50"/>
                    </a:cubicBezTo>
                    <a:cubicBezTo>
                      <a:pt x="77" y="45"/>
                      <a:pt x="84" y="46"/>
                      <a:pt x="99" y="44"/>
                    </a:cubicBezTo>
                    <a:cubicBezTo>
                      <a:pt x="113" y="43"/>
                      <a:pt x="136" y="38"/>
                      <a:pt x="140" y="37"/>
                    </a:cubicBezTo>
                    <a:cubicBezTo>
                      <a:pt x="144" y="36"/>
                      <a:pt x="158" y="30"/>
                      <a:pt x="164" y="32"/>
                    </a:cubicBezTo>
                    <a:cubicBezTo>
                      <a:pt x="170" y="33"/>
                      <a:pt x="210" y="38"/>
                      <a:pt x="215" y="37"/>
                    </a:cubicBezTo>
                    <a:cubicBezTo>
                      <a:pt x="221" y="36"/>
                      <a:pt x="219" y="31"/>
                      <a:pt x="215" y="3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86" name="Google Shape;1686;g2af5877792f_1_53"/>
              <p:cNvSpPr/>
              <p:nvPr/>
            </p:nvSpPr>
            <p:spPr>
              <a:xfrm>
                <a:off x="938" y="3114"/>
                <a:ext cx="127" cy="62"/>
              </a:xfrm>
              <a:custGeom>
                <a:avLst/>
                <a:gdLst/>
                <a:ahLst/>
                <a:cxnLst/>
                <a:rect l="l" t="t" r="r" b="b"/>
                <a:pathLst>
                  <a:path w="66" h="32" extrusionOk="0">
                    <a:moveTo>
                      <a:pt x="19" y="6"/>
                    </a:moveTo>
                    <a:cubicBezTo>
                      <a:pt x="19" y="6"/>
                      <a:pt x="13" y="6"/>
                      <a:pt x="10" y="6"/>
                    </a:cubicBezTo>
                    <a:cubicBezTo>
                      <a:pt x="8" y="5"/>
                      <a:pt x="0" y="4"/>
                      <a:pt x="5" y="14"/>
                    </a:cubicBezTo>
                    <a:cubicBezTo>
                      <a:pt x="10" y="25"/>
                      <a:pt x="2" y="27"/>
                      <a:pt x="11" y="30"/>
                    </a:cubicBezTo>
                    <a:cubicBezTo>
                      <a:pt x="20" y="32"/>
                      <a:pt x="28" y="23"/>
                      <a:pt x="30" y="22"/>
                    </a:cubicBezTo>
                    <a:cubicBezTo>
                      <a:pt x="32" y="22"/>
                      <a:pt x="41" y="26"/>
                      <a:pt x="46" y="25"/>
                    </a:cubicBezTo>
                    <a:cubicBezTo>
                      <a:pt x="50" y="24"/>
                      <a:pt x="55" y="26"/>
                      <a:pt x="57" y="18"/>
                    </a:cubicBezTo>
                    <a:cubicBezTo>
                      <a:pt x="59" y="9"/>
                      <a:pt x="66" y="0"/>
                      <a:pt x="61" y="0"/>
                    </a:cubicBezTo>
                    <a:cubicBezTo>
                      <a:pt x="56" y="0"/>
                      <a:pt x="63" y="2"/>
                      <a:pt x="50" y="8"/>
                    </a:cubicBezTo>
                    <a:cubicBezTo>
                      <a:pt x="38" y="13"/>
                      <a:pt x="40" y="17"/>
                      <a:pt x="38" y="13"/>
                    </a:cubicBezTo>
                    <a:cubicBezTo>
                      <a:pt x="36" y="9"/>
                      <a:pt x="19" y="6"/>
                      <a:pt x="19" y="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87" name="Google Shape;1687;g2af5877792f_1_53"/>
              <p:cNvSpPr/>
              <p:nvPr/>
            </p:nvSpPr>
            <p:spPr>
              <a:xfrm>
                <a:off x="-12" y="2937"/>
                <a:ext cx="116" cy="63"/>
              </a:xfrm>
              <a:custGeom>
                <a:avLst/>
                <a:gdLst/>
                <a:ahLst/>
                <a:cxnLst/>
                <a:rect l="l" t="t" r="r" b="b"/>
                <a:pathLst>
                  <a:path w="60" h="33" extrusionOk="0">
                    <a:moveTo>
                      <a:pt x="53" y="14"/>
                    </a:moveTo>
                    <a:cubicBezTo>
                      <a:pt x="43" y="5"/>
                      <a:pt x="37" y="0"/>
                      <a:pt x="26" y="4"/>
                    </a:cubicBezTo>
                    <a:cubicBezTo>
                      <a:pt x="14" y="9"/>
                      <a:pt x="0" y="10"/>
                      <a:pt x="10" y="14"/>
                    </a:cubicBezTo>
                    <a:cubicBezTo>
                      <a:pt x="20" y="18"/>
                      <a:pt x="20" y="33"/>
                      <a:pt x="30" y="30"/>
                    </a:cubicBezTo>
                    <a:cubicBezTo>
                      <a:pt x="39" y="26"/>
                      <a:pt x="53" y="20"/>
                      <a:pt x="53" y="20"/>
                    </a:cubicBezTo>
                    <a:cubicBezTo>
                      <a:pt x="53" y="20"/>
                      <a:pt x="60" y="21"/>
                      <a:pt x="53" y="14"/>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88" name="Google Shape;1688;g2af5877792f_1_53"/>
              <p:cNvSpPr/>
              <p:nvPr/>
            </p:nvSpPr>
            <p:spPr>
              <a:xfrm>
                <a:off x="92" y="3014"/>
                <a:ext cx="58" cy="38"/>
              </a:xfrm>
              <a:custGeom>
                <a:avLst/>
                <a:gdLst/>
                <a:ahLst/>
                <a:cxnLst/>
                <a:rect l="l" t="t" r="r" b="b"/>
                <a:pathLst>
                  <a:path w="30" h="20" extrusionOk="0">
                    <a:moveTo>
                      <a:pt x="21" y="6"/>
                    </a:moveTo>
                    <a:cubicBezTo>
                      <a:pt x="17" y="0"/>
                      <a:pt x="0" y="4"/>
                      <a:pt x="8" y="11"/>
                    </a:cubicBezTo>
                    <a:cubicBezTo>
                      <a:pt x="16" y="18"/>
                      <a:pt x="20" y="20"/>
                      <a:pt x="25" y="18"/>
                    </a:cubicBezTo>
                    <a:cubicBezTo>
                      <a:pt x="30" y="16"/>
                      <a:pt x="24" y="11"/>
                      <a:pt x="21" y="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89" name="Google Shape;1689;g2af5877792f_1_53"/>
              <p:cNvSpPr/>
              <p:nvPr/>
            </p:nvSpPr>
            <p:spPr>
              <a:xfrm>
                <a:off x="131" y="2974"/>
                <a:ext cx="50" cy="44"/>
              </a:xfrm>
              <a:custGeom>
                <a:avLst/>
                <a:gdLst/>
                <a:ahLst/>
                <a:cxnLst/>
                <a:rect l="l" t="t" r="r" b="b"/>
                <a:pathLst>
                  <a:path w="26" h="23" extrusionOk="0">
                    <a:moveTo>
                      <a:pt x="24" y="11"/>
                    </a:moveTo>
                    <a:cubicBezTo>
                      <a:pt x="24" y="6"/>
                      <a:pt x="0" y="0"/>
                      <a:pt x="7" y="7"/>
                    </a:cubicBezTo>
                    <a:cubicBezTo>
                      <a:pt x="14" y="13"/>
                      <a:pt x="26" y="23"/>
                      <a:pt x="24" y="11"/>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90" name="Google Shape;1690;g2af5877792f_1_53"/>
              <p:cNvSpPr/>
              <p:nvPr/>
            </p:nvSpPr>
            <p:spPr>
              <a:xfrm>
                <a:off x="490" y="3081"/>
                <a:ext cx="40" cy="60"/>
              </a:xfrm>
              <a:custGeom>
                <a:avLst/>
                <a:gdLst/>
                <a:ahLst/>
                <a:cxnLst/>
                <a:rect l="l" t="t" r="r" b="b"/>
                <a:pathLst>
                  <a:path w="21" h="31" extrusionOk="0">
                    <a:moveTo>
                      <a:pt x="12" y="3"/>
                    </a:moveTo>
                    <a:cubicBezTo>
                      <a:pt x="6" y="8"/>
                      <a:pt x="0" y="9"/>
                      <a:pt x="0" y="17"/>
                    </a:cubicBezTo>
                    <a:cubicBezTo>
                      <a:pt x="0" y="26"/>
                      <a:pt x="7" y="31"/>
                      <a:pt x="12" y="26"/>
                    </a:cubicBezTo>
                    <a:cubicBezTo>
                      <a:pt x="17" y="21"/>
                      <a:pt x="20" y="7"/>
                      <a:pt x="21" y="3"/>
                    </a:cubicBezTo>
                    <a:cubicBezTo>
                      <a:pt x="21" y="0"/>
                      <a:pt x="16" y="1"/>
                      <a:pt x="12" y="3"/>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91" name="Google Shape;1691;g2af5877792f_1_53"/>
              <p:cNvSpPr/>
              <p:nvPr/>
            </p:nvSpPr>
            <p:spPr>
              <a:xfrm>
                <a:off x="696" y="3102"/>
                <a:ext cx="42" cy="27"/>
              </a:xfrm>
              <a:custGeom>
                <a:avLst/>
                <a:gdLst/>
                <a:ahLst/>
                <a:cxnLst/>
                <a:rect l="l" t="t" r="r" b="b"/>
                <a:pathLst>
                  <a:path w="22" h="14" extrusionOk="0">
                    <a:moveTo>
                      <a:pt x="8" y="3"/>
                    </a:moveTo>
                    <a:cubicBezTo>
                      <a:pt x="0" y="8"/>
                      <a:pt x="4" y="12"/>
                      <a:pt x="8" y="13"/>
                    </a:cubicBezTo>
                    <a:cubicBezTo>
                      <a:pt x="12" y="14"/>
                      <a:pt x="22" y="10"/>
                      <a:pt x="22" y="6"/>
                    </a:cubicBezTo>
                    <a:cubicBezTo>
                      <a:pt x="22" y="2"/>
                      <a:pt x="13" y="0"/>
                      <a:pt x="8" y="3"/>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92" name="Google Shape;1692;g2af5877792f_1_53"/>
              <p:cNvSpPr/>
              <p:nvPr/>
            </p:nvSpPr>
            <p:spPr>
              <a:xfrm>
                <a:off x="548" y="3089"/>
                <a:ext cx="82" cy="46"/>
              </a:xfrm>
              <a:custGeom>
                <a:avLst/>
                <a:gdLst/>
                <a:ahLst/>
                <a:cxnLst/>
                <a:rect l="l" t="t" r="r" b="b"/>
                <a:pathLst>
                  <a:path w="43" h="24" extrusionOk="0">
                    <a:moveTo>
                      <a:pt x="14" y="4"/>
                    </a:moveTo>
                    <a:cubicBezTo>
                      <a:pt x="16" y="4"/>
                      <a:pt x="31" y="8"/>
                      <a:pt x="35" y="10"/>
                    </a:cubicBezTo>
                    <a:cubicBezTo>
                      <a:pt x="39" y="12"/>
                      <a:pt x="43" y="24"/>
                      <a:pt x="35" y="20"/>
                    </a:cubicBezTo>
                    <a:cubicBezTo>
                      <a:pt x="27" y="16"/>
                      <a:pt x="0" y="0"/>
                      <a:pt x="14" y="4"/>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93" name="Google Shape;1693;g2af5877792f_1_53"/>
              <p:cNvSpPr/>
              <p:nvPr/>
            </p:nvSpPr>
            <p:spPr>
              <a:xfrm>
                <a:off x="625" y="3147"/>
                <a:ext cx="80" cy="77"/>
              </a:xfrm>
              <a:custGeom>
                <a:avLst/>
                <a:gdLst/>
                <a:ahLst/>
                <a:cxnLst/>
                <a:rect l="l" t="t" r="r" b="b"/>
                <a:pathLst>
                  <a:path w="42" h="40" extrusionOk="0">
                    <a:moveTo>
                      <a:pt x="14" y="9"/>
                    </a:moveTo>
                    <a:cubicBezTo>
                      <a:pt x="19" y="12"/>
                      <a:pt x="30" y="25"/>
                      <a:pt x="35" y="27"/>
                    </a:cubicBezTo>
                    <a:cubicBezTo>
                      <a:pt x="41" y="30"/>
                      <a:pt x="42" y="40"/>
                      <a:pt x="35" y="38"/>
                    </a:cubicBezTo>
                    <a:cubicBezTo>
                      <a:pt x="29" y="36"/>
                      <a:pt x="16" y="20"/>
                      <a:pt x="8" y="16"/>
                    </a:cubicBezTo>
                    <a:cubicBezTo>
                      <a:pt x="0" y="12"/>
                      <a:pt x="0" y="0"/>
                      <a:pt x="14" y="9"/>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94" name="Google Shape;1694;g2af5877792f_1_53"/>
              <p:cNvSpPr/>
              <p:nvPr/>
            </p:nvSpPr>
            <p:spPr>
              <a:xfrm>
                <a:off x="340" y="3043"/>
                <a:ext cx="41" cy="21"/>
              </a:xfrm>
              <a:custGeom>
                <a:avLst/>
                <a:gdLst/>
                <a:ahLst/>
                <a:cxnLst/>
                <a:rect l="l" t="t" r="r" b="b"/>
                <a:pathLst>
                  <a:path w="21" h="11" extrusionOk="0">
                    <a:moveTo>
                      <a:pt x="0" y="1"/>
                    </a:moveTo>
                    <a:cubicBezTo>
                      <a:pt x="2" y="4"/>
                      <a:pt x="3" y="11"/>
                      <a:pt x="11" y="9"/>
                    </a:cubicBezTo>
                    <a:cubicBezTo>
                      <a:pt x="19" y="7"/>
                      <a:pt x="21" y="0"/>
                      <a:pt x="15" y="0"/>
                    </a:cubicBezTo>
                    <a:cubicBezTo>
                      <a:pt x="10" y="0"/>
                      <a:pt x="0" y="1"/>
                      <a:pt x="0" y="1"/>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95" name="Google Shape;1695;g2af5877792f_1_53"/>
              <p:cNvSpPr/>
              <p:nvPr/>
            </p:nvSpPr>
            <p:spPr>
              <a:xfrm>
                <a:off x="842" y="3210"/>
                <a:ext cx="38" cy="27"/>
              </a:xfrm>
              <a:custGeom>
                <a:avLst/>
                <a:gdLst/>
                <a:ahLst/>
                <a:cxnLst/>
                <a:rect l="l" t="t" r="r" b="b"/>
                <a:pathLst>
                  <a:path w="20" h="14" extrusionOk="0">
                    <a:moveTo>
                      <a:pt x="9" y="0"/>
                    </a:moveTo>
                    <a:cubicBezTo>
                      <a:pt x="7" y="3"/>
                      <a:pt x="8" y="7"/>
                      <a:pt x="4" y="9"/>
                    </a:cubicBezTo>
                    <a:cubicBezTo>
                      <a:pt x="0" y="10"/>
                      <a:pt x="3" y="14"/>
                      <a:pt x="7" y="14"/>
                    </a:cubicBezTo>
                    <a:cubicBezTo>
                      <a:pt x="10" y="14"/>
                      <a:pt x="20" y="8"/>
                      <a:pt x="18" y="5"/>
                    </a:cubicBezTo>
                    <a:cubicBezTo>
                      <a:pt x="16" y="3"/>
                      <a:pt x="9" y="0"/>
                      <a:pt x="9" y="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96" name="Google Shape;1696;g2af5877792f_1_53"/>
              <p:cNvSpPr/>
              <p:nvPr/>
            </p:nvSpPr>
            <p:spPr>
              <a:xfrm>
                <a:off x="865" y="3129"/>
                <a:ext cx="33" cy="31"/>
              </a:xfrm>
              <a:custGeom>
                <a:avLst/>
                <a:gdLst/>
                <a:ahLst/>
                <a:cxnLst/>
                <a:rect l="l" t="t" r="r" b="b"/>
                <a:pathLst>
                  <a:path w="17" h="16" extrusionOk="0">
                    <a:moveTo>
                      <a:pt x="6" y="3"/>
                    </a:moveTo>
                    <a:cubicBezTo>
                      <a:pt x="0" y="4"/>
                      <a:pt x="10" y="16"/>
                      <a:pt x="13" y="13"/>
                    </a:cubicBezTo>
                    <a:cubicBezTo>
                      <a:pt x="15" y="11"/>
                      <a:pt x="17" y="6"/>
                      <a:pt x="15" y="3"/>
                    </a:cubicBezTo>
                    <a:cubicBezTo>
                      <a:pt x="14" y="0"/>
                      <a:pt x="10" y="2"/>
                      <a:pt x="6" y="3"/>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97" name="Google Shape;1697;g2af5877792f_1_53"/>
              <p:cNvSpPr/>
              <p:nvPr/>
            </p:nvSpPr>
            <p:spPr>
              <a:xfrm>
                <a:off x="1780" y="2356"/>
                <a:ext cx="38" cy="31"/>
              </a:xfrm>
              <a:custGeom>
                <a:avLst/>
                <a:gdLst/>
                <a:ahLst/>
                <a:cxnLst/>
                <a:rect l="l" t="t" r="r" b="b"/>
                <a:pathLst>
                  <a:path w="20" h="16" extrusionOk="0">
                    <a:moveTo>
                      <a:pt x="14" y="0"/>
                    </a:moveTo>
                    <a:cubicBezTo>
                      <a:pt x="14" y="0"/>
                      <a:pt x="0" y="4"/>
                      <a:pt x="4" y="10"/>
                    </a:cubicBezTo>
                    <a:cubicBezTo>
                      <a:pt x="8" y="16"/>
                      <a:pt x="12" y="14"/>
                      <a:pt x="16" y="10"/>
                    </a:cubicBezTo>
                    <a:cubicBezTo>
                      <a:pt x="20" y="6"/>
                      <a:pt x="14" y="0"/>
                      <a:pt x="14" y="0"/>
                    </a:cubicBezTo>
                    <a:close/>
                  </a:path>
                </a:pathLst>
              </a:custGeom>
              <a:solidFill>
                <a:srgbClr val="CDD0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98" name="Google Shape;1698;g2af5877792f_1_53"/>
              <p:cNvSpPr/>
              <p:nvPr/>
            </p:nvSpPr>
            <p:spPr>
              <a:xfrm>
                <a:off x="1714" y="2271"/>
                <a:ext cx="35" cy="35"/>
              </a:xfrm>
              <a:custGeom>
                <a:avLst/>
                <a:gdLst/>
                <a:ahLst/>
                <a:cxnLst/>
                <a:rect l="l" t="t" r="r" b="b"/>
                <a:pathLst>
                  <a:path w="18" h="18" extrusionOk="0">
                    <a:moveTo>
                      <a:pt x="0" y="5"/>
                    </a:moveTo>
                    <a:cubicBezTo>
                      <a:pt x="1" y="15"/>
                      <a:pt x="5" y="18"/>
                      <a:pt x="8" y="12"/>
                    </a:cubicBezTo>
                    <a:cubicBezTo>
                      <a:pt x="10" y="6"/>
                      <a:pt x="18" y="0"/>
                      <a:pt x="18" y="0"/>
                    </a:cubicBezTo>
                    <a:lnTo>
                      <a:pt x="0" y="5"/>
                    </a:lnTo>
                    <a:close/>
                  </a:path>
                </a:pathLst>
              </a:custGeom>
              <a:solidFill>
                <a:srgbClr val="CDD0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699" name="Google Shape;1699;g2af5877792f_1_53"/>
              <p:cNvSpPr/>
              <p:nvPr/>
            </p:nvSpPr>
            <p:spPr>
              <a:xfrm>
                <a:off x="2005" y="1759"/>
                <a:ext cx="194" cy="106"/>
              </a:xfrm>
              <a:custGeom>
                <a:avLst/>
                <a:gdLst/>
                <a:ahLst/>
                <a:cxnLst/>
                <a:rect l="l" t="t" r="r" b="b"/>
                <a:pathLst>
                  <a:path w="101" h="55" extrusionOk="0">
                    <a:moveTo>
                      <a:pt x="100" y="36"/>
                    </a:moveTo>
                    <a:cubicBezTo>
                      <a:pt x="98" y="27"/>
                      <a:pt x="98" y="26"/>
                      <a:pt x="98" y="18"/>
                    </a:cubicBezTo>
                    <a:cubicBezTo>
                      <a:pt x="97" y="10"/>
                      <a:pt x="94" y="11"/>
                      <a:pt x="83" y="9"/>
                    </a:cubicBezTo>
                    <a:cubicBezTo>
                      <a:pt x="71" y="7"/>
                      <a:pt x="73" y="5"/>
                      <a:pt x="73" y="4"/>
                    </a:cubicBezTo>
                    <a:cubicBezTo>
                      <a:pt x="73" y="3"/>
                      <a:pt x="69" y="0"/>
                      <a:pt x="62" y="4"/>
                    </a:cubicBezTo>
                    <a:cubicBezTo>
                      <a:pt x="54" y="7"/>
                      <a:pt x="52" y="9"/>
                      <a:pt x="49" y="10"/>
                    </a:cubicBezTo>
                    <a:cubicBezTo>
                      <a:pt x="45" y="10"/>
                      <a:pt x="17" y="17"/>
                      <a:pt x="9" y="17"/>
                    </a:cubicBezTo>
                    <a:cubicBezTo>
                      <a:pt x="0" y="17"/>
                      <a:pt x="7" y="27"/>
                      <a:pt x="22" y="36"/>
                    </a:cubicBezTo>
                    <a:cubicBezTo>
                      <a:pt x="37" y="46"/>
                      <a:pt x="46" y="46"/>
                      <a:pt x="55" y="51"/>
                    </a:cubicBezTo>
                    <a:cubicBezTo>
                      <a:pt x="63" y="55"/>
                      <a:pt x="75" y="55"/>
                      <a:pt x="86" y="51"/>
                    </a:cubicBezTo>
                    <a:cubicBezTo>
                      <a:pt x="97" y="47"/>
                      <a:pt x="101" y="45"/>
                      <a:pt x="100" y="3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700" name="Google Shape;1700;g2af5877792f_1_53"/>
              <p:cNvSpPr/>
              <p:nvPr/>
            </p:nvSpPr>
            <p:spPr>
              <a:xfrm>
                <a:off x="1418" y="1715"/>
                <a:ext cx="129" cy="70"/>
              </a:xfrm>
              <a:custGeom>
                <a:avLst/>
                <a:gdLst/>
                <a:ahLst/>
                <a:cxnLst/>
                <a:rect l="l" t="t" r="r" b="b"/>
                <a:pathLst>
                  <a:path w="67" h="36" extrusionOk="0">
                    <a:moveTo>
                      <a:pt x="58" y="26"/>
                    </a:moveTo>
                    <a:cubicBezTo>
                      <a:pt x="44" y="20"/>
                      <a:pt x="21" y="10"/>
                      <a:pt x="20" y="5"/>
                    </a:cubicBezTo>
                    <a:cubicBezTo>
                      <a:pt x="20" y="0"/>
                      <a:pt x="0" y="3"/>
                      <a:pt x="14" y="14"/>
                    </a:cubicBezTo>
                    <a:cubicBezTo>
                      <a:pt x="14" y="14"/>
                      <a:pt x="28" y="29"/>
                      <a:pt x="33" y="32"/>
                    </a:cubicBezTo>
                    <a:cubicBezTo>
                      <a:pt x="38" y="35"/>
                      <a:pt x="48" y="36"/>
                      <a:pt x="53" y="36"/>
                    </a:cubicBezTo>
                    <a:cubicBezTo>
                      <a:pt x="59" y="36"/>
                      <a:pt x="67" y="30"/>
                      <a:pt x="58" y="2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701" name="Google Shape;1701;g2af5877792f_1_53"/>
              <p:cNvSpPr/>
              <p:nvPr/>
            </p:nvSpPr>
            <p:spPr>
              <a:xfrm>
                <a:off x="1566" y="1228"/>
                <a:ext cx="337" cy="141"/>
              </a:xfrm>
              <a:custGeom>
                <a:avLst/>
                <a:gdLst/>
                <a:ahLst/>
                <a:cxnLst/>
                <a:rect l="l" t="t" r="r" b="b"/>
                <a:pathLst>
                  <a:path w="175" h="73" extrusionOk="0">
                    <a:moveTo>
                      <a:pt x="122" y="66"/>
                    </a:moveTo>
                    <a:cubicBezTo>
                      <a:pt x="122" y="66"/>
                      <a:pt x="127" y="51"/>
                      <a:pt x="139" y="51"/>
                    </a:cubicBezTo>
                    <a:cubicBezTo>
                      <a:pt x="151" y="51"/>
                      <a:pt x="153" y="55"/>
                      <a:pt x="160" y="51"/>
                    </a:cubicBezTo>
                    <a:cubicBezTo>
                      <a:pt x="166" y="48"/>
                      <a:pt x="175" y="42"/>
                      <a:pt x="164" y="39"/>
                    </a:cubicBezTo>
                    <a:cubicBezTo>
                      <a:pt x="153" y="37"/>
                      <a:pt x="136" y="38"/>
                      <a:pt x="126" y="34"/>
                    </a:cubicBezTo>
                    <a:cubicBezTo>
                      <a:pt x="116" y="29"/>
                      <a:pt x="107" y="31"/>
                      <a:pt x="102" y="23"/>
                    </a:cubicBezTo>
                    <a:cubicBezTo>
                      <a:pt x="96" y="16"/>
                      <a:pt x="77" y="3"/>
                      <a:pt x="71" y="7"/>
                    </a:cubicBezTo>
                    <a:cubicBezTo>
                      <a:pt x="65" y="10"/>
                      <a:pt x="66" y="17"/>
                      <a:pt x="51" y="16"/>
                    </a:cubicBezTo>
                    <a:cubicBezTo>
                      <a:pt x="37" y="15"/>
                      <a:pt x="35" y="16"/>
                      <a:pt x="24" y="10"/>
                    </a:cubicBezTo>
                    <a:cubicBezTo>
                      <a:pt x="13" y="3"/>
                      <a:pt x="7" y="0"/>
                      <a:pt x="6" y="12"/>
                    </a:cubicBezTo>
                    <a:cubicBezTo>
                      <a:pt x="5" y="24"/>
                      <a:pt x="0" y="45"/>
                      <a:pt x="25" y="39"/>
                    </a:cubicBezTo>
                    <a:cubicBezTo>
                      <a:pt x="49" y="32"/>
                      <a:pt x="61" y="29"/>
                      <a:pt x="77" y="39"/>
                    </a:cubicBezTo>
                    <a:cubicBezTo>
                      <a:pt x="92" y="49"/>
                      <a:pt x="101" y="56"/>
                      <a:pt x="106" y="60"/>
                    </a:cubicBezTo>
                    <a:cubicBezTo>
                      <a:pt x="110" y="64"/>
                      <a:pt x="115" y="73"/>
                      <a:pt x="122" y="6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702" name="Google Shape;1702;g2af5877792f_1_53"/>
              <p:cNvSpPr/>
              <p:nvPr/>
            </p:nvSpPr>
            <p:spPr>
              <a:xfrm>
                <a:off x="3169" y="2473"/>
                <a:ext cx="44" cy="52"/>
              </a:xfrm>
              <a:custGeom>
                <a:avLst/>
                <a:gdLst/>
                <a:ahLst/>
                <a:cxnLst/>
                <a:rect l="l" t="t" r="r" b="b"/>
                <a:pathLst>
                  <a:path w="23" h="27" extrusionOk="0">
                    <a:moveTo>
                      <a:pt x="11" y="7"/>
                    </a:moveTo>
                    <a:cubicBezTo>
                      <a:pt x="9" y="12"/>
                      <a:pt x="0" y="27"/>
                      <a:pt x="11" y="21"/>
                    </a:cubicBezTo>
                    <a:cubicBezTo>
                      <a:pt x="23" y="15"/>
                      <a:pt x="20" y="7"/>
                      <a:pt x="20" y="7"/>
                    </a:cubicBezTo>
                    <a:cubicBezTo>
                      <a:pt x="20" y="7"/>
                      <a:pt x="15" y="0"/>
                      <a:pt x="11" y="7"/>
                    </a:cubicBezTo>
                    <a:close/>
                  </a:path>
                </a:pathLst>
              </a:custGeom>
              <a:solidFill>
                <a:srgbClr val="CDD0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703" name="Google Shape;1703;g2af5877792f_1_53"/>
              <p:cNvSpPr/>
              <p:nvPr/>
            </p:nvSpPr>
            <p:spPr>
              <a:xfrm>
                <a:off x="3075" y="2435"/>
                <a:ext cx="0" cy="0"/>
              </a:xfrm>
              <a:prstGeom prst="ellipse">
                <a:avLst/>
              </a:prstGeom>
              <a:solidFill>
                <a:srgbClr val="CDD0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704" name="Google Shape;1704;g2af5877792f_1_53"/>
              <p:cNvSpPr/>
              <p:nvPr/>
            </p:nvSpPr>
            <p:spPr>
              <a:xfrm>
                <a:off x="3087" y="2460"/>
                <a:ext cx="0" cy="0"/>
              </a:xfrm>
              <a:prstGeom prst="ellipse">
                <a:avLst/>
              </a:prstGeom>
              <a:solidFill>
                <a:srgbClr val="CDD0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grpSp>
        <p:grpSp>
          <p:nvGrpSpPr>
            <p:cNvPr id="1705" name="Google Shape;1705;g2af5877792f_1_53"/>
            <p:cNvGrpSpPr/>
            <p:nvPr/>
          </p:nvGrpSpPr>
          <p:grpSpPr>
            <a:xfrm>
              <a:off x="2951320" y="3807675"/>
              <a:ext cx="818072" cy="536554"/>
              <a:chOff x="389" y="-9"/>
              <a:chExt cx="4989" cy="3271"/>
            </a:xfrm>
          </p:grpSpPr>
          <p:sp>
            <p:nvSpPr>
              <p:cNvPr id="1706" name="Google Shape;1706;g2af5877792f_1_53"/>
              <p:cNvSpPr/>
              <p:nvPr/>
            </p:nvSpPr>
            <p:spPr>
              <a:xfrm>
                <a:off x="4210" y="1913"/>
                <a:ext cx="1168" cy="1349"/>
              </a:xfrm>
              <a:custGeom>
                <a:avLst/>
                <a:gdLst/>
                <a:ahLst/>
                <a:cxnLst/>
                <a:rect l="l" t="t" r="r" b="b"/>
                <a:pathLst>
                  <a:path w="1213" h="1398" extrusionOk="0">
                    <a:moveTo>
                      <a:pt x="218" y="1278"/>
                    </a:moveTo>
                    <a:cubicBezTo>
                      <a:pt x="218" y="1278"/>
                      <a:pt x="250" y="1286"/>
                      <a:pt x="274" y="1294"/>
                    </a:cubicBezTo>
                    <a:cubicBezTo>
                      <a:pt x="298" y="1302"/>
                      <a:pt x="344" y="1339"/>
                      <a:pt x="346" y="1355"/>
                    </a:cubicBezTo>
                    <a:cubicBezTo>
                      <a:pt x="349" y="1371"/>
                      <a:pt x="384" y="1398"/>
                      <a:pt x="413" y="1344"/>
                    </a:cubicBezTo>
                    <a:cubicBezTo>
                      <a:pt x="442" y="1291"/>
                      <a:pt x="482" y="1259"/>
                      <a:pt x="482" y="1227"/>
                    </a:cubicBezTo>
                    <a:cubicBezTo>
                      <a:pt x="482" y="1227"/>
                      <a:pt x="484" y="1192"/>
                      <a:pt x="502" y="1182"/>
                    </a:cubicBezTo>
                    <a:cubicBezTo>
                      <a:pt x="521" y="1171"/>
                      <a:pt x="513" y="1164"/>
                      <a:pt x="528" y="1151"/>
                    </a:cubicBezTo>
                    <a:cubicBezTo>
                      <a:pt x="542" y="1138"/>
                      <a:pt x="558" y="1142"/>
                      <a:pt x="576" y="1132"/>
                    </a:cubicBezTo>
                    <a:cubicBezTo>
                      <a:pt x="593" y="1123"/>
                      <a:pt x="609" y="1095"/>
                      <a:pt x="625" y="1090"/>
                    </a:cubicBezTo>
                    <a:cubicBezTo>
                      <a:pt x="641" y="1084"/>
                      <a:pt x="673" y="1082"/>
                      <a:pt x="686" y="1060"/>
                    </a:cubicBezTo>
                    <a:cubicBezTo>
                      <a:pt x="700" y="1039"/>
                      <a:pt x="697" y="1036"/>
                      <a:pt x="738" y="1028"/>
                    </a:cubicBezTo>
                    <a:cubicBezTo>
                      <a:pt x="780" y="1020"/>
                      <a:pt x="773" y="1028"/>
                      <a:pt x="796" y="1028"/>
                    </a:cubicBezTo>
                    <a:cubicBezTo>
                      <a:pt x="818" y="1028"/>
                      <a:pt x="874" y="1007"/>
                      <a:pt x="921" y="984"/>
                    </a:cubicBezTo>
                    <a:cubicBezTo>
                      <a:pt x="968" y="962"/>
                      <a:pt x="1018" y="936"/>
                      <a:pt x="1064" y="898"/>
                    </a:cubicBezTo>
                    <a:cubicBezTo>
                      <a:pt x="1109" y="859"/>
                      <a:pt x="1145" y="844"/>
                      <a:pt x="1162" y="811"/>
                    </a:cubicBezTo>
                    <a:cubicBezTo>
                      <a:pt x="1180" y="778"/>
                      <a:pt x="1213" y="750"/>
                      <a:pt x="1178" y="742"/>
                    </a:cubicBezTo>
                    <a:cubicBezTo>
                      <a:pt x="1144" y="734"/>
                      <a:pt x="1106" y="726"/>
                      <a:pt x="1084" y="694"/>
                    </a:cubicBezTo>
                    <a:cubicBezTo>
                      <a:pt x="1061" y="662"/>
                      <a:pt x="1049" y="654"/>
                      <a:pt x="1038" y="651"/>
                    </a:cubicBezTo>
                    <a:cubicBezTo>
                      <a:pt x="1028" y="648"/>
                      <a:pt x="1021" y="634"/>
                      <a:pt x="1022" y="615"/>
                    </a:cubicBezTo>
                    <a:cubicBezTo>
                      <a:pt x="1024" y="596"/>
                      <a:pt x="1032" y="591"/>
                      <a:pt x="1006" y="562"/>
                    </a:cubicBezTo>
                    <a:cubicBezTo>
                      <a:pt x="981" y="532"/>
                      <a:pt x="960" y="543"/>
                      <a:pt x="944" y="543"/>
                    </a:cubicBezTo>
                    <a:cubicBezTo>
                      <a:pt x="928" y="543"/>
                      <a:pt x="900" y="536"/>
                      <a:pt x="913" y="479"/>
                    </a:cubicBezTo>
                    <a:cubicBezTo>
                      <a:pt x="926" y="422"/>
                      <a:pt x="928" y="424"/>
                      <a:pt x="893" y="388"/>
                    </a:cubicBezTo>
                    <a:cubicBezTo>
                      <a:pt x="858" y="352"/>
                      <a:pt x="848" y="322"/>
                      <a:pt x="816" y="308"/>
                    </a:cubicBezTo>
                    <a:cubicBezTo>
                      <a:pt x="784" y="295"/>
                      <a:pt x="704" y="238"/>
                      <a:pt x="654" y="216"/>
                    </a:cubicBezTo>
                    <a:cubicBezTo>
                      <a:pt x="605" y="195"/>
                      <a:pt x="553" y="164"/>
                      <a:pt x="529" y="159"/>
                    </a:cubicBezTo>
                    <a:cubicBezTo>
                      <a:pt x="505" y="154"/>
                      <a:pt x="484" y="140"/>
                      <a:pt x="466" y="146"/>
                    </a:cubicBezTo>
                    <a:cubicBezTo>
                      <a:pt x="449" y="151"/>
                      <a:pt x="440" y="148"/>
                      <a:pt x="422" y="136"/>
                    </a:cubicBezTo>
                    <a:cubicBezTo>
                      <a:pt x="405" y="124"/>
                      <a:pt x="377" y="92"/>
                      <a:pt x="356" y="88"/>
                    </a:cubicBezTo>
                    <a:cubicBezTo>
                      <a:pt x="334" y="84"/>
                      <a:pt x="320" y="66"/>
                      <a:pt x="316" y="60"/>
                    </a:cubicBezTo>
                    <a:cubicBezTo>
                      <a:pt x="312" y="55"/>
                      <a:pt x="257" y="14"/>
                      <a:pt x="246" y="14"/>
                    </a:cubicBezTo>
                    <a:cubicBezTo>
                      <a:pt x="236" y="14"/>
                      <a:pt x="241" y="0"/>
                      <a:pt x="208" y="2"/>
                    </a:cubicBezTo>
                    <a:cubicBezTo>
                      <a:pt x="174" y="3"/>
                      <a:pt x="136" y="28"/>
                      <a:pt x="152" y="108"/>
                    </a:cubicBezTo>
                    <a:cubicBezTo>
                      <a:pt x="168" y="188"/>
                      <a:pt x="173" y="182"/>
                      <a:pt x="193" y="208"/>
                    </a:cubicBezTo>
                    <a:cubicBezTo>
                      <a:pt x="213" y="235"/>
                      <a:pt x="246" y="278"/>
                      <a:pt x="214" y="299"/>
                    </a:cubicBezTo>
                    <a:cubicBezTo>
                      <a:pt x="182" y="320"/>
                      <a:pt x="190" y="324"/>
                      <a:pt x="177" y="339"/>
                    </a:cubicBezTo>
                    <a:cubicBezTo>
                      <a:pt x="164" y="354"/>
                      <a:pt x="156" y="363"/>
                      <a:pt x="142" y="384"/>
                    </a:cubicBezTo>
                    <a:cubicBezTo>
                      <a:pt x="129" y="406"/>
                      <a:pt x="152" y="426"/>
                      <a:pt x="121" y="422"/>
                    </a:cubicBezTo>
                    <a:cubicBezTo>
                      <a:pt x="90" y="418"/>
                      <a:pt x="70" y="443"/>
                      <a:pt x="46" y="468"/>
                    </a:cubicBezTo>
                    <a:cubicBezTo>
                      <a:pt x="22" y="494"/>
                      <a:pt x="8" y="502"/>
                      <a:pt x="8" y="518"/>
                    </a:cubicBezTo>
                    <a:cubicBezTo>
                      <a:pt x="8" y="534"/>
                      <a:pt x="0" y="528"/>
                      <a:pt x="2" y="546"/>
                    </a:cubicBezTo>
                    <a:cubicBezTo>
                      <a:pt x="5" y="563"/>
                      <a:pt x="13" y="571"/>
                      <a:pt x="24" y="587"/>
                    </a:cubicBezTo>
                    <a:cubicBezTo>
                      <a:pt x="34" y="603"/>
                      <a:pt x="37" y="619"/>
                      <a:pt x="36" y="624"/>
                    </a:cubicBezTo>
                    <a:cubicBezTo>
                      <a:pt x="34" y="630"/>
                      <a:pt x="33" y="619"/>
                      <a:pt x="56" y="646"/>
                    </a:cubicBezTo>
                    <a:cubicBezTo>
                      <a:pt x="78" y="672"/>
                      <a:pt x="96" y="719"/>
                      <a:pt x="96" y="739"/>
                    </a:cubicBezTo>
                    <a:cubicBezTo>
                      <a:pt x="96" y="759"/>
                      <a:pt x="110" y="800"/>
                      <a:pt x="117" y="803"/>
                    </a:cubicBezTo>
                    <a:cubicBezTo>
                      <a:pt x="124" y="806"/>
                      <a:pt x="124" y="806"/>
                      <a:pt x="124" y="832"/>
                    </a:cubicBezTo>
                    <a:cubicBezTo>
                      <a:pt x="124" y="859"/>
                      <a:pt x="134" y="848"/>
                      <a:pt x="141" y="870"/>
                    </a:cubicBezTo>
                    <a:cubicBezTo>
                      <a:pt x="148" y="891"/>
                      <a:pt x="162" y="912"/>
                      <a:pt x="162" y="943"/>
                    </a:cubicBezTo>
                    <a:cubicBezTo>
                      <a:pt x="162" y="974"/>
                      <a:pt x="146" y="1035"/>
                      <a:pt x="146" y="1074"/>
                    </a:cubicBezTo>
                    <a:cubicBezTo>
                      <a:pt x="146" y="1112"/>
                      <a:pt x="149" y="1131"/>
                      <a:pt x="141" y="1155"/>
                    </a:cubicBezTo>
                    <a:cubicBezTo>
                      <a:pt x="133" y="1179"/>
                      <a:pt x="142" y="1195"/>
                      <a:pt x="156" y="1222"/>
                    </a:cubicBezTo>
                    <a:cubicBezTo>
                      <a:pt x="169" y="1248"/>
                      <a:pt x="177" y="1266"/>
                      <a:pt x="218" y="1278"/>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707" name="Google Shape;1707;g2af5877792f_1_53"/>
              <p:cNvSpPr/>
              <p:nvPr/>
            </p:nvSpPr>
            <p:spPr>
              <a:xfrm>
                <a:off x="3622" y="1172"/>
                <a:ext cx="683" cy="455"/>
              </a:xfrm>
              <a:custGeom>
                <a:avLst/>
                <a:gdLst/>
                <a:ahLst/>
                <a:cxnLst/>
                <a:rect l="l" t="t" r="r" b="b"/>
                <a:pathLst>
                  <a:path w="708" h="472" extrusionOk="0">
                    <a:moveTo>
                      <a:pt x="298" y="460"/>
                    </a:moveTo>
                    <a:cubicBezTo>
                      <a:pt x="301" y="461"/>
                      <a:pt x="315" y="472"/>
                      <a:pt x="347" y="465"/>
                    </a:cubicBezTo>
                    <a:cubicBezTo>
                      <a:pt x="379" y="459"/>
                      <a:pt x="404" y="453"/>
                      <a:pt x="435" y="440"/>
                    </a:cubicBezTo>
                    <a:cubicBezTo>
                      <a:pt x="466" y="427"/>
                      <a:pt x="467" y="412"/>
                      <a:pt x="492" y="419"/>
                    </a:cubicBezTo>
                    <a:cubicBezTo>
                      <a:pt x="518" y="425"/>
                      <a:pt x="522" y="419"/>
                      <a:pt x="544" y="411"/>
                    </a:cubicBezTo>
                    <a:cubicBezTo>
                      <a:pt x="567" y="403"/>
                      <a:pt x="575" y="397"/>
                      <a:pt x="596" y="392"/>
                    </a:cubicBezTo>
                    <a:cubicBezTo>
                      <a:pt x="618" y="387"/>
                      <a:pt x="627" y="392"/>
                      <a:pt x="638" y="377"/>
                    </a:cubicBezTo>
                    <a:cubicBezTo>
                      <a:pt x="648" y="363"/>
                      <a:pt x="642" y="371"/>
                      <a:pt x="659" y="355"/>
                    </a:cubicBezTo>
                    <a:cubicBezTo>
                      <a:pt x="676" y="339"/>
                      <a:pt x="708" y="273"/>
                      <a:pt x="694" y="260"/>
                    </a:cubicBezTo>
                    <a:cubicBezTo>
                      <a:pt x="679" y="247"/>
                      <a:pt x="635" y="224"/>
                      <a:pt x="612" y="215"/>
                    </a:cubicBezTo>
                    <a:cubicBezTo>
                      <a:pt x="588" y="205"/>
                      <a:pt x="588" y="209"/>
                      <a:pt x="571" y="207"/>
                    </a:cubicBezTo>
                    <a:cubicBezTo>
                      <a:pt x="554" y="204"/>
                      <a:pt x="570" y="211"/>
                      <a:pt x="552" y="195"/>
                    </a:cubicBezTo>
                    <a:cubicBezTo>
                      <a:pt x="535" y="179"/>
                      <a:pt x="524" y="172"/>
                      <a:pt x="516" y="168"/>
                    </a:cubicBezTo>
                    <a:cubicBezTo>
                      <a:pt x="508" y="164"/>
                      <a:pt x="508" y="168"/>
                      <a:pt x="483" y="141"/>
                    </a:cubicBezTo>
                    <a:cubicBezTo>
                      <a:pt x="458" y="115"/>
                      <a:pt x="436" y="85"/>
                      <a:pt x="400" y="85"/>
                    </a:cubicBezTo>
                    <a:cubicBezTo>
                      <a:pt x="364" y="85"/>
                      <a:pt x="355" y="73"/>
                      <a:pt x="327" y="96"/>
                    </a:cubicBezTo>
                    <a:cubicBezTo>
                      <a:pt x="299" y="119"/>
                      <a:pt x="276" y="116"/>
                      <a:pt x="268" y="123"/>
                    </a:cubicBezTo>
                    <a:cubicBezTo>
                      <a:pt x="260" y="129"/>
                      <a:pt x="222" y="148"/>
                      <a:pt x="200" y="107"/>
                    </a:cubicBezTo>
                    <a:cubicBezTo>
                      <a:pt x="179" y="65"/>
                      <a:pt x="155" y="8"/>
                      <a:pt x="118" y="4"/>
                    </a:cubicBezTo>
                    <a:cubicBezTo>
                      <a:pt x="80" y="0"/>
                      <a:pt x="60" y="0"/>
                      <a:pt x="59" y="12"/>
                    </a:cubicBezTo>
                    <a:cubicBezTo>
                      <a:pt x="58" y="24"/>
                      <a:pt x="44" y="28"/>
                      <a:pt x="44" y="28"/>
                    </a:cubicBezTo>
                    <a:cubicBezTo>
                      <a:pt x="44" y="28"/>
                      <a:pt x="39" y="39"/>
                      <a:pt x="35" y="49"/>
                    </a:cubicBezTo>
                    <a:cubicBezTo>
                      <a:pt x="31" y="60"/>
                      <a:pt x="0" y="63"/>
                      <a:pt x="14" y="115"/>
                    </a:cubicBezTo>
                    <a:cubicBezTo>
                      <a:pt x="27" y="167"/>
                      <a:pt x="22" y="163"/>
                      <a:pt x="39" y="181"/>
                    </a:cubicBezTo>
                    <a:cubicBezTo>
                      <a:pt x="56" y="200"/>
                      <a:pt x="82" y="228"/>
                      <a:pt x="111" y="240"/>
                    </a:cubicBezTo>
                    <a:cubicBezTo>
                      <a:pt x="140" y="252"/>
                      <a:pt x="140" y="252"/>
                      <a:pt x="150" y="259"/>
                    </a:cubicBezTo>
                    <a:cubicBezTo>
                      <a:pt x="159" y="265"/>
                      <a:pt x="166" y="252"/>
                      <a:pt x="190" y="245"/>
                    </a:cubicBezTo>
                    <a:cubicBezTo>
                      <a:pt x="214" y="239"/>
                      <a:pt x="235" y="239"/>
                      <a:pt x="235" y="259"/>
                    </a:cubicBezTo>
                    <a:cubicBezTo>
                      <a:pt x="235" y="279"/>
                      <a:pt x="242" y="292"/>
                      <a:pt x="244" y="316"/>
                    </a:cubicBezTo>
                    <a:cubicBezTo>
                      <a:pt x="247" y="340"/>
                      <a:pt x="254" y="380"/>
                      <a:pt x="247" y="391"/>
                    </a:cubicBezTo>
                    <a:cubicBezTo>
                      <a:pt x="240" y="401"/>
                      <a:pt x="247" y="427"/>
                      <a:pt x="263" y="433"/>
                    </a:cubicBezTo>
                    <a:cubicBezTo>
                      <a:pt x="279" y="440"/>
                      <a:pt x="279" y="454"/>
                      <a:pt x="298" y="46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708" name="Google Shape;1708;g2af5877792f_1_53"/>
              <p:cNvSpPr/>
              <p:nvPr/>
            </p:nvSpPr>
            <p:spPr>
              <a:xfrm>
                <a:off x="3630" y="1591"/>
                <a:ext cx="157" cy="98"/>
              </a:xfrm>
              <a:custGeom>
                <a:avLst/>
                <a:gdLst/>
                <a:ahLst/>
                <a:cxnLst/>
                <a:rect l="l" t="t" r="r" b="b"/>
                <a:pathLst>
                  <a:path w="163" h="102" extrusionOk="0">
                    <a:moveTo>
                      <a:pt x="144" y="14"/>
                    </a:moveTo>
                    <a:cubicBezTo>
                      <a:pt x="140" y="0"/>
                      <a:pt x="99" y="1"/>
                      <a:pt x="87" y="14"/>
                    </a:cubicBezTo>
                    <a:cubicBezTo>
                      <a:pt x="75" y="28"/>
                      <a:pt x="66" y="44"/>
                      <a:pt x="51" y="45"/>
                    </a:cubicBezTo>
                    <a:cubicBezTo>
                      <a:pt x="36" y="46"/>
                      <a:pt x="4" y="60"/>
                      <a:pt x="2" y="72"/>
                    </a:cubicBezTo>
                    <a:cubicBezTo>
                      <a:pt x="0" y="84"/>
                      <a:pt x="15" y="92"/>
                      <a:pt x="28" y="97"/>
                    </a:cubicBezTo>
                    <a:cubicBezTo>
                      <a:pt x="42" y="102"/>
                      <a:pt x="39" y="100"/>
                      <a:pt x="55" y="97"/>
                    </a:cubicBezTo>
                    <a:cubicBezTo>
                      <a:pt x="71" y="94"/>
                      <a:pt x="84" y="77"/>
                      <a:pt x="96" y="86"/>
                    </a:cubicBezTo>
                    <a:cubicBezTo>
                      <a:pt x="108" y="96"/>
                      <a:pt x="106" y="101"/>
                      <a:pt x="126" y="94"/>
                    </a:cubicBezTo>
                    <a:cubicBezTo>
                      <a:pt x="146" y="88"/>
                      <a:pt x="163" y="81"/>
                      <a:pt x="159" y="72"/>
                    </a:cubicBezTo>
                    <a:cubicBezTo>
                      <a:pt x="155" y="62"/>
                      <a:pt x="139" y="66"/>
                      <a:pt x="138" y="61"/>
                    </a:cubicBezTo>
                    <a:cubicBezTo>
                      <a:pt x="137" y="56"/>
                      <a:pt x="146" y="46"/>
                      <a:pt x="150" y="38"/>
                    </a:cubicBezTo>
                    <a:cubicBezTo>
                      <a:pt x="154" y="30"/>
                      <a:pt x="144" y="14"/>
                      <a:pt x="144" y="14"/>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709" name="Google Shape;1709;g2af5877792f_1_53"/>
              <p:cNvSpPr/>
              <p:nvPr/>
            </p:nvSpPr>
            <p:spPr>
              <a:xfrm>
                <a:off x="3298" y="1269"/>
                <a:ext cx="239" cy="194"/>
              </a:xfrm>
              <a:custGeom>
                <a:avLst/>
                <a:gdLst/>
                <a:ahLst/>
                <a:cxnLst/>
                <a:rect l="l" t="t" r="r" b="b"/>
                <a:pathLst>
                  <a:path w="248" h="201" extrusionOk="0">
                    <a:moveTo>
                      <a:pt x="204" y="56"/>
                    </a:moveTo>
                    <a:cubicBezTo>
                      <a:pt x="204" y="56"/>
                      <a:pt x="146" y="0"/>
                      <a:pt x="80" y="8"/>
                    </a:cubicBezTo>
                    <a:cubicBezTo>
                      <a:pt x="14" y="16"/>
                      <a:pt x="2" y="16"/>
                      <a:pt x="1" y="32"/>
                    </a:cubicBezTo>
                    <a:cubicBezTo>
                      <a:pt x="0" y="48"/>
                      <a:pt x="16" y="54"/>
                      <a:pt x="36" y="70"/>
                    </a:cubicBezTo>
                    <a:cubicBezTo>
                      <a:pt x="57" y="86"/>
                      <a:pt x="76" y="99"/>
                      <a:pt x="74" y="134"/>
                    </a:cubicBezTo>
                    <a:cubicBezTo>
                      <a:pt x="72" y="168"/>
                      <a:pt x="64" y="197"/>
                      <a:pt x="96" y="199"/>
                    </a:cubicBezTo>
                    <a:cubicBezTo>
                      <a:pt x="127" y="201"/>
                      <a:pt x="152" y="196"/>
                      <a:pt x="170" y="190"/>
                    </a:cubicBezTo>
                    <a:cubicBezTo>
                      <a:pt x="188" y="183"/>
                      <a:pt x="194" y="178"/>
                      <a:pt x="204" y="178"/>
                    </a:cubicBezTo>
                    <a:cubicBezTo>
                      <a:pt x="214" y="178"/>
                      <a:pt x="228" y="170"/>
                      <a:pt x="235" y="151"/>
                    </a:cubicBezTo>
                    <a:cubicBezTo>
                      <a:pt x="242" y="132"/>
                      <a:pt x="248" y="87"/>
                      <a:pt x="204" y="5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710" name="Google Shape;1710;g2af5877792f_1_53"/>
              <p:cNvSpPr/>
              <p:nvPr/>
            </p:nvSpPr>
            <p:spPr>
              <a:xfrm>
                <a:off x="3050" y="984"/>
                <a:ext cx="570" cy="179"/>
              </a:xfrm>
              <a:custGeom>
                <a:avLst/>
                <a:gdLst/>
                <a:ahLst/>
                <a:cxnLst/>
                <a:rect l="l" t="t" r="r" b="b"/>
                <a:pathLst>
                  <a:path w="592" h="186" extrusionOk="0">
                    <a:moveTo>
                      <a:pt x="160" y="141"/>
                    </a:moveTo>
                    <a:cubicBezTo>
                      <a:pt x="160" y="141"/>
                      <a:pt x="188" y="119"/>
                      <a:pt x="225" y="124"/>
                    </a:cubicBezTo>
                    <a:cubicBezTo>
                      <a:pt x="262" y="128"/>
                      <a:pt x="298" y="142"/>
                      <a:pt x="320" y="150"/>
                    </a:cubicBezTo>
                    <a:cubicBezTo>
                      <a:pt x="342" y="159"/>
                      <a:pt x="421" y="179"/>
                      <a:pt x="451" y="174"/>
                    </a:cubicBezTo>
                    <a:cubicBezTo>
                      <a:pt x="481" y="170"/>
                      <a:pt x="474" y="186"/>
                      <a:pt x="507" y="160"/>
                    </a:cubicBezTo>
                    <a:cubicBezTo>
                      <a:pt x="540" y="135"/>
                      <a:pt x="583" y="104"/>
                      <a:pt x="588" y="88"/>
                    </a:cubicBezTo>
                    <a:cubicBezTo>
                      <a:pt x="592" y="73"/>
                      <a:pt x="592" y="61"/>
                      <a:pt x="583" y="66"/>
                    </a:cubicBezTo>
                    <a:cubicBezTo>
                      <a:pt x="574" y="70"/>
                      <a:pt x="561" y="64"/>
                      <a:pt x="560" y="59"/>
                    </a:cubicBezTo>
                    <a:cubicBezTo>
                      <a:pt x="558" y="54"/>
                      <a:pt x="572" y="53"/>
                      <a:pt x="550" y="52"/>
                    </a:cubicBezTo>
                    <a:cubicBezTo>
                      <a:pt x="529" y="52"/>
                      <a:pt x="488" y="67"/>
                      <a:pt x="469" y="65"/>
                    </a:cubicBezTo>
                    <a:cubicBezTo>
                      <a:pt x="450" y="63"/>
                      <a:pt x="406" y="64"/>
                      <a:pt x="402" y="61"/>
                    </a:cubicBezTo>
                    <a:cubicBezTo>
                      <a:pt x="399" y="58"/>
                      <a:pt x="375" y="65"/>
                      <a:pt x="370" y="49"/>
                    </a:cubicBezTo>
                    <a:cubicBezTo>
                      <a:pt x="366" y="33"/>
                      <a:pt x="355" y="1"/>
                      <a:pt x="346" y="12"/>
                    </a:cubicBezTo>
                    <a:cubicBezTo>
                      <a:pt x="336" y="24"/>
                      <a:pt x="339" y="46"/>
                      <a:pt x="324" y="46"/>
                    </a:cubicBezTo>
                    <a:cubicBezTo>
                      <a:pt x="310" y="46"/>
                      <a:pt x="293" y="50"/>
                      <a:pt x="259" y="42"/>
                    </a:cubicBezTo>
                    <a:cubicBezTo>
                      <a:pt x="225" y="35"/>
                      <a:pt x="206" y="27"/>
                      <a:pt x="190" y="27"/>
                    </a:cubicBezTo>
                    <a:cubicBezTo>
                      <a:pt x="174" y="27"/>
                      <a:pt x="166" y="28"/>
                      <a:pt x="151" y="22"/>
                    </a:cubicBezTo>
                    <a:cubicBezTo>
                      <a:pt x="136" y="17"/>
                      <a:pt x="132" y="12"/>
                      <a:pt x="123" y="10"/>
                    </a:cubicBezTo>
                    <a:cubicBezTo>
                      <a:pt x="114" y="8"/>
                      <a:pt x="96" y="4"/>
                      <a:pt x="82" y="2"/>
                    </a:cubicBezTo>
                    <a:cubicBezTo>
                      <a:pt x="68" y="0"/>
                      <a:pt x="65" y="10"/>
                      <a:pt x="69" y="12"/>
                    </a:cubicBezTo>
                    <a:cubicBezTo>
                      <a:pt x="73" y="15"/>
                      <a:pt x="88" y="19"/>
                      <a:pt x="82" y="34"/>
                    </a:cubicBezTo>
                    <a:cubicBezTo>
                      <a:pt x="76" y="48"/>
                      <a:pt x="72" y="58"/>
                      <a:pt x="59" y="64"/>
                    </a:cubicBezTo>
                    <a:cubicBezTo>
                      <a:pt x="46" y="69"/>
                      <a:pt x="28" y="101"/>
                      <a:pt x="27" y="115"/>
                    </a:cubicBezTo>
                    <a:cubicBezTo>
                      <a:pt x="26" y="129"/>
                      <a:pt x="0" y="144"/>
                      <a:pt x="64" y="142"/>
                    </a:cubicBezTo>
                    <a:cubicBezTo>
                      <a:pt x="128" y="140"/>
                      <a:pt x="137" y="153"/>
                      <a:pt x="160" y="141"/>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711" name="Google Shape;1711;g2af5877792f_1_53"/>
              <p:cNvSpPr/>
              <p:nvPr/>
            </p:nvSpPr>
            <p:spPr>
              <a:xfrm>
                <a:off x="2176" y="499"/>
                <a:ext cx="592" cy="465"/>
              </a:xfrm>
              <a:custGeom>
                <a:avLst/>
                <a:gdLst/>
                <a:ahLst/>
                <a:cxnLst/>
                <a:rect l="l" t="t" r="r" b="b"/>
                <a:pathLst>
                  <a:path w="613" h="483" extrusionOk="0">
                    <a:moveTo>
                      <a:pt x="23" y="146"/>
                    </a:moveTo>
                    <a:cubicBezTo>
                      <a:pt x="23" y="146"/>
                      <a:pt x="119" y="141"/>
                      <a:pt x="136" y="141"/>
                    </a:cubicBezTo>
                    <a:cubicBezTo>
                      <a:pt x="154" y="140"/>
                      <a:pt x="179" y="126"/>
                      <a:pt x="188" y="110"/>
                    </a:cubicBezTo>
                    <a:cubicBezTo>
                      <a:pt x="198" y="94"/>
                      <a:pt x="199" y="75"/>
                      <a:pt x="219" y="59"/>
                    </a:cubicBezTo>
                    <a:cubicBezTo>
                      <a:pt x="239" y="42"/>
                      <a:pt x="281" y="0"/>
                      <a:pt x="301" y="15"/>
                    </a:cubicBezTo>
                    <a:cubicBezTo>
                      <a:pt x="321" y="31"/>
                      <a:pt x="360" y="79"/>
                      <a:pt x="361" y="99"/>
                    </a:cubicBezTo>
                    <a:cubicBezTo>
                      <a:pt x="362" y="118"/>
                      <a:pt x="372" y="121"/>
                      <a:pt x="384" y="139"/>
                    </a:cubicBezTo>
                    <a:cubicBezTo>
                      <a:pt x="397" y="158"/>
                      <a:pt x="377" y="168"/>
                      <a:pt x="395" y="168"/>
                    </a:cubicBezTo>
                    <a:cubicBezTo>
                      <a:pt x="413" y="168"/>
                      <a:pt x="414" y="160"/>
                      <a:pt x="422" y="179"/>
                    </a:cubicBezTo>
                    <a:cubicBezTo>
                      <a:pt x="430" y="197"/>
                      <a:pt x="421" y="204"/>
                      <a:pt x="422" y="221"/>
                    </a:cubicBezTo>
                    <a:cubicBezTo>
                      <a:pt x="422" y="237"/>
                      <a:pt x="423" y="245"/>
                      <a:pt x="429" y="257"/>
                    </a:cubicBezTo>
                    <a:cubicBezTo>
                      <a:pt x="435" y="268"/>
                      <a:pt x="444" y="273"/>
                      <a:pt x="451" y="277"/>
                    </a:cubicBezTo>
                    <a:cubicBezTo>
                      <a:pt x="458" y="280"/>
                      <a:pt x="455" y="279"/>
                      <a:pt x="458" y="291"/>
                    </a:cubicBezTo>
                    <a:cubicBezTo>
                      <a:pt x="462" y="302"/>
                      <a:pt x="470" y="309"/>
                      <a:pt x="478" y="313"/>
                    </a:cubicBezTo>
                    <a:cubicBezTo>
                      <a:pt x="485" y="317"/>
                      <a:pt x="507" y="311"/>
                      <a:pt x="498" y="299"/>
                    </a:cubicBezTo>
                    <a:cubicBezTo>
                      <a:pt x="490" y="286"/>
                      <a:pt x="479" y="277"/>
                      <a:pt x="487" y="273"/>
                    </a:cubicBezTo>
                    <a:cubicBezTo>
                      <a:pt x="495" y="268"/>
                      <a:pt x="506" y="265"/>
                      <a:pt x="511" y="270"/>
                    </a:cubicBezTo>
                    <a:cubicBezTo>
                      <a:pt x="516" y="275"/>
                      <a:pt x="528" y="266"/>
                      <a:pt x="534" y="268"/>
                    </a:cubicBezTo>
                    <a:cubicBezTo>
                      <a:pt x="539" y="270"/>
                      <a:pt x="543" y="274"/>
                      <a:pt x="534" y="285"/>
                    </a:cubicBezTo>
                    <a:cubicBezTo>
                      <a:pt x="524" y="295"/>
                      <a:pt x="512" y="295"/>
                      <a:pt x="524" y="315"/>
                    </a:cubicBezTo>
                    <a:cubicBezTo>
                      <a:pt x="536" y="334"/>
                      <a:pt x="550" y="327"/>
                      <a:pt x="554" y="349"/>
                    </a:cubicBezTo>
                    <a:cubicBezTo>
                      <a:pt x="558" y="371"/>
                      <a:pt x="546" y="373"/>
                      <a:pt x="566" y="388"/>
                    </a:cubicBezTo>
                    <a:cubicBezTo>
                      <a:pt x="586" y="403"/>
                      <a:pt x="584" y="412"/>
                      <a:pt x="593" y="405"/>
                    </a:cubicBezTo>
                    <a:cubicBezTo>
                      <a:pt x="602" y="399"/>
                      <a:pt x="608" y="393"/>
                      <a:pt x="608" y="408"/>
                    </a:cubicBezTo>
                    <a:cubicBezTo>
                      <a:pt x="608" y="422"/>
                      <a:pt x="613" y="423"/>
                      <a:pt x="608" y="429"/>
                    </a:cubicBezTo>
                    <a:cubicBezTo>
                      <a:pt x="602" y="434"/>
                      <a:pt x="579" y="449"/>
                      <a:pt x="570" y="463"/>
                    </a:cubicBezTo>
                    <a:cubicBezTo>
                      <a:pt x="562" y="477"/>
                      <a:pt x="549" y="481"/>
                      <a:pt x="548" y="467"/>
                    </a:cubicBezTo>
                    <a:cubicBezTo>
                      <a:pt x="546" y="454"/>
                      <a:pt x="548" y="442"/>
                      <a:pt x="528" y="449"/>
                    </a:cubicBezTo>
                    <a:cubicBezTo>
                      <a:pt x="507" y="457"/>
                      <a:pt x="496" y="459"/>
                      <a:pt x="484" y="468"/>
                    </a:cubicBezTo>
                    <a:cubicBezTo>
                      <a:pt x="473" y="477"/>
                      <a:pt x="457" y="483"/>
                      <a:pt x="449" y="476"/>
                    </a:cubicBezTo>
                    <a:cubicBezTo>
                      <a:pt x="441" y="468"/>
                      <a:pt x="427" y="451"/>
                      <a:pt x="416" y="442"/>
                    </a:cubicBezTo>
                    <a:cubicBezTo>
                      <a:pt x="404" y="433"/>
                      <a:pt x="382" y="435"/>
                      <a:pt x="379" y="423"/>
                    </a:cubicBezTo>
                    <a:cubicBezTo>
                      <a:pt x="376" y="411"/>
                      <a:pt x="380" y="393"/>
                      <a:pt x="365" y="402"/>
                    </a:cubicBezTo>
                    <a:cubicBezTo>
                      <a:pt x="350" y="411"/>
                      <a:pt x="328" y="417"/>
                      <a:pt x="317" y="413"/>
                    </a:cubicBezTo>
                    <a:cubicBezTo>
                      <a:pt x="305" y="410"/>
                      <a:pt x="314" y="402"/>
                      <a:pt x="298" y="413"/>
                    </a:cubicBezTo>
                    <a:cubicBezTo>
                      <a:pt x="282" y="425"/>
                      <a:pt x="271" y="430"/>
                      <a:pt x="245" y="429"/>
                    </a:cubicBezTo>
                    <a:cubicBezTo>
                      <a:pt x="219" y="429"/>
                      <a:pt x="188" y="457"/>
                      <a:pt x="171" y="427"/>
                    </a:cubicBezTo>
                    <a:cubicBezTo>
                      <a:pt x="154" y="397"/>
                      <a:pt x="142" y="352"/>
                      <a:pt x="124" y="339"/>
                    </a:cubicBezTo>
                    <a:cubicBezTo>
                      <a:pt x="106" y="327"/>
                      <a:pt x="106" y="325"/>
                      <a:pt x="106" y="315"/>
                    </a:cubicBezTo>
                    <a:cubicBezTo>
                      <a:pt x="107" y="306"/>
                      <a:pt x="94" y="277"/>
                      <a:pt x="80" y="269"/>
                    </a:cubicBezTo>
                    <a:cubicBezTo>
                      <a:pt x="66" y="262"/>
                      <a:pt x="56" y="263"/>
                      <a:pt x="57" y="233"/>
                    </a:cubicBezTo>
                    <a:cubicBezTo>
                      <a:pt x="58" y="202"/>
                      <a:pt x="41" y="177"/>
                      <a:pt x="28" y="167"/>
                    </a:cubicBezTo>
                    <a:cubicBezTo>
                      <a:pt x="16" y="157"/>
                      <a:pt x="0" y="147"/>
                      <a:pt x="23" y="14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712" name="Google Shape;1712;g2af5877792f_1_53"/>
              <p:cNvSpPr/>
              <p:nvPr/>
            </p:nvSpPr>
            <p:spPr>
              <a:xfrm>
                <a:off x="817" y="-9"/>
                <a:ext cx="454" cy="373"/>
              </a:xfrm>
              <a:custGeom>
                <a:avLst/>
                <a:gdLst/>
                <a:ahLst/>
                <a:cxnLst/>
                <a:rect l="l" t="t" r="r" b="b"/>
                <a:pathLst>
                  <a:path w="470" h="386" extrusionOk="0">
                    <a:moveTo>
                      <a:pt x="423" y="235"/>
                    </a:moveTo>
                    <a:cubicBezTo>
                      <a:pt x="426" y="217"/>
                      <a:pt x="433" y="196"/>
                      <a:pt x="443" y="179"/>
                    </a:cubicBezTo>
                    <a:cubicBezTo>
                      <a:pt x="453" y="162"/>
                      <a:pt x="466" y="118"/>
                      <a:pt x="468" y="106"/>
                    </a:cubicBezTo>
                    <a:cubicBezTo>
                      <a:pt x="470" y="94"/>
                      <a:pt x="458" y="96"/>
                      <a:pt x="457" y="93"/>
                    </a:cubicBezTo>
                    <a:cubicBezTo>
                      <a:pt x="456" y="90"/>
                      <a:pt x="452" y="71"/>
                      <a:pt x="446" y="63"/>
                    </a:cubicBezTo>
                    <a:cubicBezTo>
                      <a:pt x="439" y="55"/>
                      <a:pt x="421" y="35"/>
                      <a:pt x="411" y="33"/>
                    </a:cubicBezTo>
                    <a:cubicBezTo>
                      <a:pt x="401" y="31"/>
                      <a:pt x="391" y="29"/>
                      <a:pt x="383" y="22"/>
                    </a:cubicBezTo>
                    <a:cubicBezTo>
                      <a:pt x="375" y="15"/>
                      <a:pt x="346" y="15"/>
                      <a:pt x="339" y="22"/>
                    </a:cubicBezTo>
                    <a:cubicBezTo>
                      <a:pt x="332" y="29"/>
                      <a:pt x="323" y="17"/>
                      <a:pt x="315" y="17"/>
                    </a:cubicBezTo>
                    <a:cubicBezTo>
                      <a:pt x="307" y="17"/>
                      <a:pt x="281" y="12"/>
                      <a:pt x="274" y="24"/>
                    </a:cubicBezTo>
                    <a:cubicBezTo>
                      <a:pt x="267" y="36"/>
                      <a:pt x="248" y="35"/>
                      <a:pt x="243" y="29"/>
                    </a:cubicBezTo>
                    <a:cubicBezTo>
                      <a:pt x="238" y="23"/>
                      <a:pt x="231" y="16"/>
                      <a:pt x="223" y="16"/>
                    </a:cubicBezTo>
                    <a:cubicBezTo>
                      <a:pt x="215" y="16"/>
                      <a:pt x="203" y="0"/>
                      <a:pt x="181" y="20"/>
                    </a:cubicBezTo>
                    <a:cubicBezTo>
                      <a:pt x="159" y="40"/>
                      <a:pt x="141" y="72"/>
                      <a:pt x="118" y="74"/>
                    </a:cubicBezTo>
                    <a:cubicBezTo>
                      <a:pt x="95" y="76"/>
                      <a:pt x="85" y="75"/>
                      <a:pt x="69" y="83"/>
                    </a:cubicBezTo>
                    <a:cubicBezTo>
                      <a:pt x="53" y="91"/>
                      <a:pt x="64" y="121"/>
                      <a:pt x="45" y="138"/>
                    </a:cubicBezTo>
                    <a:cubicBezTo>
                      <a:pt x="26" y="155"/>
                      <a:pt x="0" y="161"/>
                      <a:pt x="0" y="201"/>
                    </a:cubicBezTo>
                    <a:cubicBezTo>
                      <a:pt x="0" y="241"/>
                      <a:pt x="6" y="235"/>
                      <a:pt x="14" y="251"/>
                    </a:cubicBezTo>
                    <a:cubicBezTo>
                      <a:pt x="22" y="267"/>
                      <a:pt x="30" y="273"/>
                      <a:pt x="72" y="284"/>
                    </a:cubicBezTo>
                    <a:cubicBezTo>
                      <a:pt x="114" y="295"/>
                      <a:pt x="106" y="273"/>
                      <a:pt x="130" y="307"/>
                    </a:cubicBezTo>
                    <a:cubicBezTo>
                      <a:pt x="154" y="341"/>
                      <a:pt x="160" y="360"/>
                      <a:pt x="176" y="356"/>
                    </a:cubicBezTo>
                    <a:cubicBezTo>
                      <a:pt x="192" y="352"/>
                      <a:pt x="193" y="353"/>
                      <a:pt x="200" y="357"/>
                    </a:cubicBezTo>
                    <a:cubicBezTo>
                      <a:pt x="207" y="360"/>
                      <a:pt x="246" y="352"/>
                      <a:pt x="270" y="364"/>
                    </a:cubicBezTo>
                    <a:cubicBezTo>
                      <a:pt x="294" y="376"/>
                      <a:pt x="310" y="386"/>
                      <a:pt x="334" y="370"/>
                    </a:cubicBezTo>
                    <a:cubicBezTo>
                      <a:pt x="358" y="354"/>
                      <a:pt x="354" y="349"/>
                      <a:pt x="372" y="341"/>
                    </a:cubicBezTo>
                    <a:cubicBezTo>
                      <a:pt x="390" y="333"/>
                      <a:pt x="415" y="323"/>
                      <a:pt x="410" y="309"/>
                    </a:cubicBezTo>
                    <a:cubicBezTo>
                      <a:pt x="405" y="295"/>
                      <a:pt x="404" y="296"/>
                      <a:pt x="414" y="292"/>
                    </a:cubicBezTo>
                    <a:cubicBezTo>
                      <a:pt x="424" y="288"/>
                      <a:pt x="437" y="284"/>
                      <a:pt x="433" y="269"/>
                    </a:cubicBezTo>
                    <a:cubicBezTo>
                      <a:pt x="429" y="254"/>
                      <a:pt x="421" y="247"/>
                      <a:pt x="423" y="235"/>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1713" name="Google Shape;1713;g2af5877792f_1_53"/>
              <p:cNvSpPr/>
              <p:nvPr/>
            </p:nvSpPr>
            <p:spPr>
              <a:xfrm>
                <a:off x="389" y="212"/>
                <a:ext cx="198" cy="250"/>
              </a:xfrm>
              <a:custGeom>
                <a:avLst/>
                <a:gdLst/>
                <a:ahLst/>
                <a:cxnLst/>
                <a:rect l="l" t="t" r="r" b="b"/>
                <a:pathLst>
                  <a:path w="205" h="259" extrusionOk="0">
                    <a:moveTo>
                      <a:pt x="133" y="30"/>
                    </a:moveTo>
                    <a:cubicBezTo>
                      <a:pt x="133" y="30"/>
                      <a:pt x="141" y="57"/>
                      <a:pt x="106" y="74"/>
                    </a:cubicBezTo>
                    <a:cubicBezTo>
                      <a:pt x="71" y="91"/>
                      <a:pt x="28" y="130"/>
                      <a:pt x="23" y="149"/>
                    </a:cubicBezTo>
                    <a:cubicBezTo>
                      <a:pt x="18" y="169"/>
                      <a:pt x="0" y="202"/>
                      <a:pt x="18" y="221"/>
                    </a:cubicBezTo>
                    <a:cubicBezTo>
                      <a:pt x="36" y="240"/>
                      <a:pt x="40" y="259"/>
                      <a:pt x="50" y="242"/>
                    </a:cubicBezTo>
                    <a:cubicBezTo>
                      <a:pt x="60" y="225"/>
                      <a:pt x="62" y="192"/>
                      <a:pt x="72" y="180"/>
                    </a:cubicBezTo>
                    <a:cubicBezTo>
                      <a:pt x="82" y="168"/>
                      <a:pt x="103" y="155"/>
                      <a:pt x="134" y="145"/>
                    </a:cubicBezTo>
                    <a:cubicBezTo>
                      <a:pt x="165" y="135"/>
                      <a:pt x="173" y="134"/>
                      <a:pt x="174" y="123"/>
                    </a:cubicBezTo>
                    <a:cubicBezTo>
                      <a:pt x="175" y="112"/>
                      <a:pt x="155" y="101"/>
                      <a:pt x="174" y="69"/>
                    </a:cubicBezTo>
                    <a:cubicBezTo>
                      <a:pt x="193" y="37"/>
                      <a:pt x="205" y="23"/>
                      <a:pt x="194" y="21"/>
                    </a:cubicBezTo>
                    <a:cubicBezTo>
                      <a:pt x="183" y="19"/>
                      <a:pt x="180" y="27"/>
                      <a:pt x="175" y="21"/>
                    </a:cubicBezTo>
                    <a:cubicBezTo>
                      <a:pt x="170" y="15"/>
                      <a:pt x="168" y="7"/>
                      <a:pt x="157" y="4"/>
                    </a:cubicBezTo>
                    <a:cubicBezTo>
                      <a:pt x="147" y="0"/>
                      <a:pt x="154" y="12"/>
                      <a:pt x="148" y="17"/>
                    </a:cubicBezTo>
                    <a:cubicBezTo>
                      <a:pt x="142" y="22"/>
                      <a:pt x="133" y="17"/>
                      <a:pt x="133" y="3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grpSp>
      </p:grpSp>
      <p:cxnSp>
        <p:nvCxnSpPr>
          <p:cNvPr id="1714" name="Google Shape;1714;g2af5877792f_1_53"/>
          <p:cNvCxnSpPr/>
          <p:nvPr/>
        </p:nvCxnSpPr>
        <p:spPr>
          <a:xfrm rot="10800000" flipH="1">
            <a:off x="6475" y="46075"/>
            <a:ext cx="9159900" cy="3600"/>
          </a:xfrm>
          <a:prstGeom prst="straightConnector1">
            <a:avLst/>
          </a:prstGeom>
          <a:noFill/>
          <a:ln w="114300" cap="flat" cmpd="sng">
            <a:solidFill>
              <a:srgbClr val="1C4587"/>
            </a:solidFill>
            <a:prstDash val="solid"/>
            <a:round/>
            <a:headEnd type="none" w="sm" len="sm"/>
            <a:tailEnd type="none" w="sm" len="sm"/>
          </a:ln>
        </p:spPr>
      </p:cxnSp>
      <p:sp>
        <p:nvSpPr>
          <p:cNvPr id="1715" name="Google Shape;1715;g2af5877792f_1_53"/>
          <p:cNvSpPr txBox="1">
            <a:spLocks noGrp="1"/>
          </p:cNvSpPr>
          <p:nvPr>
            <p:ph type="title"/>
          </p:nvPr>
        </p:nvSpPr>
        <p:spPr>
          <a:xfrm>
            <a:off x="398375" y="178200"/>
            <a:ext cx="8049900" cy="8298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2400"/>
              <a:buNone/>
            </a:pPr>
            <a:r>
              <a:rPr lang="en" sz="2600">
                <a:solidFill>
                  <a:srgbClr val="1C4587"/>
                </a:solidFill>
              </a:rPr>
              <a:t>Thermal Energy Network Legislation</a:t>
            </a:r>
            <a:endParaRPr sz="2600">
              <a:solidFill>
                <a:srgbClr val="1C4587"/>
              </a:solidFill>
            </a:endParaRPr>
          </a:p>
        </p:txBody>
      </p:sp>
      <p:pic>
        <p:nvPicPr>
          <p:cNvPr id="1716" name="Google Shape;1716;g2af5877792f_1_53"/>
          <p:cNvPicPr preferRelativeResize="0"/>
          <p:nvPr/>
        </p:nvPicPr>
        <p:blipFill rotWithShape="1">
          <a:blip r:embed="rId3">
            <a:alphaModFix/>
          </a:blip>
          <a:srcRect/>
          <a:stretch/>
        </p:blipFill>
        <p:spPr>
          <a:xfrm>
            <a:off x="1564776" y="4678734"/>
            <a:ext cx="548700" cy="223878"/>
          </a:xfrm>
          <a:prstGeom prst="rect">
            <a:avLst/>
          </a:prstGeom>
          <a:noFill/>
          <a:ln>
            <a:noFill/>
          </a:ln>
        </p:spPr>
      </p:pic>
      <p:sp>
        <p:nvSpPr>
          <p:cNvPr id="1717" name="Google Shape;1717;g2af5877792f_1_53"/>
          <p:cNvSpPr txBox="1"/>
          <p:nvPr/>
        </p:nvSpPr>
        <p:spPr>
          <a:xfrm>
            <a:off x="7239650" y="4705575"/>
            <a:ext cx="1891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Arial"/>
                <a:ea typeface="Arial"/>
                <a:cs typeface="Arial"/>
                <a:sym typeface="Arial"/>
              </a:rPr>
              <a:t>Updated</a:t>
            </a:r>
            <a:r>
              <a:rPr lang="en" sz="1000">
                <a:solidFill>
                  <a:schemeClr val="dk2"/>
                </a:solidFill>
              </a:rPr>
              <a:t> 9/15</a:t>
            </a:r>
            <a:r>
              <a:rPr lang="en" sz="1000" b="0" i="0" u="none" strike="noStrike" cap="none">
                <a:solidFill>
                  <a:schemeClr val="dk2"/>
                </a:solidFill>
                <a:latin typeface="Arial"/>
                <a:ea typeface="Arial"/>
                <a:cs typeface="Arial"/>
                <a:sym typeface="Arial"/>
              </a:rPr>
              <a:t>/2024</a:t>
            </a:r>
            <a:endParaRPr sz="1000" b="0" i="0" u="none" strike="noStrike" cap="none">
              <a:solidFill>
                <a:schemeClr val="dk2"/>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C83E75F0-FFD2-D345-9C94-7D0D06DCCCD3}"/>
              </a:ext>
            </a:extLst>
          </p:cNvPr>
          <p:cNvSpPr>
            <a:spLocks noGrp="1"/>
          </p:cNvSpPr>
          <p:nvPr>
            <p:ph type="sldNum" idx="12"/>
          </p:nvPr>
        </p:nvSpPr>
        <p:spPr>
          <a:xfrm>
            <a:off x="8448275" y="4776612"/>
            <a:ext cx="548700" cy="252000"/>
          </a:xfrm>
        </p:spPr>
        <p:txBody>
          <a:bodyPr/>
          <a:lstStyle/>
          <a:p>
            <a:pPr marL="0" lvl="0" indent="0" algn="r" rtl="0">
              <a:spcBef>
                <a:spcPts val="0"/>
              </a:spcBef>
              <a:spcAft>
                <a:spcPts val="0"/>
              </a:spcAft>
              <a:buNone/>
            </a:pPr>
            <a:fld id="{00000000-1234-1234-1234-123412341234}" type="slidenum">
              <a:rPr lang="en" smtClean="0"/>
              <a:t>4</a:t>
            </a:fld>
            <a:endParaRPr lang="e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g2d86b6d9a3b_0_124"/>
          <p:cNvSpPr/>
          <p:nvPr/>
        </p:nvSpPr>
        <p:spPr>
          <a:xfrm>
            <a:off x="5350475" y="3131150"/>
            <a:ext cx="369900" cy="637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1724" name="Google Shape;1724;g2d86b6d9a3b_0_124"/>
          <p:cNvCxnSpPr/>
          <p:nvPr/>
        </p:nvCxnSpPr>
        <p:spPr>
          <a:xfrm rot="10800000" flipH="1">
            <a:off x="-6775" y="-24575"/>
            <a:ext cx="9171000" cy="8400"/>
          </a:xfrm>
          <a:prstGeom prst="straightConnector1">
            <a:avLst/>
          </a:prstGeom>
          <a:noFill/>
          <a:ln w="76200" cap="flat" cmpd="sng">
            <a:solidFill>
              <a:srgbClr val="1C4587"/>
            </a:solidFill>
            <a:prstDash val="solid"/>
            <a:round/>
            <a:headEnd type="none" w="sm" len="sm"/>
            <a:tailEnd type="none" w="sm" len="sm"/>
          </a:ln>
        </p:spPr>
      </p:cxnSp>
      <p:sp>
        <p:nvSpPr>
          <p:cNvPr id="1725" name="Google Shape;1725;g2d86b6d9a3b_0_124"/>
          <p:cNvSpPr/>
          <p:nvPr/>
        </p:nvSpPr>
        <p:spPr>
          <a:xfrm>
            <a:off x="6522425" y="3768950"/>
            <a:ext cx="439800" cy="48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g2d86b6d9a3b_0_124"/>
          <p:cNvSpPr/>
          <p:nvPr/>
        </p:nvSpPr>
        <p:spPr>
          <a:xfrm>
            <a:off x="5492675" y="3806725"/>
            <a:ext cx="310800" cy="372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27" name="Google Shape;1727;g2d86b6d9a3b_0_124"/>
          <p:cNvPicPr preferRelativeResize="0"/>
          <p:nvPr/>
        </p:nvPicPr>
        <p:blipFill rotWithShape="1">
          <a:blip r:embed="rId3">
            <a:alphaModFix/>
          </a:blip>
          <a:srcRect/>
          <a:stretch/>
        </p:blipFill>
        <p:spPr>
          <a:xfrm>
            <a:off x="63650" y="4590437"/>
            <a:ext cx="1231750" cy="504425"/>
          </a:xfrm>
          <a:prstGeom prst="rect">
            <a:avLst/>
          </a:prstGeom>
          <a:noFill/>
          <a:ln>
            <a:noFill/>
          </a:ln>
        </p:spPr>
      </p:pic>
      <p:sp>
        <p:nvSpPr>
          <p:cNvPr id="1728" name="Google Shape;1728;g2d86b6d9a3b_0_124"/>
          <p:cNvSpPr/>
          <p:nvPr/>
        </p:nvSpPr>
        <p:spPr>
          <a:xfrm>
            <a:off x="8155150" y="4686675"/>
            <a:ext cx="753000" cy="372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g2d86b6d9a3b_0_124"/>
          <p:cNvSpPr txBox="1">
            <a:spLocks noGrp="1"/>
          </p:cNvSpPr>
          <p:nvPr>
            <p:ph type="title" idx="4294967295"/>
          </p:nvPr>
        </p:nvSpPr>
        <p:spPr>
          <a:xfrm>
            <a:off x="63650" y="-100625"/>
            <a:ext cx="8049900" cy="8298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2400"/>
              <a:buNone/>
            </a:pPr>
            <a:r>
              <a:rPr lang="en" sz="2400" b="1">
                <a:solidFill>
                  <a:srgbClr val="1C4587"/>
                </a:solidFill>
              </a:rPr>
              <a:t>U.S. Thermal Energy Network Legislation Detail</a:t>
            </a:r>
            <a:endParaRPr sz="2400" b="1">
              <a:solidFill>
                <a:srgbClr val="1C4587"/>
              </a:solidFill>
            </a:endParaRPr>
          </a:p>
        </p:txBody>
      </p:sp>
      <p:pic>
        <p:nvPicPr>
          <p:cNvPr id="1730" name="Google Shape;1730;g2d86b6d9a3b_0_124"/>
          <p:cNvPicPr preferRelativeResize="0"/>
          <p:nvPr/>
        </p:nvPicPr>
        <p:blipFill rotWithShape="1">
          <a:blip r:embed="rId4">
            <a:alphaModFix/>
          </a:blip>
          <a:srcRect/>
          <a:stretch/>
        </p:blipFill>
        <p:spPr>
          <a:xfrm>
            <a:off x="31825" y="634200"/>
            <a:ext cx="9080351" cy="3875111"/>
          </a:xfrm>
          <a:prstGeom prst="rect">
            <a:avLst/>
          </a:prstGeom>
          <a:noFill/>
          <a:ln>
            <a:noFill/>
          </a:ln>
        </p:spPr>
      </p:pic>
      <p:sp>
        <p:nvSpPr>
          <p:cNvPr id="3" name="Slide Number Placeholder 1">
            <a:extLst>
              <a:ext uri="{FF2B5EF4-FFF2-40B4-BE49-F238E27FC236}">
                <a16:creationId xmlns:a16="http://schemas.microsoft.com/office/drawing/2014/main" id="{AB867939-71ED-4FEE-EF0E-C2A10C972400}"/>
              </a:ext>
            </a:extLst>
          </p:cNvPr>
          <p:cNvSpPr txBox="1">
            <a:spLocks/>
          </p:cNvSpPr>
          <p:nvPr/>
        </p:nvSpPr>
        <p:spPr>
          <a:xfrm>
            <a:off x="8531650" y="4740905"/>
            <a:ext cx="548700" cy="39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1000" smtClean="0"/>
              <a:pPr algn="r"/>
              <a:t>5</a:t>
            </a:fld>
            <a:endParaRPr lang="en"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g2af5877792f_1_4021"/>
          <p:cNvSpPr txBox="1"/>
          <p:nvPr/>
        </p:nvSpPr>
        <p:spPr>
          <a:xfrm>
            <a:off x="387900" y="145200"/>
            <a:ext cx="70818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100"/>
              <a:buFont typeface="Arial"/>
              <a:buNone/>
            </a:pPr>
            <a:r>
              <a:rPr lang="en" sz="2400" b="1" i="0" u="none" strike="noStrike" cap="none">
                <a:solidFill>
                  <a:srgbClr val="1C4587"/>
                </a:solidFill>
                <a:latin typeface="Inter"/>
                <a:ea typeface="Inter"/>
                <a:cs typeface="Inter"/>
                <a:sym typeface="Inter"/>
              </a:rPr>
              <a:t>Policy Phases: </a:t>
            </a:r>
            <a:endParaRPr sz="1800" b="1" i="0" u="none" strike="noStrike" cap="none">
              <a:solidFill>
                <a:srgbClr val="1C4587"/>
              </a:solidFill>
              <a:latin typeface="Inter"/>
              <a:ea typeface="Inter"/>
              <a:cs typeface="Inter"/>
              <a:sym typeface="Inter"/>
            </a:endParaRPr>
          </a:p>
        </p:txBody>
      </p:sp>
      <p:grpSp>
        <p:nvGrpSpPr>
          <p:cNvPr id="1736" name="Google Shape;1736;g2af5877792f_1_4021"/>
          <p:cNvGrpSpPr/>
          <p:nvPr/>
        </p:nvGrpSpPr>
        <p:grpSpPr>
          <a:xfrm>
            <a:off x="258083" y="974239"/>
            <a:ext cx="5557410" cy="3600795"/>
            <a:chOff x="248052" y="866774"/>
            <a:chExt cx="8063566" cy="4308201"/>
          </a:xfrm>
        </p:grpSpPr>
        <p:cxnSp>
          <p:nvCxnSpPr>
            <p:cNvPr id="1737" name="Google Shape;1737;g2af5877792f_1_4021"/>
            <p:cNvCxnSpPr/>
            <p:nvPr/>
          </p:nvCxnSpPr>
          <p:spPr>
            <a:xfrm>
              <a:off x="2768651" y="3381783"/>
              <a:ext cx="5076000" cy="0"/>
            </a:xfrm>
            <a:prstGeom prst="straightConnector1">
              <a:avLst/>
            </a:prstGeom>
            <a:noFill/>
            <a:ln w="38100" cap="flat" cmpd="sng">
              <a:solidFill>
                <a:srgbClr val="666666"/>
              </a:solidFill>
              <a:prstDash val="solid"/>
              <a:round/>
              <a:headEnd type="none" w="sm" len="sm"/>
              <a:tailEnd type="none" w="sm" len="sm"/>
            </a:ln>
            <a:effectLst>
              <a:outerShdw blurRad="40000" dist="20000" dir="5400000" rotWithShape="0">
                <a:srgbClr val="000000">
                  <a:alpha val="34510"/>
                </a:srgbClr>
              </a:outerShdw>
            </a:effectLst>
          </p:spPr>
        </p:cxnSp>
        <p:cxnSp>
          <p:nvCxnSpPr>
            <p:cNvPr id="1738" name="Google Shape;1738;g2af5877792f_1_4021"/>
            <p:cNvCxnSpPr/>
            <p:nvPr/>
          </p:nvCxnSpPr>
          <p:spPr>
            <a:xfrm rot="10800000" flipH="1">
              <a:off x="2762312" y="1830746"/>
              <a:ext cx="6900" cy="1545000"/>
            </a:xfrm>
            <a:prstGeom prst="straightConnector1">
              <a:avLst/>
            </a:prstGeom>
            <a:noFill/>
            <a:ln w="28575"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sp>
          <p:nvSpPr>
            <p:cNvPr id="1739" name="Google Shape;1739;g2af5877792f_1_4021"/>
            <p:cNvSpPr/>
            <p:nvPr/>
          </p:nvSpPr>
          <p:spPr>
            <a:xfrm>
              <a:off x="4349120" y="3170065"/>
              <a:ext cx="189900" cy="307800"/>
            </a:xfrm>
            <a:prstGeom prst="rect">
              <a:avLst/>
            </a:prstGeom>
            <a:noFill/>
            <a:ln>
              <a:noFill/>
            </a:ln>
          </p:spPr>
          <p:txBody>
            <a:bodyPr spcFirstLastPara="1" wrap="square" lIns="91425" tIns="45675" rIns="91425" bIns="456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cxnSp>
          <p:nvCxnSpPr>
            <p:cNvPr id="1740" name="Google Shape;1740;g2af5877792f_1_4021"/>
            <p:cNvCxnSpPr/>
            <p:nvPr/>
          </p:nvCxnSpPr>
          <p:spPr>
            <a:xfrm rot="10800000">
              <a:off x="1588408" y="2306208"/>
              <a:ext cx="1173900" cy="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grpSp>
          <p:nvGrpSpPr>
            <p:cNvPr id="1741" name="Google Shape;1741;g2af5877792f_1_4021"/>
            <p:cNvGrpSpPr/>
            <p:nvPr/>
          </p:nvGrpSpPr>
          <p:grpSpPr>
            <a:xfrm>
              <a:off x="1502622" y="2025086"/>
              <a:ext cx="264595" cy="156352"/>
              <a:chOff x="3461663" y="4971742"/>
              <a:chExt cx="394800" cy="584711"/>
            </a:xfrm>
          </p:grpSpPr>
          <p:sp>
            <p:nvSpPr>
              <p:cNvPr id="1742" name="Google Shape;1742;g2af5877792f_1_402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43" name="Google Shape;1743;g2af5877792f_1_402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44" name="Google Shape;1744;g2af5877792f_1_4021"/>
            <p:cNvGrpSpPr/>
            <p:nvPr/>
          </p:nvGrpSpPr>
          <p:grpSpPr>
            <a:xfrm>
              <a:off x="1839139" y="2025086"/>
              <a:ext cx="264595" cy="156352"/>
              <a:chOff x="3461663" y="4971742"/>
              <a:chExt cx="394800" cy="584711"/>
            </a:xfrm>
          </p:grpSpPr>
          <p:sp>
            <p:nvSpPr>
              <p:cNvPr id="1745" name="Google Shape;1745;g2af5877792f_1_402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46" name="Google Shape;1746;g2af5877792f_1_402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47" name="Google Shape;1747;g2af5877792f_1_4021"/>
            <p:cNvGrpSpPr/>
            <p:nvPr/>
          </p:nvGrpSpPr>
          <p:grpSpPr>
            <a:xfrm>
              <a:off x="2175651" y="2025086"/>
              <a:ext cx="264595" cy="156352"/>
              <a:chOff x="3461663" y="4971742"/>
              <a:chExt cx="394800" cy="584711"/>
            </a:xfrm>
          </p:grpSpPr>
          <p:sp>
            <p:nvSpPr>
              <p:cNvPr id="1748" name="Google Shape;1748;g2af5877792f_1_402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49" name="Google Shape;1749;g2af5877792f_1_402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cxnSp>
          <p:nvCxnSpPr>
            <p:cNvPr id="1750" name="Google Shape;1750;g2af5877792f_1_4021"/>
            <p:cNvCxnSpPr/>
            <p:nvPr/>
          </p:nvCxnSpPr>
          <p:spPr>
            <a:xfrm flipH="1">
              <a:off x="5498838" y="2921207"/>
              <a:ext cx="516000" cy="1200"/>
            </a:xfrm>
            <a:prstGeom prst="straightConnector1">
              <a:avLst/>
            </a:prstGeom>
            <a:noFill/>
            <a:ln w="28575"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cxnSp>
          <p:nvCxnSpPr>
            <p:cNvPr id="1751" name="Google Shape;1751;g2af5877792f_1_4021"/>
            <p:cNvCxnSpPr/>
            <p:nvPr/>
          </p:nvCxnSpPr>
          <p:spPr>
            <a:xfrm rot="5400000" flipH="1">
              <a:off x="4718905" y="2595589"/>
              <a:ext cx="1537800" cy="13500"/>
            </a:xfrm>
            <a:prstGeom prst="straightConnector1">
              <a:avLst/>
            </a:prstGeom>
            <a:noFill/>
            <a:ln w="28575"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cxnSp>
          <p:nvCxnSpPr>
            <p:cNvPr id="1752" name="Google Shape;1752;g2af5877792f_1_4021"/>
            <p:cNvCxnSpPr/>
            <p:nvPr/>
          </p:nvCxnSpPr>
          <p:spPr>
            <a:xfrm flipH="1">
              <a:off x="5472871" y="2153813"/>
              <a:ext cx="987000" cy="8400"/>
            </a:xfrm>
            <a:prstGeom prst="straightConnector1">
              <a:avLst/>
            </a:prstGeom>
            <a:noFill/>
            <a:ln w="28575"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cxnSp>
          <p:nvCxnSpPr>
            <p:cNvPr id="1753" name="Google Shape;1753;g2af5877792f_1_4021"/>
            <p:cNvCxnSpPr/>
            <p:nvPr/>
          </p:nvCxnSpPr>
          <p:spPr>
            <a:xfrm>
              <a:off x="1484169" y="4140924"/>
              <a:ext cx="5380500" cy="0"/>
            </a:xfrm>
            <a:prstGeom prst="straightConnector1">
              <a:avLst/>
            </a:prstGeom>
            <a:noFill/>
            <a:ln w="38100"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cxnSp>
          <p:nvCxnSpPr>
            <p:cNvPr id="1754" name="Google Shape;1754;g2af5877792f_1_4021"/>
            <p:cNvCxnSpPr/>
            <p:nvPr/>
          </p:nvCxnSpPr>
          <p:spPr>
            <a:xfrm rot="10800000">
              <a:off x="1502182" y="3381697"/>
              <a:ext cx="0" cy="766800"/>
            </a:xfrm>
            <a:prstGeom prst="straightConnector1">
              <a:avLst/>
            </a:prstGeom>
            <a:noFill/>
            <a:ln w="38100"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cxnSp>
          <p:nvCxnSpPr>
            <p:cNvPr id="1755" name="Google Shape;1755;g2af5877792f_1_4021"/>
            <p:cNvCxnSpPr/>
            <p:nvPr/>
          </p:nvCxnSpPr>
          <p:spPr>
            <a:xfrm rot="10800000">
              <a:off x="4585601" y="3396875"/>
              <a:ext cx="0" cy="1778100"/>
            </a:xfrm>
            <a:prstGeom prst="straightConnector1">
              <a:avLst/>
            </a:prstGeom>
            <a:noFill/>
            <a:ln w="38100"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cxnSp>
          <p:nvCxnSpPr>
            <p:cNvPr id="1756" name="Google Shape;1756;g2af5877792f_1_4021"/>
            <p:cNvCxnSpPr/>
            <p:nvPr/>
          </p:nvCxnSpPr>
          <p:spPr>
            <a:xfrm rot="10800000">
              <a:off x="7844745" y="1176861"/>
              <a:ext cx="0" cy="2212800"/>
            </a:xfrm>
            <a:prstGeom prst="straightConnector1">
              <a:avLst/>
            </a:prstGeom>
            <a:noFill/>
            <a:ln w="38100"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pic>
          <p:nvPicPr>
            <p:cNvPr id="1757" name="Google Shape;1757;g2af5877792f_1_4021" descr="Screen Shot 2018-12-12 at 4.45.38 PM.png"/>
            <p:cNvPicPr preferRelativeResize="0"/>
            <p:nvPr/>
          </p:nvPicPr>
          <p:blipFill rotWithShape="1">
            <a:blip r:embed="rId3">
              <a:alphaModFix/>
            </a:blip>
            <a:srcRect/>
            <a:stretch/>
          </p:blipFill>
          <p:spPr>
            <a:xfrm>
              <a:off x="2609828" y="2169972"/>
              <a:ext cx="274863" cy="288762"/>
            </a:xfrm>
            <a:prstGeom prst="rect">
              <a:avLst/>
            </a:prstGeom>
            <a:noFill/>
            <a:ln>
              <a:noFill/>
            </a:ln>
          </p:spPr>
        </p:pic>
        <p:grpSp>
          <p:nvGrpSpPr>
            <p:cNvPr id="1758" name="Google Shape;1758;g2af5877792f_1_4021"/>
            <p:cNvGrpSpPr/>
            <p:nvPr/>
          </p:nvGrpSpPr>
          <p:grpSpPr>
            <a:xfrm>
              <a:off x="1498614" y="2421719"/>
              <a:ext cx="264595" cy="156352"/>
              <a:chOff x="3461663" y="4971742"/>
              <a:chExt cx="394800" cy="584711"/>
            </a:xfrm>
          </p:grpSpPr>
          <p:sp>
            <p:nvSpPr>
              <p:cNvPr id="1759" name="Google Shape;1759;g2af5877792f_1_402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60" name="Google Shape;1760;g2af5877792f_1_402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61" name="Google Shape;1761;g2af5877792f_1_4021"/>
            <p:cNvGrpSpPr/>
            <p:nvPr/>
          </p:nvGrpSpPr>
          <p:grpSpPr>
            <a:xfrm>
              <a:off x="1835127" y="2421719"/>
              <a:ext cx="264595" cy="156352"/>
              <a:chOff x="3461663" y="4971742"/>
              <a:chExt cx="394800" cy="584711"/>
            </a:xfrm>
          </p:grpSpPr>
          <p:sp>
            <p:nvSpPr>
              <p:cNvPr id="1762" name="Google Shape;1762;g2af5877792f_1_402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63" name="Google Shape;1763;g2af5877792f_1_402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64" name="Google Shape;1764;g2af5877792f_1_4021"/>
            <p:cNvGrpSpPr/>
            <p:nvPr/>
          </p:nvGrpSpPr>
          <p:grpSpPr>
            <a:xfrm>
              <a:off x="2171638" y="2421719"/>
              <a:ext cx="264595" cy="156352"/>
              <a:chOff x="3461663" y="4971742"/>
              <a:chExt cx="394800" cy="584711"/>
            </a:xfrm>
          </p:grpSpPr>
          <p:sp>
            <p:nvSpPr>
              <p:cNvPr id="1765" name="Google Shape;1765;g2af5877792f_1_402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66" name="Google Shape;1766;g2af5877792f_1_402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cxnSp>
          <p:nvCxnSpPr>
            <p:cNvPr id="1767" name="Google Shape;1767;g2af5877792f_1_4021"/>
            <p:cNvCxnSpPr/>
            <p:nvPr/>
          </p:nvCxnSpPr>
          <p:spPr>
            <a:xfrm rot="5400000" flipH="1">
              <a:off x="3341019" y="2579716"/>
              <a:ext cx="1537800" cy="13500"/>
            </a:xfrm>
            <a:prstGeom prst="straightConnector1">
              <a:avLst/>
            </a:prstGeom>
            <a:noFill/>
            <a:ln w="28575"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grpSp>
          <p:nvGrpSpPr>
            <p:cNvPr id="1768" name="Google Shape;1768;g2af5877792f_1_4021"/>
            <p:cNvGrpSpPr/>
            <p:nvPr/>
          </p:nvGrpSpPr>
          <p:grpSpPr>
            <a:xfrm>
              <a:off x="2877286" y="2307873"/>
              <a:ext cx="264595" cy="156352"/>
              <a:chOff x="3461663" y="4971742"/>
              <a:chExt cx="394800" cy="584711"/>
            </a:xfrm>
          </p:grpSpPr>
          <p:sp>
            <p:nvSpPr>
              <p:cNvPr id="1769" name="Google Shape;1769;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70" name="Google Shape;1770;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71" name="Google Shape;1771;g2af5877792f_1_4021"/>
            <p:cNvGrpSpPr/>
            <p:nvPr/>
          </p:nvGrpSpPr>
          <p:grpSpPr>
            <a:xfrm>
              <a:off x="2877286" y="2637376"/>
              <a:ext cx="264595" cy="156352"/>
              <a:chOff x="3461663" y="4971742"/>
              <a:chExt cx="394800" cy="584711"/>
            </a:xfrm>
          </p:grpSpPr>
          <p:sp>
            <p:nvSpPr>
              <p:cNvPr id="1772" name="Google Shape;1772;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73" name="Google Shape;1773;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74" name="Google Shape;1774;g2af5877792f_1_4021"/>
            <p:cNvGrpSpPr/>
            <p:nvPr/>
          </p:nvGrpSpPr>
          <p:grpSpPr>
            <a:xfrm>
              <a:off x="2877286" y="2966878"/>
              <a:ext cx="264595" cy="156352"/>
              <a:chOff x="3461663" y="4971742"/>
              <a:chExt cx="394800" cy="584711"/>
            </a:xfrm>
          </p:grpSpPr>
          <p:sp>
            <p:nvSpPr>
              <p:cNvPr id="1775" name="Google Shape;1775;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76" name="Google Shape;1776;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77" name="Google Shape;1777;g2af5877792f_1_4021"/>
            <p:cNvGrpSpPr/>
            <p:nvPr/>
          </p:nvGrpSpPr>
          <p:grpSpPr>
            <a:xfrm>
              <a:off x="2877286" y="1978371"/>
              <a:ext cx="264595" cy="156352"/>
              <a:chOff x="3461663" y="4971742"/>
              <a:chExt cx="394800" cy="584711"/>
            </a:xfrm>
          </p:grpSpPr>
          <p:sp>
            <p:nvSpPr>
              <p:cNvPr id="1778" name="Google Shape;1778;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79" name="Google Shape;1779;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80" name="Google Shape;1780;g2af5877792f_1_4021"/>
            <p:cNvGrpSpPr/>
            <p:nvPr/>
          </p:nvGrpSpPr>
          <p:grpSpPr>
            <a:xfrm>
              <a:off x="2634142" y="1571703"/>
              <a:ext cx="264595" cy="156352"/>
              <a:chOff x="3461663" y="4971742"/>
              <a:chExt cx="394800" cy="584711"/>
            </a:xfrm>
          </p:grpSpPr>
          <p:sp>
            <p:nvSpPr>
              <p:cNvPr id="1781" name="Google Shape;1781;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82" name="Google Shape;1782;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83" name="Google Shape;1783;g2af5877792f_1_4021"/>
            <p:cNvGrpSpPr/>
            <p:nvPr/>
          </p:nvGrpSpPr>
          <p:grpSpPr>
            <a:xfrm>
              <a:off x="5699267" y="3120212"/>
              <a:ext cx="264595" cy="156352"/>
              <a:chOff x="3461663" y="4971742"/>
              <a:chExt cx="394800" cy="584711"/>
            </a:xfrm>
          </p:grpSpPr>
          <p:sp>
            <p:nvSpPr>
              <p:cNvPr id="1784" name="Google Shape;1784;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85" name="Google Shape;1785;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86" name="Google Shape;1786;g2af5877792f_1_4021"/>
            <p:cNvGrpSpPr/>
            <p:nvPr/>
          </p:nvGrpSpPr>
          <p:grpSpPr>
            <a:xfrm>
              <a:off x="6131003" y="2799061"/>
              <a:ext cx="264595" cy="148393"/>
              <a:chOff x="3461663" y="5043163"/>
              <a:chExt cx="394800" cy="554948"/>
            </a:xfrm>
          </p:grpSpPr>
          <p:sp>
            <p:nvSpPr>
              <p:cNvPr id="1787" name="Google Shape;1787;g2af5877792f_1_4021"/>
              <p:cNvSpPr/>
              <p:nvPr/>
            </p:nvSpPr>
            <p:spPr>
              <a:xfrm>
                <a:off x="3495899" y="5310111"/>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88" name="Google Shape;1788;g2af5877792f_1_4021"/>
              <p:cNvSpPr/>
              <p:nvPr/>
            </p:nvSpPr>
            <p:spPr>
              <a:xfrm>
                <a:off x="3461663" y="5043163"/>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89" name="Google Shape;1789;g2af5877792f_1_4021"/>
            <p:cNvGrpSpPr/>
            <p:nvPr/>
          </p:nvGrpSpPr>
          <p:grpSpPr>
            <a:xfrm>
              <a:off x="5905919" y="2228939"/>
              <a:ext cx="264595" cy="156352"/>
              <a:chOff x="3461663" y="4971742"/>
              <a:chExt cx="394800" cy="584711"/>
            </a:xfrm>
          </p:grpSpPr>
          <p:sp>
            <p:nvSpPr>
              <p:cNvPr id="1790" name="Google Shape;1790;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91" name="Google Shape;1791;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92" name="Google Shape;1792;g2af5877792f_1_4021"/>
            <p:cNvGrpSpPr/>
            <p:nvPr/>
          </p:nvGrpSpPr>
          <p:grpSpPr>
            <a:xfrm>
              <a:off x="5918558" y="1867010"/>
              <a:ext cx="264595" cy="156352"/>
              <a:chOff x="3461663" y="4971742"/>
              <a:chExt cx="394800" cy="584711"/>
            </a:xfrm>
          </p:grpSpPr>
          <p:sp>
            <p:nvSpPr>
              <p:cNvPr id="1793" name="Google Shape;1793;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94" name="Google Shape;1794;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95" name="Google Shape;1795;g2af5877792f_1_4021"/>
            <p:cNvGrpSpPr/>
            <p:nvPr/>
          </p:nvGrpSpPr>
          <p:grpSpPr>
            <a:xfrm>
              <a:off x="5094963" y="1777000"/>
              <a:ext cx="264562" cy="1326041"/>
              <a:chOff x="5043709" y="1377601"/>
              <a:chExt cx="257607" cy="1326041"/>
            </a:xfrm>
          </p:grpSpPr>
          <p:grpSp>
            <p:nvGrpSpPr>
              <p:cNvPr id="1796" name="Google Shape;1796;g2af5877792f_1_4021"/>
              <p:cNvGrpSpPr/>
              <p:nvPr/>
            </p:nvGrpSpPr>
            <p:grpSpPr>
              <a:xfrm>
                <a:off x="5043709" y="1377601"/>
                <a:ext cx="257607" cy="156352"/>
                <a:chOff x="3461663" y="4971742"/>
                <a:chExt cx="394800" cy="584711"/>
              </a:xfrm>
            </p:grpSpPr>
            <p:sp>
              <p:nvSpPr>
                <p:cNvPr id="1797" name="Google Shape;1797;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798" name="Google Shape;1798;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799" name="Google Shape;1799;g2af5877792f_1_4021"/>
              <p:cNvGrpSpPr/>
              <p:nvPr/>
            </p:nvGrpSpPr>
            <p:grpSpPr>
              <a:xfrm>
                <a:off x="5043709" y="1670023"/>
                <a:ext cx="257607" cy="156352"/>
                <a:chOff x="3461663" y="4971742"/>
                <a:chExt cx="394800" cy="584711"/>
              </a:xfrm>
            </p:grpSpPr>
            <p:sp>
              <p:nvSpPr>
                <p:cNvPr id="1800" name="Google Shape;1800;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01" name="Google Shape;1801;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02" name="Google Shape;1802;g2af5877792f_1_4021"/>
              <p:cNvGrpSpPr/>
              <p:nvPr/>
            </p:nvGrpSpPr>
            <p:grpSpPr>
              <a:xfrm>
                <a:off x="5043709" y="1962445"/>
                <a:ext cx="257607" cy="156352"/>
                <a:chOff x="3461663" y="4971742"/>
                <a:chExt cx="394800" cy="584711"/>
              </a:xfrm>
            </p:grpSpPr>
            <p:sp>
              <p:nvSpPr>
                <p:cNvPr id="1803" name="Google Shape;1803;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04" name="Google Shape;1804;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05" name="Google Shape;1805;g2af5877792f_1_4021"/>
              <p:cNvGrpSpPr/>
              <p:nvPr/>
            </p:nvGrpSpPr>
            <p:grpSpPr>
              <a:xfrm>
                <a:off x="5043709" y="2254867"/>
                <a:ext cx="257607" cy="156352"/>
                <a:chOff x="3461663" y="4971742"/>
                <a:chExt cx="394800" cy="584711"/>
              </a:xfrm>
            </p:grpSpPr>
            <p:sp>
              <p:nvSpPr>
                <p:cNvPr id="1806" name="Google Shape;1806;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07" name="Google Shape;1807;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08" name="Google Shape;1808;g2af5877792f_1_4021"/>
              <p:cNvGrpSpPr/>
              <p:nvPr/>
            </p:nvGrpSpPr>
            <p:grpSpPr>
              <a:xfrm>
                <a:off x="5043709" y="2547290"/>
                <a:ext cx="257607" cy="156352"/>
                <a:chOff x="3461663" y="4971742"/>
                <a:chExt cx="394800" cy="584711"/>
              </a:xfrm>
            </p:grpSpPr>
            <p:sp>
              <p:nvSpPr>
                <p:cNvPr id="1809" name="Google Shape;1809;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10" name="Google Shape;1810;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grpSp>
          <p:nvGrpSpPr>
            <p:cNvPr id="1811" name="Google Shape;1811;g2af5877792f_1_4021"/>
            <p:cNvGrpSpPr/>
            <p:nvPr/>
          </p:nvGrpSpPr>
          <p:grpSpPr>
            <a:xfrm>
              <a:off x="6258727" y="1867010"/>
              <a:ext cx="264595" cy="156352"/>
              <a:chOff x="3461663" y="4971742"/>
              <a:chExt cx="394800" cy="584711"/>
            </a:xfrm>
          </p:grpSpPr>
          <p:sp>
            <p:nvSpPr>
              <p:cNvPr id="1812" name="Google Shape;1812;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13" name="Google Shape;1813;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14" name="Google Shape;1814;g2af5877792f_1_4021"/>
            <p:cNvGrpSpPr/>
            <p:nvPr/>
          </p:nvGrpSpPr>
          <p:grpSpPr>
            <a:xfrm>
              <a:off x="6252155" y="2228939"/>
              <a:ext cx="264595" cy="156352"/>
              <a:chOff x="3461663" y="4971742"/>
              <a:chExt cx="394800" cy="584711"/>
            </a:xfrm>
          </p:grpSpPr>
          <p:sp>
            <p:nvSpPr>
              <p:cNvPr id="1815" name="Google Shape;1815;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16" name="Google Shape;1816;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17" name="Google Shape;1817;g2af5877792f_1_4021"/>
            <p:cNvGrpSpPr/>
            <p:nvPr/>
          </p:nvGrpSpPr>
          <p:grpSpPr>
            <a:xfrm>
              <a:off x="6529433" y="2048292"/>
              <a:ext cx="264595" cy="156352"/>
              <a:chOff x="3461663" y="4971742"/>
              <a:chExt cx="394800" cy="584711"/>
            </a:xfrm>
          </p:grpSpPr>
          <p:sp>
            <p:nvSpPr>
              <p:cNvPr id="1818" name="Google Shape;1818;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19" name="Google Shape;1819;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20" name="Google Shape;1820;g2af5877792f_1_4021"/>
            <p:cNvGrpSpPr/>
            <p:nvPr/>
          </p:nvGrpSpPr>
          <p:grpSpPr>
            <a:xfrm>
              <a:off x="5578386" y="1867010"/>
              <a:ext cx="264595" cy="156352"/>
              <a:chOff x="3461663" y="4971742"/>
              <a:chExt cx="394800" cy="584711"/>
            </a:xfrm>
          </p:grpSpPr>
          <p:sp>
            <p:nvSpPr>
              <p:cNvPr id="1821" name="Google Shape;1821;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22" name="Google Shape;1822;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23" name="Google Shape;1823;g2af5877792f_1_4021"/>
            <p:cNvGrpSpPr/>
            <p:nvPr/>
          </p:nvGrpSpPr>
          <p:grpSpPr>
            <a:xfrm>
              <a:off x="5570661" y="2228939"/>
              <a:ext cx="264595" cy="156352"/>
              <a:chOff x="3461663" y="4971742"/>
              <a:chExt cx="394800" cy="584711"/>
            </a:xfrm>
          </p:grpSpPr>
          <p:sp>
            <p:nvSpPr>
              <p:cNvPr id="1824" name="Google Shape;1824;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25" name="Google Shape;1825;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26" name="Google Shape;1826;g2af5877792f_1_4021"/>
            <p:cNvGrpSpPr/>
            <p:nvPr/>
          </p:nvGrpSpPr>
          <p:grpSpPr>
            <a:xfrm>
              <a:off x="5328264" y="1561119"/>
              <a:ext cx="264595" cy="156352"/>
              <a:chOff x="3461663" y="4971742"/>
              <a:chExt cx="394800" cy="584711"/>
            </a:xfrm>
          </p:grpSpPr>
          <p:sp>
            <p:nvSpPr>
              <p:cNvPr id="1827" name="Google Shape;1827;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28" name="Google Shape;1828;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29" name="Google Shape;1829;g2af5877792f_1_4021"/>
            <p:cNvGrpSpPr/>
            <p:nvPr/>
          </p:nvGrpSpPr>
          <p:grpSpPr>
            <a:xfrm>
              <a:off x="3747379" y="1893343"/>
              <a:ext cx="264595" cy="156352"/>
              <a:chOff x="3461663" y="4971742"/>
              <a:chExt cx="394800" cy="584711"/>
            </a:xfrm>
          </p:grpSpPr>
          <p:sp>
            <p:nvSpPr>
              <p:cNvPr id="1830" name="Google Shape;1830;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31" name="Google Shape;1831;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32" name="Google Shape;1832;g2af5877792f_1_4021"/>
            <p:cNvGrpSpPr/>
            <p:nvPr/>
          </p:nvGrpSpPr>
          <p:grpSpPr>
            <a:xfrm>
              <a:off x="3747379" y="2206572"/>
              <a:ext cx="264595" cy="156352"/>
              <a:chOff x="3461663" y="4971742"/>
              <a:chExt cx="394800" cy="584711"/>
            </a:xfrm>
          </p:grpSpPr>
          <p:sp>
            <p:nvSpPr>
              <p:cNvPr id="1833" name="Google Shape;1833;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34" name="Google Shape;1834;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35" name="Google Shape;1835;g2af5877792f_1_4021"/>
            <p:cNvGrpSpPr/>
            <p:nvPr/>
          </p:nvGrpSpPr>
          <p:grpSpPr>
            <a:xfrm>
              <a:off x="3747379" y="2519800"/>
              <a:ext cx="264595" cy="156352"/>
              <a:chOff x="3461663" y="4971742"/>
              <a:chExt cx="394800" cy="584711"/>
            </a:xfrm>
          </p:grpSpPr>
          <p:sp>
            <p:nvSpPr>
              <p:cNvPr id="1836" name="Google Shape;1836;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37" name="Google Shape;1837;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38" name="Google Shape;1838;g2af5877792f_1_4021"/>
            <p:cNvGrpSpPr/>
            <p:nvPr/>
          </p:nvGrpSpPr>
          <p:grpSpPr>
            <a:xfrm>
              <a:off x="3747379" y="2833025"/>
              <a:ext cx="264595" cy="156352"/>
              <a:chOff x="3461663" y="4971742"/>
              <a:chExt cx="394800" cy="584711"/>
            </a:xfrm>
          </p:grpSpPr>
          <p:sp>
            <p:nvSpPr>
              <p:cNvPr id="1839" name="Google Shape;1839;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40" name="Google Shape;1840;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41" name="Google Shape;1841;g2af5877792f_1_4021"/>
            <p:cNvGrpSpPr/>
            <p:nvPr/>
          </p:nvGrpSpPr>
          <p:grpSpPr>
            <a:xfrm>
              <a:off x="3988215" y="1560741"/>
              <a:ext cx="264595" cy="156352"/>
              <a:chOff x="3461663" y="4971742"/>
              <a:chExt cx="394800" cy="584711"/>
            </a:xfrm>
          </p:grpSpPr>
          <p:sp>
            <p:nvSpPr>
              <p:cNvPr id="1842" name="Google Shape;1842;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43" name="Google Shape;1843;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44" name="Google Shape;1844;g2af5877792f_1_4021"/>
            <p:cNvGrpSpPr/>
            <p:nvPr/>
          </p:nvGrpSpPr>
          <p:grpSpPr>
            <a:xfrm>
              <a:off x="4224263" y="1900936"/>
              <a:ext cx="264595" cy="156352"/>
              <a:chOff x="3461663" y="4971742"/>
              <a:chExt cx="394800" cy="584711"/>
            </a:xfrm>
          </p:grpSpPr>
          <p:sp>
            <p:nvSpPr>
              <p:cNvPr id="1845" name="Google Shape;1845;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46" name="Google Shape;1846;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47" name="Google Shape;1847;g2af5877792f_1_4021"/>
            <p:cNvGrpSpPr/>
            <p:nvPr/>
          </p:nvGrpSpPr>
          <p:grpSpPr>
            <a:xfrm>
              <a:off x="4224263" y="2214162"/>
              <a:ext cx="264595" cy="156352"/>
              <a:chOff x="3461663" y="4971742"/>
              <a:chExt cx="394800" cy="584711"/>
            </a:xfrm>
          </p:grpSpPr>
          <p:sp>
            <p:nvSpPr>
              <p:cNvPr id="1848" name="Google Shape;1848;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49" name="Google Shape;1849;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50" name="Google Shape;1850;g2af5877792f_1_4021"/>
            <p:cNvGrpSpPr/>
            <p:nvPr/>
          </p:nvGrpSpPr>
          <p:grpSpPr>
            <a:xfrm>
              <a:off x="4224263" y="2527389"/>
              <a:ext cx="264595" cy="156352"/>
              <a:chOff x="3461663" y="4971742"/>
              <a:chExt cx="394800" cy="584711"/>
            </a:xfrm>
          </p:grpSpPr>
          <p:sp>
            <p:nvSpPr>
              <p:cNvPr id="1851" name="Google Shape;1851;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52" name="Google Shape;1852;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53" name="Google Shape;1853;g2af5877792f_1_4021"/>
            <p:cNvGrpSpPr/>
            <p:nvPr/>
          </p:nvGrpSpPr>
          <p:grpSpPr>
            <a:xfrm>
              <a:off x="4224263" y="2840615"/>
              <a:ext cx="264595" cy="156352"/>
              <a:chOff x="3461663" y="4971742"/>
              <a:chExt cx="394800" cy="584711"/>
            </a:xfrm>
          </p:grpSpPr>
          <p:sp>
            <p:nvSpPr>
              <p:cNvPr id="1854" name="Google Shape;1854;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55" name="Google Shape;1855;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56" name="Google Shape;1856;g2af5877792f_1_4021"/>
            <p:cNvGrpSpPr/>
            <p:nvPr/>
          </p:nvGrpSpPr>
          <p:grpSpPr>
            <a:xfrm>
              <a:off x="5822850" y="2642730"/>
              <a:ext cx="264595" cy="156352"/>
              <a:chOff x="3461663" y="4971742"/>
              <a:chExt cx="394800" cy="584711"/>
            </a:xfrm>
          </p:grpSpPr>
          <p:sp>
            <p:nvSpPr>
              <p:cNvPr id="1857" name="Google Shape;1857;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58" name="Google Shape;1858;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sp>
          <p:nvSpPr>
            <p:cNvPr id="1859" name="Google Shape;1859;g2af5877792f_1_4021"/>
            <p:cNvSpPr/>
            <p:nvPr/>
          </p:nvSpPr>
          <p:spPr>
            <a:xfrm>
              <a:off x="4998845" y="3483728"/>
              <a:ext cx="264600" cy="5727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nvGrpSpPr>
            <p:cNvPr id="1860" name="Google Shape;1860;g2af5877792f_1_4021"/>
            <p:cNvGrpSpPr/>
            <p:nvPr/>
          </p:nvGrpSpPr>
          <p:grpSpPr>
            <a:xfrm>
              <a:off x="3192511" y="3162348"/>
              <a:ext cx="264595" cy="156352"/>
              <a:chOff x="3461663" y="4971742"/>
              <a:chExt cx="394800" cy="584711"/>
            </a:xfrm>
          </p:grpSpPr>
          <p:sp>
            <p:nvSpPr>
              <p:cNvPr id="1861" name="Google Shape;1861;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62" name="Google Shape;1862;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63" name="Google Shape;1863;g2af5877792f_1_4021"/>
            <p:cNvGrpSpPr/>
            <p:nvPr/>
          </p:nvGrpSpPr>
          <p:grpSpPr>
            <a:xfrm>
              <a:off x="248052" y="3093854"/>
              <a:ext cx="264595" cy="156352"/>
              <a:chOff x="3461663" y="4971742"/>
              <a:chExt cx="394800" cy="584711"/>
            </a:xfrm>
          </p:grpSpPr>
          <p:sp>
            <p:nvSpPr>
              <p:cNvPr id="1864" name="Google Shape;1864;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65" name="Google Shape;1865;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66" name="Google Shape;1866;g2af5877792f_1_4021"/>
            <p:cNvGrpSpPr/>
            <p:nvPr/>
          </p:nvGrpSpPr>
          <p:grpSpPr>
            <a:xfrm>
              <a:off x="777159" y="2972167"/>
              <a:ext cx="264595" cy="156352"/>
              <a:chOff x="3461663" y="4971742"/>
              <a:chExt cx="394800" cy="584711"/>
            </a:xfrm>
          </p:grpSpPr>
          <p:sp>
            <p:nvSpPr>
              <p:cNvPr id="1867" name="Google Shape;1867;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68" name="Google Shape;1868;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69" name="Google Shape;1869;g2af5877792f_1_4021"/>
            <p:cNvGrpSpPr/>
            <p:nvPr/>
          </p:nvGrpSpPr>
          <p:grpSpPr>
            <a:xfrm>
              <a:off x="4311938" y="3162344"/>
              <a:ext cx="264595" cy="156352"/>
              <a:chOff x="3461663" y="4971742"/>
              <a:chExt cx="394800" cy="584711"/>
            </a:xfrm>
          </p:grpSpPr>
          <p:sp>
            <p:nvSpPr>
              <p:cNvPr id="1870" name="Google Shape;1870;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71" name="Google Shape;1871;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72" name="Google Shape;1872;g2af5877792f_1_4021"/>
            <p:cNvGrpSpPr/>
            <p:nvPr/>
          </p:nvGrpSpPr>
          <p:grpSpPr>
            <a:xfrm>
              <a:off x="313675" y="1997603"/>
              <a:ext cx="264595" cy="156352"/>
              <a:chOff x="3461663" y="4971742"/>
              <a:chExt cx="394800" cy="584711"/>
            </a:xfrm>
          </p:grpSpPr>
          <p:sp>
            <p:nvSpPr>
              <p:cNvPr id="1873" name="Google Shape;1873;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74" name="Google Shape;1874;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75" name="Google Shape;1875;g2af5877792f_1_4021"/>
            <p:cNvGrpSpPr/>
            <p:nvPr/>
          </p:nvGrpSpPr>
          <p:grpSpPr>
            <a:xfrm>
              <a:off x="777167" y="2196528"/>
              <a:ext cx="264595" cy="156352"/>
              <a:chOff x="3461663" y="4971742"/>
              <a:chExt cx="394800" cy="584711"/>
            </a:xfrm>
          </p:grpSpPr>
          <p:sp>
            <p:nvSpPr>
              <p:cNvPr id="1876" name="Google Shape;1876;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77" name="Google Shape;1877;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78" name="Google Shape;1878;g2af5877792f_1_4021"/>
            <p:cNvGrpSpPr/>
            <p:nvPr/>
          </p:nvGrpSpPr>
          <p:grpSpPr>
            <a:xfrm>
              <a:off x="512602" y="1560840"/>
              <a:ext cx="264595" cy="156352"/>
              <a:chOff x="3461663" y="4971742"/>
              <a:chExt cx="394800" cy="584711"/>
            </a:xfrm>
          </p:grpSpPr>
          <p:sp>
            <p:nvSpPr>
              <p:cNvPr id="1879" name="Google Shape;1879;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80" name="Google Shape;1880;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81" name="Google Shape;1881;g2af5877792f_1_4021"/>
            <p:cNvGrpSpPr/>
            <p:nvPr/>
          </p:nvGrpSpPr>
          <p:grpSpPr>
            <a:xfrm>
              <a:off x="1278605" y="3158736"/>
              <a:ext cx="264595" cy="156352"/>
              <a:chOff x="3461663" y="4971742"/>
              <a:chExt cx="394800" cy="584711"/>
            </a:xfrm>
          </p:grpSpPr>
          <p:sp>
            <p:nvSpPr>
              <p:cNvPr id="1882" name="Google Shape;1882;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83" name="Google Shape;1883;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84" name="Google Shape;1884;g2af5877792f_1_4021"/>
            <p:cNvGrpSpPr/>
            <p:nvPr/>
          </p:nvGrpSpPr>
          <p:grpSpPr>
            <a:xfrm>
              <a:off x="306796" y="2602235"/>
              <a:ext cx="264595" cy="156352"/>
              <a:chOff x="3461663" y="4971742"/>
              <a:chExt cx="394800" cy="584711"/>
            </a:xfrm>
          </p:grpSpPr>
          <p:sp>
            <p:nvSpPr>
              <p:cNvPr id="1885" name="Google Shape;1885;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86" name="Google Shape;1886;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87" name="Google Shape;1887;g2af5877792f_1_4021"/>
            <p:cNvGrpSpPr/>
            <p:nvPr/>
          </p:nvGrpSpPr>
          <p:grpSpPr>
            <a:xfrm>
              <a:off x="1593317" y="3900173"/>
              <a:ext cx="264595" cy="156352"/>
              <a:chOff x="3461663" y="4971742"/>
              <a:chExt cx="394800" cy="584711"/>
            </a:xfrm>
          </p:grpSpPr>
          <p:sp>
            <p:nvSpPr>
              <p:cNvPr id="1888" name="Google Shape;1888;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89" name="Google Shape;1889;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90" name="Google Shape;1890;g2af5877792f_1_4021"/>
            <p:cNvGrpSpPr/>
            <p:nvPr/>
          </p:nvGrpSpPr>
          <p:grpSpPr>
            <a:xfrm>
              <a:off x="1905245" y="3901583"/>
              <a:ext cx="264595" cy="156352"/>
              <a:chOff x="3461663" y="4971742"/>
              <a:chExt cx="394800" cy="584711"/>
            </a:xfrm>
          </p:grpSpPr>
          <p:sp>
            <p:nvSpPr>
              <p:cNvPr id="1891" name="Google Shape;1891;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92" name="Google Shape;1892;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93" name="Google Shape;1893;g2af5877792f_1_4021"/>
            <p:cNvGrpSpPr/>
            <p:nvPr/>
          </p:nvGrpSpPr>
          <p:grpSpPr>
            <a:xfrm>
              <a:off x="2228914" y="3902738"/>
              <a:ext cx="264595" cy="156352"/>
              <a:chOff x="3461663" y="4971742"/>
              <a:chExt cx="394800" cy="584711"/>
            </a:xfrm>
          </p:grpSpPr>
          <p:sp>
            <p:nvSpPr>
              <p:cNvPr id="1894" name="Google Shape;1894;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95" name="Google Shape;1895;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96" name="Google Shape;1896;g2af5877792f_1_4021"/>
            <p:cNvGrpSpPr/>
            <p:nvPr/>
          </p:nvGrpSpPr>
          <p:grpSpPr>
            <a:xfrm>
              <a:off x="2544267" y="3904151"/>
              <a:ext cx="264595" cy="156352"/>
              <a:chOff x="3461663" y="4971742"/>
              <a:chExt cx="394800" cy="584711"/>
            </a:xfrm>
          </p:grpSpPr>
          <p:sp>
            <p:nvSpPr>
              <p:cNvPr id="1897" name="Google Shape;1897;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898" name="Google Shape;1898;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899" name="Google Shape;1899;g2af5877792f_1_4021"/>
            <p:cNvGrpSpPr/>
            <p:nvPr/>
          </p:nvGrpSpPr>
          <p:grpSpPr>
            <a:xfrm>
              <a:off x="2843026" y="3905561"/>
              <a:ext cx="264595" cy="156352"/>
              <a:chOff x="3461663" y="4971742"/>
              <a:chExt cx="394800" cy="584711"/>
            </a:xfrm>
          </p:grpSpPr>
          <p:sp>
            <p:nvSpPr>
              <p:cNvPr id="1900" name="Google Shape;1900;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01" name="Google Shape;1901;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02" name="Google Shape;1902;g2af5877792f_1_4021"/>
            <p:cNvGrpSpPr/>
            <p:nvPr/>
          </p:nvGrpSpPr>
          <p:grpSpPr>
            <a:xfrm>
              <a:off x="3125486" y="3904871"/>
              <a:ext cx="264595" cy="156352"/>
              <a:chOff x="3461663" y="4971742"/>
              <a:chExt cx="394800" cy="584711"/>
            </a:xfrm>
          </p:grpSpPr>
          <p:sp>
            <p:nvSpPr>
              <p:cNvPr id="1903" name="Google Shape;1903;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04" name="Google Shape;1904;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cxnSp>
          <p:nvCxnSpPr>
            <p:cNvPr id="1905" name="Google Shape;1905;g2af5877792f_1_4021"/>
            <p:cNvCxnSpPr/>
            <p:nvPr/>
          </p:nvCxnSpPr>
          <p:spPr>
            <a:xfrm rot="10800000">
              <a:off x="663730" y="3386808"/>
              <a:ext cx="2094600" cy="0"/>
            </a:xfrm>
            <a:prstGeom prst="straightConnector1">
              <a:avLst/>
            </a:prstGeom>
            <a:noFill/>
            <a:ln w="28575" cap="flat" cmpd="sng">
              <a:solidFill>
                <a:srgbClr val="8E7CC3"/>
              </a:solidFill>
              <a:prstDash val="solid"/>
              <a:round/>
              <a:headEnd type="none" w="sm" len="sm"/>
              <a:tailEnd type="none" w="sm" len="sm"/>
            </a:ln>
            <a:effectLst>
              <a:outerShdw blurRad="40000" dist="20000" dir="5400000" rotWithShape="0">
                <a:srgbClr val="000000">
                  <a:alpha val="34510"/>
                </a:srgbClr>
              </a:outerShdw>
            </a:effectLst>
          </p:spPr>
        </p:cxnSp>
        <p:cxnSp>
          <p:nvCxnSpPr>
            <p:cNvPr id="1906" name="Google Shape;1906;g2af5877792f_1_4021"/>
            <p:cNvCxnSpPr/>
            <p:nvPr/>
          </p:nvCxnSpPr>
          <p:spPr>
            <a:xfrm rot="5400000" flipH="1">
              <a:off x="-124194" y="2607354"/>
              <a:ext cx="1537800" cy="13500"/>
            </a:xfrm>
            <a:prstGeom prst="straightConnector1">
              <a:avLst/>
            </a:prstGeom>
            <a:noFill/>
            <a:ln w="28575"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sp>
          <p:nvSpPr>
            <p:cNvPr id="1907" name="Google Shape;1907;g2af5877792f_1_4021"/>
            <p:cNvSpPr/>
            <p:nvPr/>
          </p:nvSpPr>
          <p:spPr>
            <a:xfrm>
              <a:off x="5754472" y="3475047"/>
              <a:ext cx="264600" cy="5727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08" name="Google Shape;1908;g2af5877792f_1_4021"/>
            <p:cNvSpPr/>
            <p:nvPr/>
          </p:nvSpPr>
          <p:spPr>
            <a:xfrm>
              <a:off x="3456822" y="3754065"/>
              <a:ext cx="725700" cy="3078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09" name="Google Shape;1909;g2af5877792f_1_4021"/>
            <p:cNvSpPr/>
            <p:nvPr/>
          </p:nvSpPr>
          <p:spPr>
            <a:xfrm>
              <a:off x="5406006" y="3637081"/>
              <a:ext cx="189900" cy="4107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nvGrpSpPr>
            <p:cNvPr id="1910" name="Google Shape;1910;g2af5877792f_1_4021"/>
            <p:cNvGrpSpPr/>
            <p:nvPr/>
          </p:nvGrpSpPr>
          <p:grpSpPr>
            <a:xfrm>
              <a:off x="3662062" y="3162348"/>
              <a:ext cx="264595" cy="156352"/>
              <a:chOff x="3461663" y="4971742"/>
              <a:chExt cx="394800" cy="584711"/>
            </a:xfrm>
          </p:grpSpPr>
          <p:sp>
            <p:nvSpPr>
              <p:cNvPr id="1911" name="Google Shape;1911;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12" name="Google Shape;1912;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13" name="Google Shape;1913;g2af5877792f_1_4021"/>
            <p:cNvGrpSpPr/>
            <p:nvPr/>
          </p:nvGrpSpPr>
          <p:grpSpPr>
            <a:xfrm>
              <a:off x="4835940" y="3162348"/>
              <a:ext cx="264595" cy="156352"/>
              <a:chOff x="3461663" y="4971742"/>
              <a:chExt cx="394800" cy="584711"/>
            </a:xfrm>
          </p:grpSpPr>
          <p:sp>
            <p:nvSpPr>
              <p:cNvPr id="1914" name="Google Shape;1914;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15" name="Google Shape;1915;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sp>
          <p:nvSpPr>
            <p:cNvPr id="1916" name="Google Shape;1916;g2af5877792f_1_4021"/>
            <p:cNvSpPr/>
            <p:nvPr/>
          </p:nvSpPr>
          <p:spPr>
            <a:xfrm>
              <a:off x="2228602" y="3045558"/>
              <a:ext cx="441900" cy="2526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nvGrpSpPr>
            <p:cNvPr id="1917" name="Google Shape;1917;g2af5877792f_1_4021"/>
            <p:cNvGrpSpPr/>
            <p:nvPr/>
          </p:nvGrpSpPr>
          <p:grpSpPr>
            <a:xfrm>
              <a:off x="1753731" y="3140139"/>
              <a:ext cx="264595" cy="156352"/>
              <a:chOff x="3461663" y="4971742"/>
              <a:chExt cx="394800" cy="584711"/>
            </a:xfrm>
          </p:grpSpPr>
          <p:sp>
            <p:nvSpPr>
              <p:cNvPr id="1918" name="Google Shape;1918;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19" name="Google Shape;1919;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20" name="Google Shape;1920;g2af5877792f_1_4021"/>
            <p:cNvGrpSpPr/>
            <p:nvPr/>
          </p:nvGrpSpPr>
          <p:grpSpPr>
            <a:xfrm>
              <a:off x="6286206" y="3120212"/>
              <a:ext cx="264595" cy="156352"/>
              <a:chOff x="3461663" y="4971742"/>
              <a:chExt cx="394800" cy="584711"/>
            </a:xfrm>
          </p:grpSpPr>
          <p:sp>
            <p:nvSpPr>
              <p:cNvPr id="1921" name="Google Shape;1921;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22" name="Google Shape;1922;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23" name="Google Shape;1923;g2af5877792f_1_4021"/>
            <p:cNvGrpSpPr/>
            <p:nvPr/>
          </p:nvGrpSpPr>
          <p:grpSpPr>
            <a:xfrm>
              <a:off x="6697063" y="3463112"/>
              <a:ext cx="264595" cy="156352"/>
              <a:chOff x="3461663" y="4971742"/>
              <a:chExt cx="394800" cy="584711"/>
            </a:xfrm>
          </p:grpSpPr>
          <p:sp>
            <p:nvSpPr>
              <p:cNvPr id="1924" name="Google Shape;1924;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25" name="Google Shape;1925;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26" name="Google Shape;1926;g2af5877792f_1_4021"/>
            <p:cNvGrpSpPr/>
            <p:nvPr/>
          </p:nvGrpSpPr>
          <p:grpSpPr>
            <a:xfrm>
              <a:off x="6990533" y="3120212"/>
              <a:ext cx="264595" cy="156352"/>
              <a:chOff x="3461663" y="4971742"/>
              <a:chExt cx="394800" cy="584711"/>
            </a:xfrm>
          </p:grpSpPr>
          <p:sp>
            <p:nvSpPr>
              <p:cNvPr id="1927" name="Google Shape;1927;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28" name="Google Shape;1928;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29" name="Google Shape;1929;g2af5877792f_1_4021"/>
            <p:cNvGrpSpPr/>
            <p:nvPr/>
          </p:nvGrpSpPr>
          <p:grpSpPr>
            <a:xfrm>
              <a:off x="7460084" y="3463112"/>
              <a:ext cx="264595" cy="156352"/>
              <a:chOff x="3461663" y="4971742"/>
              <a:chExt cx="394800" cy="584711"/>
            </a:xfrm>
          </p:grpSpPr>
          <p:sp>
            <p:nvSpPr>
              <p:cNvPr id="1930" name="Google Shape;1930;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31" name="Google Shape;1931;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32" name="Google Shape;1932;g2af5877792f_1_4021"/>
            <p:cNvGrpSpPr/>
            <p:nvPr/>
          </p:nvGrpSpPr>
          <p:grpSpPr>
            <a:xfrm>
              <a:off x="7460084" y="2834463"/>
              <a:ext cx="264595" cy="156352"/>
              <a:chOff x="3461663" y="4971742"/>
              <a:chExt cx="394800" cy="584711"/>
            </a:xfrm>
          </p:grpSpPr>
          <p:sp>
            <p:nvSpPr>
              <p:cNvPr id="1933" name="Google Shape;1933;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34" name="Google Shape;1934;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35" name="Google Shape;1935;g2af5877792f_1_4021"/>
            <p:cNvGrpSpPr/>
            <p:nvPr/>
          </p:nvGrpSpPr>
          <p:grpSpPr>
            <a:xfrm>
              <a:off x="8047023" y="2491563"/>
              <a:ext cx="264595" cy="156352"/>
              <a:chOff x="3461663" y="4971742"/>
              <a:chExt cx="394800" cy="584711"/>
            </a:xfrm>
          </p:grpSpPr>
          <p:sp>
            <p:nvSpPr>
              <p:cNvPr id="1936" name="Google Shape;1936;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37" name="Google Shape;1937;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38" name="Google Shape;1938;g2af5877792f_1_4021"/>
            <p:cNvGrpSpPr/>
            <p:nvPr/>
          </p:nvGrpSpPr>
          <p:grpSpPr>
            <a:xfrm>
              <a:off x="7460084" y="2262963"/>
              <a:ext cx="264595" cy="156352"/>
              <a:chOff x="3461663" y="4971742"/>
              <a:chExt cx="394800" cy="584711"/>
            </a:xfrm>
          </p:grpSpPr>
          <p:sp>
            <p:nvSpPr>
              <p:cNvPr id="1939" name="Google Shape;1939;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40" name="Google Shape;1940;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41" name="Google Shape;1941;g2af5877792f_1_4021"/>
            <p:cNvGrpSpPr/>
            <p:nvPr/>
          </p:nvGrpSpPr>
          <p:grpSpPr>
            <a:xfrm>
              <a:off x="8047023" y="1920063"/>
              <a:ext cx="264595" cy="156352"/>
              <a:chOff x="3461663" y="4971742"/>
              <a:chExt cx="394800" cy="584711"/>
            </a:xfrm>
          </p:grpSpPr>
          <p:sp>
            <p:nvSpPr>
              <p:cNvPr id="1942" name="Google Shape;1942;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43" name="Google Shape;1943;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44" name="Google Shape;1944;g2af5877792f_1_4021"/>
            <p:cNvGrpSpPr/>
            <p:nvPr/>
          </p:nvGrpSpPr>
          <p:grpSpPr>
            <a:xfrm>
              <a:off x="7460084" y="1691463"/>
              <a:ext cx="264595" cy="156352"/>
              <a:chOff x="3461663" y="4971742"/>
              <a:chExt cx="394800" cy="584711"/>
            </a:xfrm>
          </p:grpSpPr>
          <p:sp>
            <p:nvSpPr>
              <p:cNvPr id="1945" name="Google Shape;1945;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46" name="Google Shape;1946;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47" name="Google Shape;1947;g2af5877792f_1_4021"/>
            <p:cNvGrpSpPr/>
            <p:nvPr/>
          </p:nvGrpSpPr>
          <p:grpSpPr>
            <a:xfrm>
              <a:off x="8047023" y="1348564"/>
              <a:ext cx="264595" cy="156352"/>
              <a:chOff x="3461663" y="4971742"/>
              <a:chExt cx="394800" cy="584711"/>
            </a:xfrm>
          </p:grpSpPr>
          <p:sp>
            <p:nvSpPr>
              <p:cNvPr id="1948" name="Google Shape;1948;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49" name="Google Shape;1949;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grpSp>
          <p:nvGrpSpPr>
            <p:cNvPr id="1950" name="Google Shape;1950;g2af5877792f_1_4021"/>
            <p:cNvGrpSpPr/>
            <p:nvPr/>
          </p:nvGrpSpPr>
          <p:grpSpPr>
            <a:xfrm>
              <a:off x="7712720" y="866774"/>
              <a:ext cx="264595" cy="156352"/>
              <a:chOff x="3461663" y="4971742"/>
              <a:chExt cx="394800" cy="584711"/>
            </a:xfrm>
          </p:grpSpPr>
          <p:sp>
            <p:nvSpPr>
              <p:cNvPr id="1951" name="Google Shape;1951;g2af5877792f_1_402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52" name="Google Shape;1952;g2af5877792f_1_402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sp>
          <p:nvSpPr>
            <p:cNvPr id="1953" name="Google Shape;1953;g2af5877792f_1_4021"/>
            <p:cNvSpPr/>
            <p:nvPr/>
          </p:nvSpPr>
          <p:spPr>
            <a:xfrm>
              <a:off x="4701680" y="3637081"/>
              <a:ext cx="189900" cy="4107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54" name="Google Shape;1954;g2af5877792f_1_4021"/>
            <p:cNvSpPr/>
            <p:nvPr/>
          </p:nvSpPr>
          <p:spPr>
            <a:xfrm>
              <a:off x="6119106" y="3726230"/>
              <a:ext cx="725700" cy="3078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55" name="Google Shape;1955;g2af5877792f_1_4021"/>
            <p:cNvSpPr/>
            <p:nvPr/>
          </p:nvSpPr>
          <p:spPr>
            <a:xfrm>
              <a:off x="4290418" y="4258044"/>
              <a:ext cx="189900" cy="4107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56" name="Google Shape;1956;g2af5877792f_1_4021"/>
            <p:cNvSpPr/>
            <p:nvPr/>
          </p:nvSpPr>
          <p:spPr>
            <a:xfrm rot="5400000">
              <a:off x="3357501" y="4054853"/>
              <a:ext cx="257700" cy="5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1957" name="Google Shape;1957;g2af5877792f_1_4021"/>
            <p:cNvSpPr/>
            <p:nvPr/>
          </p:nvSpPr>
          <p:spPr>
            <a:xfrm>
              <a:off x="4289147" y="3670344"/>
              <a:ext cx="189900" cy="4107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grpSp>
      <p:pic>
        <p:nvPicPr>
          <p:cNvPr id="1958" name="Google Shape;1958;g2af5877792f_1_4021"/>
          <p:cNvPicPr preferRelativeResize="0"/>
          <p:nvPr/>
        </p:nvPicPr>
        <p:blipFill rotWithShape="1">
          <a:blip r:embed="rId4">
            <a:alphaModFix/>
          </a:blip>
          <a:srcRect/>
          <a:stretch/>
        </p:blipFill>
        <p:spPr>
          <a:xfrm>
            <a:off x="190576" y="4831384"/>
            <a:ext cx="548700" cy="223878"/>
          </a:xfrm>
          <a:prstGeom prst="rect">
            <a:avLst/>
          </a:prstGeom>
          <a:noFill/>
          <a:ln>
            <a:noFill/>
          </a:ln>
        </p:spPr>
      </p:pic>
      <p:sp>
        <p:nvSpPr>
          <p:cNvPr id="1959" name="Google Shape;1959;g2af5877792f_1_4021"/>
          <p:cNvSpPr/>
          <p:nvPr/>
        </p:nvSpPr>
        <p:spPr>
          <a:xfrm>
            <a:off x="8254550" y="4783975"/>
            <a:ext cx="763200" cy="2577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latin typeface="Figtree"/>
              <a:ea typeface="Figtree"/>
              <a:cs typeface="Figtree"/>
              <a:sym typeface="Figtree"/>
            </a:endParaRPr>
          </a:p>
        </p:txBody>
      </p:sp>
      <p:sp>
        <p:nvSpPr>
          <p:cNvPr id="1960" name="Google Shape;1960;g2af5877792f_1_4021"/>
          <p:cNvSpPr txBox="1">
            <a:spLocks noGrp="1"/>
          </p:cNvSpPr>
          <p:nvPr>
            <p:ph type="body" idx="4294967295"/>
          </p:nvPr>
        </p:nvSpPr>
        <p:spPr>
          <a:xfrm>
            <a:off x="6390975" y="820900"/>
            <a:ext cx="2540700" cy="308700"/>
          </a:xfrm>
          <a:prstGeom prst="rect">
            <a:avLst/>
          </a:prstGeom>
          <a:noFill/>
          <a:ln>
            <a:noFill/>
          </a:ln>
        </p:spPr>
        <p:txBody>
          <a:bodyPr spcFirstLastPara="1" wrap="square" lIns="0" tIns="0" rIns="0" bIns="0" anchor="t" anchorCtr="0">
            <a:noAutofit/>
          </a:bodyPr>
          <a:lstStyle/>
          <a:p>
            <a:pPr marL="342900" lvl="0" indent="-215900" algn="l" rtl="0">
              <a:lnSpc>
                <a:spcPct val="100000"/>
              </a:lnSpc>
              <a:spcBef>
                <a:spcPts val="0"/>
              </a:spcBef>
              <a:spcAft>
                <a:spcPts val="0"/>
              </a:spcAft>
              <a:buSzPts val="1600"/>
              <a:buChar char="■"/>
            </a:pPr>
            <a:r>
              <a:rPr lang="en" sz="1600"/>
              <a:t>Allow or mandate pilots</a:t>
            </a:r>
            <a:endParaRPr sz="1600"/>
          </a:p>
          <a:p>
            <a:pPr marL="0" lvl="0" indent="0" algn="l" rtl="0">
              <a:lnSpc>
                <a:spcPct val="100000"/>
              </a:lnSpc>
              <a:spcBef>
                <a:spcPts val="0"/>
              </a:spcBef>
              <a:spcAft>
                <a:spcPts val="0"/>
              </a:spcAft>
              <a:buNone/>
            </a:pPr>
            <a:endParaRPr sz="1600"/>
          </a:p>
        </p:txBody>
      </p:sp>
      <p:sp>
        <p:nvSpPr>
          <p:cNvPr id="1961" name="Google Shape;1961;g2af5877792f_1_4021"/>
          <p:cNvSpPr/>
          <p:nvPr/>
        </p:nvSpPr>
        <p:spPr>
          <a:xfrm>
            <a:off x="2673125" y="249075"/>
            <a:ext cx="2244300" cy="413700"/>
          </a:xfrm>
          <a:prstGeom prst="chevron">
            <a:avLst>
              <a:gd name="adj" fmla="val 50000"/>
            </a:avLst>
          </a:prstGeom>
          <a:solidFill>
            <a:schemeClr val="lt2"/>
          </a:solidFill>
          <a:ln w="9525" cap="flat" cmpd="sng">
            <a:solidFill>
              <a:srgbClr val="595959"/>
            </a:solidFill>
            <a:prstDash val="solid"/>
            <a:round/>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962" name="Google Shape;1962;g2af5877792f_1_4021"/>
          <p:cNvSpPr txBox="1">
            <a:spLocks noGrp="1"/>
          </p:cNvSpPr>
          <p:nvPr>
            <p:ph type="body" idx="4294967295"/>
          </p:nvPr>
        </p:nvSpPr>
        <p:spPr>
          <a:xfrm>
            <a:off x="2930525" y="249075"/>
            <a:ext cx="1986900" cy="413700"/>
          </a:xfrm>
          <a:prstGeom prst="rect">
            <a:avLst/>
          </a:prstGeom>
          <a:noFill/>
          <a:ln>
            <a:noFill/>
          </a:ln>
        </p:spPr>
        <p:txBody>
          <a:bodyPr spcFirstLastPara="1" wrap="square" lIns="91425" tIns="45675" rIns="91425" bIns="45675" anchor="t" anchorCtr="0">
            <a:noAutofit/>
          </a:bodyPr>
          <a:lstStyle/>
          <a:p>
            <a:pPr marL="0" lvl="0" indent="0" algn="l" rtl="0">
              <a:lnSpc>
                <a:spcPct val="100000"/>
              </a:lnSpc>
              <a:spcBef>
                <a:spcPts val="0"/>
              </a:spcBef>
              <a:spcAft>
                <a:spcPts val="0"/>
              </a:spcAft>
              <a:buSzPts val="1800"/>
              <a:buNone/>
            </a:pPr>
            <a:r>
              <a:rPr lang="en" b="1">
                <a:solidFill>
                  <a:srgbClr val="1C4587"/>
                </a:solidFill>
              </a:rPr>
              <a:t>Demonstration</a:t>
            </a:r>
            <a:endParaRPr b="1">
              <a:solidFill>
                <a:srgbClr val="1C4587"/>
              </a:solidFill>
            </a:endParaRPr>
          </a:p>
        </p:txBody>
      </p:sp>
      <p:sp>
        <p:nvSpPr>
          <p:cNvPr id="1963" name="Google Shape;1963;g2af5877792f_1_4021"/>
          <p:cNvSpPr txBox="1">
            <a:spLocks noGrp="1"/>
          </p:cNvSpPr>
          <p:nvPr>
            <p:ph type="body" idx="4294967295"/>
          </p:nvPr>
        </p:nvSpPr>
        <p:spPr>
          <a:xfrm>
            <a:off x="6390975" y="1125700"/>
            <a:ext cx="2540700" cy="308700"/>
          </a:xfrm>
          <a:prstGeom prst="rect">
            <a:avLst/>
          </a:prstGeom>
          <a:noFill/>
          <a:ln>
            <a:noFill/>
          </a:ln>
        </p:spPr>
        <p:txBody>
          <a:bodyPr spcFirstLastPara="1" wrap="square" lIns="0" tIns="0" rIns="0" bIns="0" anchor="t" anchorCtr="0">
            <a:noAutofit/>
          </a:bodyPr>
          <a:lstStyle/>
          <a:p>
            <a:pPr marL="342900" lvl="0" indent="-215900" algn="l" rtl="0">
              <a:lnSpc>
                <a:spcPct val="100000"/>
              </a:lnSpc>
              <a:spcBef>
                <a:spcPts val="0"/>
              </a:spcBef>
              <a:spcAft>
                <a:spcPts val="0"/>
              </a:spcAft>
              <a:buSzPts val="1600"/>
              <a:buChar char="■"/>
            </a:pPr>
            <a:r>
              <a:rPr lang="en" sz="1600"/>
              <a:t>Definitions</a:t>
            </a:r>
            <a:endParaRPr sz="1600"/>
          </a:p>
          <a:p>
            <a:pPr marL="0" lvl="0" indent="0" algn="l" rtl="0">
              <a:lnSpc>
                <a:spcPct val="100000"/>
              </a:lnSpc>
              <a:spcBef>
                <a:spcPts val="0"/>
              </a:spcBef>
              <a:spcAft>
                <a:spcPts val="0"/>
              </a:spcAft>
              <a:buNone/>
            </a:pPr>
            <a:endParaRPr sz="1600"/>
          </a:p>
        </p:txBody>
      </p:sp>
      <p:sp>
        <p:nvSpPr>
          <p:cNvPr id="1964" name="Google Shape;1964;g2af5877792f_1_4021"/>
          <p:cNvSpPr txBox="1">
            <a:spLocks noGrp="1"/>
          </p:cNvSpPr>
          <p:nvPr>
            <p:ph type="body" idx="4294967295"/>
          </p:nvPr>
        </p:nvSpPr>
        <p:spPr>
          <a:xfrm>
            <a:off x="6390975" y="1430500"/>
            <a:ext cx="2540700" cy="308700"/>
          </a:xfrm>
          <a:prstGeom prst="rect">
            <a:avLst/>
          </a:prstGeom>
          <a:noFill/>
          <a:ln>
            <a:noFill/>
          </a:ln>
        </p:spPr>
        <p:txBody>
          <a:bodyPr spcFirstLastPara="1" wrap="square" lIns="0" tIns="0" rIns="0" bIns="0" anchor="t" anchorCtr="0">
            <a:noAutofit/>
          </a:bodyPr>
          <a:lstStyle/>
          <a:p>
            <a:pPr marL="342900" lvl="0" indent="-222250" algn="l" rtl="0">
              <a:lnSpc>
                <a:spcPct val="100000"/>
              </a:lnSpc>
              <a:spcBef>
                <a:spcPts val="0"/>
              </a:spcBef>
              <a:spcAft>
                <a:spcPts val="0"/>
              </a:spcAft>
              <a:buSzPts val="1700"/>
              <a:buChar char="■"/>
            </a:pPr>
            <a:r>
              <a:rPr lang="en" sz="1700"/>
              <a:t>Ownership </a:t>
            </a:r>
            <a:endParaRPr sz="1600"/>
          </a:p>
          <a:p>
            <a:pPr marL="0" lvl="0" indent="0" algn="l" rtl="0">
              <a:lnSpc>
                <a:spcPct val="100000"/>
              </a:lnSpc>
              <a:spcBef>
                <a:spcPts val="0"/>
              </a:spcBef>
              <a:spcAft>
                <a:spcPts val="0"/>
              </a:spcAft>
              <a:buNone/>
            </a:pPr>
            <a:endParaRPr sz="1600"/>
          </a:p>
        </p:txBody>
      </p:sp>
      <p:sp>
        <p:nvSpPr>
          <p:cNvPr id="1965" name="Google Shape;1965;g2af5877792f_1_4021"/>
          <p:cNvSpPr txBox="1">
            <a:spLocks noGrp="1"/>
          </p:cNvSpPr>
          <p:nvPr>
            <p:ph type="body" idx="4294967295"/>
          </p:nvPr>
        </p:nvSpPr>
        <p:spPr>
          <a:xfrm>
            <a:off x="6390975" y="1735300"/>
            <a:ext cx="2540700" cy="308700"/>
          </a:xfrm>
          <a:prstGeom prst="rect">
            <a:avLst/>
          </a:prstGeom>
          <a:noFill/>
          <a:ln>
            <a:noFill/>
          </a:ln>
        </p:spPr>
        <p:txBody>
          <a:bodyPr spcFirstLastPara="1" wrap="square" lIns="0" tIns="0" rIns="0" bIns="0" anchor="t" anchorCtr="0">
            <a:noAutofit/>
          </a:bodyPr>
          <a:lstStyle/>
          <a:p>
            <a:pPr marL="342900" lvl="0" indent="-215900" algn="l" rtl="0">
              <a:lnSpc>
                <a:spcPct val="100000"/>
              </a:lnSpc>
              <a:spcBef>
                <a:spcPts val="0"/>
              </a:spcBef>
              <a:spcAft>
                <a:spcPts val="0"/>
              </a:spcAft>
              <a:buSzPts val="1600"/>
              <a:buChar char="■"/>
            </a:pPr>
            <a:r>
              <a:rPr lang="en" sz="1600"/>
              <a:t>Labor standards</a:t>
            </a:r>
            <a:endParaRPr sz="1600"/>
          </a:p>
          <a:p>
            <a:pPr marL="0" lvl="0" indent="0" algn="l" rtl="0">
              <a:lnSpc>
                <a:spcPct val="100000"/>
              </a:lnSpc>
              <a:spcBef>
                <a:spcPts val="0"/>
              </a:spcBef>
              <a:spcAft>
                <a:spcPts val="0"/>
              </a:spcAft>
              <a:buNone/>
            </a:pPr>
            <a:endParaRPr sz="1600"/>
          </a:p>
        </p:txBody>
      </p:sp>
      <p:sp>
        <p:nvSpPr>
          <p:cNvPr id="1966" name="Google Shape;1966;g2af5877792f_1_4021"/>
          <p:cNvSpPr txBox="1">
            <a:spLocks noGrp="1"/>
          </p:cNvSpPr>
          <p:nvPr>
            <p:ph type="body" idx="4294967295"/>
          </p:nvPr>
        </p:nvSpPr>
        <p:spPr>
          <a:xfrm>
            <a:off x="6390975" y="2033388"/>
            <a:ext cx="2540700" cy="308700"/>
          </a:xfrm>
          <a:prstGeom prst="rect">
            <a:avLst/>
          </a:prstGeom>
          <a:noFill/>
          <a:ln>
            <a:noFill/>
          </a:ln>
        </p:spPr>
        <p:txBody>
          <a:bodyPr spcFirstLastPara="1" wrap="square" lIns="0" tIns="0" rIns="0" bIns="0" anchor="t" anchorCtr="0">
            <a:noAutofit/>
          </a:bodyPr>
          <a:lstStyle/>
          <a:p>
            <a:pPr marL="342900" lvl="0" indent="-215900" algn="l" rtl="0">
              <a:lnSpc>
                <a:spcPct val="100000"/>
              </a:lnSpc>
              <a:spcBef>
                <a:spcPts val="0"/>
              </a:spcBef>
              <a:spcAft>
                <a:spcPts val="0"/>
              </a:spcAft>
              <a:buSzPts val="1600"/>
              <a:buChar char="■"/>
            </a:pPr>
            <a:r>
              <a:rPr lang="en" sz="1600"/>
              <a:t>Environmental justice</a:t>
            </a:r>
            <a:endParaRPr sz="1600"/>
          </a:p>
          <a:p>
            <a:pPr marL="0" lvl="0" indent="0" algn="l" rtl="0">
              <a:lnSpc>
                <a:spcPct val="100000"/>
              </a:lnSpc>
              <a:spcBef>
                <a:spcPts val="0"/>
              </a:spcBef>
              <a:spcAft>
                <a:spcPts val="0"/>
              </a:spcAft>
              <a:buNone/>
            </a:pPr>
            <a:endParaRPr sz="1600"/>
          </a:p>
        </p:txBody>
      </p:sp>
      <p:sp>
        <p:nvSpPr>
          <p:cNvPr id="1967" name="Google Shape;1967;g2af5877792f_1_4021"/>
          <p:cNvSpPr txBox="1">
            <a:spLocks noGrp="1"/>
          </p:cNvSpPr>
          <p:nvPr>
            <p:ph type="body" idx="4294967295"/>
          </p:nvPr>
        </p:nvSpPr>
        <p:spPr>
          <a:xfrm>
            <a:off x="6390975" y="2338188"/>
            <a:ext cx="2540700" cy="308700"/>
          </a:xfrm>
          <a:prstGeom prst="rect">
            <a:avLst/>
          </a:prstGeom>
          <a:noFill/>
          <a:ln>
            <a:noFill/>
          </a:ln>
        </p:spPr>
        <p:txBody>
          <a:bodyPr spcFirstLastPara="1" wrap="square" lIns="0" tIns="0" rIns="0" bIns="0" anchor="t" anchorCtr="0">
            <a:noAutofit/>
          </a:bodyPr>
          <a:lstStyle/>
          <a:p>
            <a:pPr marL="342900" lvl="0" indent="-215900" algn="l" rtl="0">
              <a:lnSpc>
                <a:spcPct val="100000"/>
              </a:lnSpc>
              <a:spcBef>
                <a:spcPts val="0"/>
              </a:spcBef>
              <a:spcAft>
                <a:spcPts val="0"/>
              </a:spcAft>
              <a:buSzPts val="1600"/>
              <a:buChar char="■"/>
            </a:pPr>
            <a:r>
              <a:rPr lang="en" sz="1600"/>
              <a:t>Consumer protections</a:t>
            </a:r>
            <a:endParaRPr sz="1600"/>
          </a:p>
          <a:p>
            <a:pPr marL="0" lvl="0" indent="0" algn="l" rtl="0">
              <a:lnSpc>
                <a:spcPct val="100000"/>
              </a:lnSpc>
              <a:spcBef>
                <a:spcPts val="0"/>
              </a:spcBef>
              <a:spcAft>
                <a:spcPts val="0"/>
              </a:spcAft>
              <a:buNone/>
            </a:pPr>
            <a:endParaRPr sz="1600"/>
          </a:p>
        </p:txBody>
      </p:sp>
      <p:sp>
        <p:nvSpPr>
          <p:cNvPr id="1968" name="Google Shape;1968;g2af5877792f_1_4021"/>
          <p:cNvSpPr txBox="1">
            <a:spLocks noGrp="1"/>
          </p:cNvSpPr>
          <p:nvPr>
            <p:ph type="body" idx="4294967295"/>
          </p:nvPr>
        </p:nvSpPr>
        <p:spPr>
          <a:xfrm>
            <a:off x="6390975" y="2643000"/>
            <a:ext cx="2753100" cy="308700"/>
          </a:xfrm>
          <a:prstGeom prst="rect">
            <a:avLst/>
          </a:prstGeom>
          <a:noFill/>
          <a:ln>
            <a:noFill/>
          </a:ln>
        </p:spPr>
        <p:txBody>
          <a:bodyPr spcFirstLastPara="1" wrap="square" lIns="0" tIns="0" rIns="0" bIns="0" anchor="t" anchorCtr="0">
            <a:noAutofit/>
          </a:bodyPr>
          <a:lstStyle/>
          <a:p>
            <a:pPr marL="342900" lvl="0" indent="-215900" algn="l" rtl="0">
              <a:lnSpc>
                <a:spcPct val="100000"/>
              </a:lnSpc>
              <a:spcBef>
                <a:spcPts val="0"/>
              </a:spcBef>
              <a:spcAft>
                <a:spcPts val="0"/>
              </a:spcAft>
              <a:buSzPts val="1600"/>
              <a:buChar char="■"/>
            </a:pPr>
            <a:r>
              <a:rPr lang="en" sz="1600"/>
              <a:t>Environmental  protections</a:t>
            </a:r>
            <a:endParaRPr sz="1600"/>
          </a:p>
          <a:p>
            <a:pPr marL="0" lvl="0" indent="0" algn="l" rtl="0">
              <a:lnSpc>
                <a:spcPct val="100000"/>
              </a:lnSpc>
              <a:spcBef>
                <a:spcPts val="0"/>
              </a:spcBef>
              <a:spcAft>
                <a:spcPts val="0"/>
              </a:spcAft>
              <a:buNone/>
            </a:pPr>
            <a:endParaRPr sz="1600"/>
          </a:p>
        </p:txBody>
      </p:sp>
      <p:sp>
        <p:nvSpPr>
          <p:cNvPr id="1969" name="Google Shape;1969;g2af5877792f_1_4021"/>
          <p:cNvSpPr txBox="1">
            <a:spLocks noGrp="1"/>
          </p:cNvSpPr>
          <p:nvPr>
            <p:ph type="body" idx="4294967295"/>
          </p:nvPr>
        </p:nvSpPr>
        <p:spPr>
          <a:xfrm>
            <a:off x="6390975" y="3176400"/>
            <a:ext cx="2753100" cy="308700"/>
          </a:xfrm>
          <a:prstGeom prst="rect">
            <a:avLst/>
          </a:prstGeom>
          <a:noFill/>
          <a:ln>
            <a:noFill/>
          </a:ln>
        </p:spPr>
        <p:txBody>
          <a:bodyPr spcFirstLastPara="1" wrap="square" lIns="0" tIns="0" rIns="0" bIns="0" anchor="t" anchorCtr="0">
            <a:noAutofit/>
          </a:bodyPr>
          <a:lstStyle/>
          <a:p>
            <a:pPr marL="342900" lvl="0" indent="-215900" algn="l" rtl="0">
              <a:lnSpc>
                <a:spcPct val="100000"/>
              </a:lnSpc>
              <a:spcBef>
                <a:spcPts val="0"/>
              </a:spcBef>
              <a:spcAft>
                <a:spcPts val="0"/>
              </a:spcAft>
              <a:buSzPts val="1600"/>
              <a:buChar char="■"/>
            </a:pPr>
            <a:r>
              <a:rPr lang="en" sz="1600"/>
              <a:t>Cost recovery / financing</a:t>
            </a:r>
            <a:endParaRPr sz="1600"/>
          </a:p>
          <a:p>
            <a:pPr marL="0" lvl="0" indent="0" algn="l" rtl="0">
              <a:lnSpc>
                <a:spcPct val="100000"/>
              </a:lnSpc>
              <a:spcBef>
                <a:spcPts val="0"/>
              </a:spcBef>
              <a:spcAft>
                <a:spcPts val="0"/>
              </a:spcAft>
              <a:buNone/>
            </a:pPr>
            <a:endParaRPr sz="1600"/>
          </a:p>
        </p:txBody>
      </p:sp>
      <p:sp>
        <p:nvSpPr>
          <p:cNvPr id="1970" name="Google Shape;1970;g2af5877792f_1_4021"/>
          <p:cNvSpPr txBox="1">
            <a:spLocks noGrp="1"/>
          </p:cNvSpPr>
          <p:nvPr>
            <p:ph type="body" idx="4294967295"/>
          </p:nvPr>
        </p:nvSpPr>
        <p:spPr>
          <a:xfrm>
            <a:off x="6390975" y="3481200"/>
            <a:ext cx="2753100" cy="572700"/>
          </a:xfrm>
          <a:prstGeom prst="rect">
            <a:avLst/>
          </a:prstGeom>
          <a:noFill/>
          <a:ln>
            <a:noFill/>
          </a:ln>
        </p:spPr>
        <p:txBody>
          <a:bodyPr spcFirstLastPara="1" wrap="square" lIns="0" tIns="0" rIns="0" bIns="0" anchor="t" anchorCtr="0">
            <a:noAutofit/>
          </a:bodyPr>
          <a:lstStyle/>
          <a:p>
            <a:pPr marL="342900" lvl="0" indent="-215900" algn="l" rtl="0">
              <a:lnSpc>
                <a:spcPct val="100000"/>
              </a:lnSpc>
              <a:spcBef>
                <a:spcPts val="0"/>
              </a:spcBef>
              <a:spcAft>
                <a:spcPts val="0"/>
              </a:spcAft>
              <a:buSzPts val="1600"/>
              <a:buChar char="■"/>
            </a:pPr>
            <a:r>
              <a:rPr lang="en" sz="1600"/>
              <a:t>Pilot data collection and reporting</a:t>
            </a:r>
            <a:endParaRPr sz="1600"/>
          </a:p>
          <a:p>
            <a:pPr marL="0" lvl="0" indent="0" algn="l" rtl="0">
              <a:lnSpc>
                <a:spcPct val="100000"/>
              </a:lnSpc>
              <a:spcBef>
                <a:spcPts val="0"/>
              </a:spcBef>
              <a:spcAft>
                <a:spcPts val="0"/>
              </a:spcAft>
              <a:buNone/>
            </a:pPr>
            <a:endParaRPr sz="1600"/>
          </a:p>
        </p:txBody>
      </p:sp>
      <p:sp>
        <p:nvSpPr>
          <p:cNvPr id="2" name="Slide Number Placeholder 1">
            <a:extLst>
              <a:ext uri="{FF2B5EF4-FFF2-40B4-BE49-F238E27FC236}">
                <a16:creationId xmlns:a16="http://schemas.microsoft.com/office/drawing/2014/main" id="{D6E7D9BC-29F3-20C5-7C79-56A4DC6C20AC}"/>
              </a:ext>
            </a:extLst>
          </p:cNvPr>
          <p:cNvSpPr txBox="1">
            <a:spLocks/>
          </p:cNvSpPr>
          <p:nvPr/>
        </p:nvSpPr>
        <p:spPr>
          <a:xfrm>
            <a:off x="8469050" y="4783975"/>
            <a:ext cx="548700" cy="39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1000" smtClean="0"/>
              <a:pPr algn="r"/>
              <a:t>6</a:t>
            </a:fld>
            <a:endParaRPr lang="en"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g2af5877792f_1_4251"/>
          <p:cNvSpPr txBox="1"/>
          <p:nvPr/>
        </p:nvSpPr>
        <p:spPr>
          <a:xfrm>
            <a:off x="387900" y="14520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100"/>
              <a:buFont typeface="Arial"/>
              <a:buNone/>
            </a:pPr>
            <a:r>
              <a:rPr lang="en" sz="2400" b="1" i="0" u="none" strike="noStrike" cap="none">
                <a:solidFill>
                  <a:srgbClr val="1C4587"/>
                </a:solidFill>
                <a:latin typeface="Inter"/>
                <a:ea typeface="Inter"/>
                <a:cs typeface="Inter"/>
                <a:sym typeface="Inter"/>
              </a:rPr>
              <a:t>Policy Phases: </a:t>
            </a:r>
            <a:endParaRPr sz="1800" b="1" i="0" u="none" strike="noStrike" cap="none">
              <a:solidFill>
                <a:srgbClr val="1C4587"/>
              </a:solidFill>
              <a:latin typeface="Inter"/>
              <a:ea typeface="Inter"/>
              <a:cs typeface="Inter"/>
              <a:sym typeface="Inter"/>
            </a:endParaRPr>
          </a:p>
        </p:txBody>
      </p:sp>
      <p:grpSp>
        <p:nvGrpSpPr>
          <p:cNvPr id="1976" name="Google Shape;1976;g2af5877792f_1_4251"/>
          <p:cNvGrpSpPr/>
          <p:nvPr/>
        </p:nvGrpSpPr>
        <p:grpSpPr>
          <a:xfrm>
            <a:off x="200020" y="1010121"/>
            <a:ext cx="5635055" cy="3511684"/>
            <a:chOff x="123827" y="1654149"/>
            <a:chExt cx="6663972" cy="3489353"/>
          </a:xfrm>
        </p:grpSpPr>
        <p:cxnSp>
          <p:nvCxnSpPr>
            <p:cNvPr id="1977" name="Google Shape;1977;g2af5877792f_1_4251"/>
            <p:cNvCxnSpPr/>
            <p:nvPr/>
          </p:nvCxnSpPr>
          <p:spPr>
            <a:xfrm>
              <a:off x="2207200" y="3691098"/>
              <a:ext cx="4194900" cy="0"/>
            </a:xfrm>
            <a:prstGeom prst="straightConnector1">
              <a:avLst/>
            </a:prstGeom>
            <a:noFill/>
            <a:ln w="38100" cap="flat" cmpd="sng">
              <a:solidFill>
                <a:srgbClr val="666666"/>
              </a:solidFill>
              <a:prstDash val="solid"/>
              <a:round/>
              <a:headEnd type="none" w="sm" len="sm"/>
              <a:tailEnd type="none" w="sm" len="sm"/>
            </a:ln>
            <a:effectLst>
              <a:outerShdw blurRad="40000" dist="20000" dir="5400000" rotWithShape="0">
                <a:srgbClr val="000000">
                  <a:alpha val="34510"/>
                </a:srgbClr>
              </a:outerShdw>
            </a:effectLst>
          </p:spPr>
        </p:cxnSp>
        <p:cxnSp>
          <p:nvCxnSpPr>
            <p:cNvPr id="1978" name="Google Shape;1978;g2af5877792f_1_4251"/>
            <p:cNvCxnSpPr/>
            <p:nvPr/>
          </p:nvCxnSpPr>
          <p:spPr>
            <a:xfrm rot="10800000" flipH="1">
              <a:off x="2201960" y="2434908"/>
              <a:ext cx="5700" cy="125130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sp>
          <p:nvSpPr>
            <p:cNvPr id="1979" name="Google Shape;1979;g2af5877792f_1_4251"/>
            <p:cNvSpPr/>
            <p:nvPr/>
          </p:nvSpPr>
          <p:spPr>
            <a:xfrm>
              <a:off x="3513351" y="3519616"/>
              <a:ext cx="156900" cy="249600"/>
            </a:xfrm>
            <a:prstGeom prst="rect">
              <a:avLst/>
            </a:prstGeom>
            <a:no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cxnSp>
          <p:nvCxnSpPr>
            <p:cNvPr id="1980" name="Google Shape;1980;g2af5877792f_1_4251"/>
            <p:cNvCxnSpPr/>
            <p:nvPr/>
          </p:nvCxnSpPr>
          <p:spPr>
            <a:xfrm rot="10800000">
              <a:off x="1232057" y="2819931"/>
              <a:ext cx="969900" cy="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grpSp>
          <p:nvGrpSpPr>
            <p:cNvPr id="1981" name="Google Shape;1981;g2af5877792f_1_4251"/>
            <p:cNvGrpSpPr/>
            <p:nvPr/>
          </p:nvGrpSpPr>
          <p:grpSpPr>
            <a:xfrm>
              <a:off x="1160647" y="2592328"/>
              <a:ext cx="218640" cy="126648"/>
              <a:chOff x="3461663" y="4971742"/>
              <a:chExt cx="394800" cy="584711"/>
            </a:xfrm>
          </p:grpSpPr>
          <p:sp>
            <p:nvSpPr>
              <p:cNvPr id="1982" name="Google Shape;1982;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1983" name="Google Shape;1983;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1984" name="Google Shape;1984;g2af5877792f_1_4251"/>
            <p:cNvGrpSpPr/>
            <p:nvPr/>
          </p:nvGrpSpPr>
          <p:grpSpPr>
            <a:xfrm>
              <a:off x="1438755" y="2592328"/>
              <a:ext cx="218640" cy="126648"/>
              <a:chOff x="3461663" y="4971742"/>
              <a:chExt cx="394800" cy="584711"/>
            </a:xfrm>
          </p:grpSpPr>
          <p:sp>
            <p:nvSpPr>
              <p:cNvPr id="1985" name="Google Shape;1985;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1986" name="Google Shape;1986;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1987" name="Google Shape;1987;g2af5877792f_1_4251"/>
            <p:cNvGrpSpPr/>
            <p:nvPr/>
          </p:nvGrpSpPr>
          <p:grpSpPr>
            <a:xfrm>
              <a:off x="1716859" y="2592328"/>
              <a:ext cx="218640" cy="126648"/>
              <a:chOff x="3461663" y="4971742"/>
              <a:chExt cx="394800" cy="584711"/>
            </a:xfrm>
          </p:grpSpPr>
          <p:sp>
            <p:nvSpPr>
              <p:cNvPr id="1988" name="Google Shape;1988;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1989" name="Google Shape;1989;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cxnSp>
          <p:nvCxnSpPr>
            <p:cNvPr id="1990" name="Google Shape;1990;g2af5877792f_1_4251"/>
            <p:cNvCxnSpPr/>
            <p:nvPr/>
          </p:nvCxnSpPr>
          <p:spPr>
            <a:xfrm flipH="1">
              <a:off x="4463657" y="3318053"/>
              <a:ext cx="426300" cy="900"/>
            </a:xfrm>
            <a:prstGeom prst="straightConnector1">
              <a:avLst/>
            </a:prstGeom>
            <a:noFill/>
            <a:ln w="28575" cap="flat" cmpd="sng">
              <a:solidFill>
                <a:srgbClr val="888888"/>
              </a:solidFill>
              <a:prstDash val="solid"/>
              <a:round/>
              <a:headEnd type="none" w="sm" len="sm"/>
              <a:tailEnd type="none" w="sm" len="sm"/>
            </a:ln>
            <a:effectLst>
              <a:outerShdw blurRad="40000" dist="20000" dir="5400000" rotWithShape="0">
                <a:srgbClr val="000000">
                  <a:alpha val="34510"/>
                </a:srgbClr>
              </a:outerShdw>
            </a:effectLst>
          </p:spPr>
        </p:cxnSp>
        <p:cxnSp>
          <p:nvCxnSpPr>
            <p:cNvPr id="1991" name="Google Shape;1991;g2af5877792f_1_4251"/>
            <p:cNvCxnSpPr/>
            <p:nvPr/>
          </p:nvCxnSpPr>
          <p:spPr>
            <a:xfrm rot="5400000" flipH="1">
              <a:off x="3831628" y="3054208"/>
              <a:ext cx="1245600" cy="11100"/>
            </a:xfrm>
            <a:prstGeom prst="straightConnector1">
              <a:avLst/>
            </a:prstGeom>
            <a:noFill/>
            <a:ln w="28575" cap="flat" cmpd="sng">
              <a:solidFill>
                <a:srgbClr val="888888"/>
              </a:solidFill>
              <a:prstDash val="solid"/>
              <a:round/>
              <a:headEnd type="none" w="sm" len="sm"/>
              <a:tailEnd type="none" w="sm" len="sm"/>
            </a:ln>
            <a:effectLst>
              <a:outerShdw blurRad="40000" dist="20000" dir="5400000" rotWithShape="0">
                <a:srgbClr val="000000">
                  <a:alpha val="34510"/>
                </a:srgbClr>
              </a:outerShdw>
            </a:effectLst>
          </p:spPr>
        </p:cxnSp>
        <p:cxnSp>
          <p:nvCxnSpPr>
            <p:cNvPr id="1992" name="Google Shape;1992;g2af5877792f_1_4251"/>
            <p:cNvCxnSpPr/>
            <p:nvPr/>
          </p:nvCxnSpPr>
          <p:spPr>
            <a:xfrm flipH="1">
              <a:off x="4442047" y="2696498"/>
              <a:ext cx="815700" cy="6900"/>
            </a:xfrm>
            <a:prstGeom prst="straightConnector1">
              <a:avLst/>
            </a:prstGeom>
            <a:noFill/>
            <a:ln w="28575" cap="flat" cmpd="sng">
              <a:solidFill>
                <a:srgbClr val="888888"/>
              </a:solidFill>
              <a:prstDash val="solid"/>
              <a:round/>
              <a:headEnd type="none" w="sm" len="sm"/>
              <a:tailEnd type="none" w="sm" len="sm"/>
            </a:ln>
            <a:effectLst>
              <a:outerShdw blurRad="40000" dist="20000" dir="5400000" rotWithShape="0">
                <a:srgbClr val="000000">
                  <a:alpha val="34510"/>
                </a:srgbClr>
              </a:outerShdw>
            </a:effectLst>
          </p:spPr>
        </p:cxnSp>
        <p:cxnSp>
          <p:nvCxnSpPr>
            <p:cNvPr id="1993" name="Google Shape;1993;g2af5877792f_1_4251"/>
            <p:cNvCxnSpPr/>
            <p:nvPr/>
          </p:nvCxnSpPr>
          <p:spPr>
            <a:xfrm>
              <a:off x="1145660" y="4305967"/>
              <a:ext cx="4446600" cy="0"/>
            </a:xfrm>
            <a:prstGeom prst="straightConnector1">
              <a:avLst/>
            </a:prstGeom>
            <a:noFill/>
            <a:ln w="38100"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cxnSp>
          <p:nvCxnSpPr>
            <p:cNvPr id="1994" name="Google Shape;1994;g2af5877792f_1_4251"/>
            <p:cNvCxnSpPr/>
            <p:nvPr/>
          </p:nvCxnSpPr>
          <p:spPr>
            <a:xfrm rot="10800000">
              <a:off x="1160546" y="3691101"/>
              <a:ext cx="0" cy="621000"/>
            </a:xfrm>
            <a:prstGeom prst="straightConnector1">
              <a:avLst/>
            </a:prstGeom>
            <a:noFill/>
            <a:ln w="38100"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cxnSp>
          <p:nvCxnSpPr>
            <p:cNvPr id="1995" name="Google Shape;1995;g2af5877792f_1_4251"/>
            <p:cNvCxnSpPr/>
            <p:nvPr/>
          </p:nvCxnSpPr>
          <p:spPr>
            <a:xfrm rot="10800000">
              <a:off x="3708788" y="3703501"/>
              <a:ext cx="0" cy="1440000"/>
            </a:xfrm>
            <a:prstGeom prst="straightConnector1">
              <a:avLst/>
            </a:prstGeom>
            <a:noFill/>
            <a:ln w="38100"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cxnSp>
          <p:nvCxnSpPr>
            <p:cNvPr id="1996" name="Google Shape;1996;g2af5877792f_1_4251"/>
            <p:cNvCxnSpPr/>
            <p:nvPr/>
          </p:nvCxnSpPr>
          <p:spPr>
            <a:xfrm rot="10800000">
              <a:off x="6402254" y="1905279"/>
              <a:ext cx="0" cy="1792200"/>
            </a:xfrm>
            <a:prstGeom prst="straightConnector1">
              <a:avLst/>
            </a:prstGeom>
            <a:noFill/>
            <a:ln w="38100" cap="flat" cmpd="sng">
              <a:solidFill>
                <a:srgbClr val="1F497D"/>
              </a:solidFill>
              <a:prstDash val="solid"/>
              <a:round/>
              <a:headEnd type="none" w="sm" len="sm"/>
              <a:tailEnd type="none" w="sm" len="sm"/>
            </a:ln>
            <a:effectLst>
              <a:outerShdw blurRad="40000" dist="20000" dir="5400000" rotWithShape="0">
                <a:srgbClr val="000000">
                  <a:alpha val="34510"/>
                </a:srgbClr>
              </a:outerShdw>
            </a:effectLst>
          </p:spPr>
        </p:cxnSp>
        <p:grpSp>
          <p:nvGrpSpPr>
            <p:cNvPr id="1997" name="Google Shape;1997;g2af5877792f_1_4251"/>
            <p:cNvGrpSpPr/>
            <p:nvPr/>
          </p:nvGrpSpPr>
          <p:grpSpPr>
            <a:xfrm>
              <a:off x="1157334" y="2913582"/>
              <a:ext cx="218640" cy="126648"/>
              <a:chOff x="3461663" y="4971742"/>
              <a:chExt cx="394800" cy="584711"/>
            </a:xfrm>
          </p:grpSpPr>
          <p:sp>
            <p:nvSpPr>
              <p:cNvPr id="1998" name="Google Shape;1998;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1999" name="Google Shape;1999;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00" name="Google Shape;2000;g2af5877792f_1_4251"/>
            <p:cNvGrpSpPr/>
            <p:nvPr/>
          </p:nvGrpSpPr>
          <p:grpSpPr>
            <a:xfrm>
              <a:off x="1435439" y="2913582"/>
              <a:ext cx="218640" cy="126648"/>
              <a:chOff x="3461663" y="4971742"/>
              <a:chExt cx="394800" cy="584711"/>
            </a:xfrm>
          </p:grpSpPr>
          <p:sp>
            <p:nvSpPr>
              <p:cNvPr id="2001" name="Google Shape;2001;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02" name="Google Shape;2002;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03" name="Google Shape;2003;g2af5877792f_1_4251"/>
            <p:cNvGrpSpPr/>
            <p:nvPr/>
          </p:nvGrpSpPr>
          <p:grpSpPr>
            <a:xfrm>
              <a:off x="1713543" y="2913582"/>
              <a:ext cx="218640" cy="126648"/>
              <a:chOff x="3461663" y="4971742"/>
              <a:chExt cx="394800" cy="584711"/>
            </a:xfrm>
          </p:grpSpPr>
          <p:sp>
            <p:nvSpPr>
              <p:cNvPr id="2004" name="Google Shape;2004;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05" name="Google Shape;2005;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cxnSp>
          <p:nvCxnSpPr>
            <p:cNvPr id="2006" name="Google Shape;2006;g2af5877792f_1_4251"/>
            <p:cNvCxnSpPr/>
            <p:nvPr/>
          </p:nvCxnSpPr>
          <p:spPr>
            <a:xfrm rot="5400000" flipH="1">
              <a:off x="2692896" y="3041351"/>
              <a:ext cx="1245600" cy="11100"/>
            </a:xfrm>
            <a:prstGeom prst="straightConnector1">
              <a:avLst/>
            </a:prstGeom>
            <a:noFill/>
            <a:ln w="28575" cap="flat" cmpd="sng">
              <a:solidFill>
                <a:srgbClr val="888888"/>
              </a:solidFill>
              <a:prstDash val="solid"/>
              <a:round/>
              <a:headEnd type="none" w="sm" len="sm"/>
              <a:tailEnd type="none" w="sm" len="sm"/>
            </a:ln>
            <a:effectLst>
              <a:outerShdw blurRad="40000" dist="20000" dir="5400000" rotWithShape="0">
                <a:srgbClr val="000000">
                  <a:alpha val="34510"/>
                </a:srgbClr>
              </a:outerShdw>
            </a:effectLst>
          </p:spPr>
        </p:cxnSp>
        <p:grpSp>
          <p:nvGrpSpPr>
            <p:cNvPr id="2007" name="Google Shape;2007;g2af5877792f_1_4251"/>
            <p:cNvGrpSpPr/>
            <p:nvPr/>
          </p:nvGrpSpPr>
          <p:grpSpPr>
            <a:xfrm>
              <a:off x="4628894" y="3479331"/>
              <a:ext cx="218640" cy="126648"/>
              <a:chOff x="3461663" y="4971742"/>
              <a:chExt cx="394800" cy="584711"/>
            </a:xfrm>
          </p:grpSpPr>
          <p:sp>
            <p:nvSpPr>
              <p:cNvPr id="2008" name="Google Shape;2008;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09" name="Google Shape;2009;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10" name="Google Shape;2010;g2af5877792f_1_4251"/>
            <p:cNvGrpSpPr/>
            <p:nvPr/>
          </p:nvGrpSpPr>
          <p:grpSpPr>
            <a:xfrm>
              <a:off x="4985696" y="3219210"/>
              <a:ext cx="218640" cy="120202"/>
              <a:chOff x="3461663" y="5043163"/>
              <a:chExt cx="394800" cy="554948"/>
            </a:xfrm>
          </p:grpSpPr>
          <p:sp>
            <p:nvSpPr>
              <p:cNvPr id="2011" name="Google Shape;2011;g2af5877792f_1_4251"/>
              <p:cNvSpPr/>
              <p:nvPr/>
            </p:nvSpPr>
            <p:spPr>
              <a:xfrm>
                <a:off x="3495899" y="5310111"/>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12" name="Google Shape;2012;g2af5877792f_1_4251"/>
              <p:cNvSpPr/>
              <p:nvPr/>
            </p:nvSpPr>
            <p:spPr>
              <a:xfrm>
                <a:off x="3461663" y="5043163"/>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13" name="Google Shape;2013;g2af5877792f_1_4251"/>
            <p:cNvGrpSpPr/>
            <p:nvPr/>
          </p:nvGrpSpPr>
          <p:grpSpPr>
            <a:xfrm>
              <a:off x="4799679" y="2757439"/>
              <a:ext cx="218640" cy="126648"/>
              <a:chOff x="3461663" y="4971742"/>
              <a:chExt cx="394800" cy="584711"/>
            </a:xfrm>
          </p:grpSpPr>
          <p:sp>
            <p:nvSpPr>
              <p:cNvPr id="2014" name="Google Shape;2014;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15" name="Google Shape;2015;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16" name="Google Shape;2016;g2af5877792f_1_4251"/>
            <p:cNvGrpSpPr/>
            <p:nvPr/>
          </p:nvGrpSpPr>
          <p:grpSpPr>
            <a:xfrm>
              <a:off x="4810124" y="2464294"/>
              <a:ext cx="218640" cy="126648"/>
              <a:chOff x="3461663" y="4971742"/>
              <a:chExt cx="394800" cy="584711"/>
            </a:xfrm>
          </p:grpSpPr>
          <p:sp>
            <p:nvSpPr>
              <p:cNvPr id="2017" name="Google Shape;2017;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18" name="Google Shape;2018;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19" name="Google Shape;2019;g2af5877792f_1_4251"/>
            <p:cNvGrpSpPr/>
            <p:nvPr/>
          </p:nvGrpSpPr>
          <p:grpSpPr>
            <a:xfrm>
              <a:off x="4129996" y="2391359"/>
              <a:ext cx="218657" cy="1074093"/>
              <a:chOff x="5043709" y="1377601"/>
              <a:chExt cx="257607" cy="1326041"/>
            </a:xfrm>
          </p:grpSpPr>
          <p:grpSp>
            <p:nvGrpSpPr>
              <p:cNvPr id="2020" name="Google Shape;2020;g2af5877792f_1_4251"/>
              <p:cNvGrpSpPr/>
              <p:nvPr/>
            </p:nvGrpSpPr>
            <p:grpSpPr>
              <a:xfrm>
                <a:off x="5043709" y="1377601"/>
                <a:ext cx="257607" cy="156352"/>
                <a:chOff x="3461663" y="4971742"/>
                <a:chExt cx="394800" cy="584711"/>
              </a:xfrm>
            </p:grpSpPr>
            <p:sp>
              <p:nvSpPr>
                <p:cNvPr id="2021" name="Google Shape;2021;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22" name="Google Shape;2022;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23" name="Google Shape;2023;g2af5877792f_1_4251"/>
              <p:cNvGrpSpPr/>
              <p:nvPr/>
            </p:nvGrpSpPr>
            <p:grpSpPr>
              <a:xfrm>
                <a:off x="5043709" y="1670023"/>
                <a:ext cx="257607" cy="156352"/>
                <a:chOff x="3461663" y="4971742"/>
                <a:chExt cx="394800" cy="584711"/>
              </a:xfrm>
            </p:grpSpPr>
            <p:sp>
              <p:nvSpPr>
                <p:cNvPr id="2024" name="Google Shape;2024;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25" name="Google Shape;2025;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26" name="Google Shape;2026;g2af5877792f_1_4251"/>
              <p:cNvGrpSpPr/>
              <p:nvPr/>
            </p:nvGrpSpPr>
            <p:grpSpPr>
              <a:xfrm>
                <a:off x="5043709" y="1962445"/>
                <a:ext cx="257607" cy="156352"/>
                <a:chOff x="3461663" y="4971742"/>
                <a:chExt cx="394800" cy="584711"/>
              </a:xfrm>
            </p:grpSpPr>
            <p:sp>
              <p:nvSpPr>
                <p:cNvPr id="2027" name="Google Shape;2027;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28" name="Google Shape;2028;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29" name="Google Shape;2029;g2af5877792f_1_4251"/>
              <p:cNvGrpSpPr/>
              <p:nvPr/>
            </p:nvGrpSpPr>
            <p:grpSpPr>
              <a:xfrm>
                <a:off x="5043709" y="2254867"/>
                <a:ext cx="257607" cy="156352"/>
                <a:chOff x="3461663" y="4971742"/>
                <a:chExt cx="394800" cy="584711"/>
              </a:xfrm>
            </p:grpSpPr>
            <p:sp>
              <p:nvSpPr>
                <p:cNvPr id="2030" name="Google Shape;2030;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31" name="Google Shape;2031;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32" name="Google Shape;2032;g2af5877792f_1_4251"/>
              <p:cNvGrpSpPr/>
              <p:nvPr/>
            </p:nvGrpSpPr>
            <p:grpSpPr>
              <a:xfrm>
                <a:off x="5043709" y="2547290"/>
                <a:ext cx="257607" cy="156352"/>
                <a:chOff x="3461663" y="4971742"/>
                <a:chExt cx="394800" cy="584711"/>
              </a:xfrm>
            </p:grpSpPr>
            <p:sp>
              <p:nvSpPr>
                <p:cNvPr id="2033" name="Google Shape;2033;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34" name="Google Shape;2034;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grpSp>
          <p:nvGrpSpPr>
            <p:cNvPr id="2035" name="Google Shape;2035;g2af5877792f_1_4251"/>
            <p:cNvGrpSpPr/>
            <p:nvPr/>
          </p:nvGrpSpPr>
          <p:grpSpPr>
            <a:xfrm>
              <a:off x="5091251" y="2464294"/>
              <a:ext cx="218640" cy="126648"/>
              <a:chOff x="3461663" y="4971742"/>
              <a:chExt cx="394800" cy="584711"/>
            </a:xfrm>
          </p:grpSpPr>
          <p:sp>
            <p:nvSpPr>
              <p:cNvPr id="2036" name="Google Shape;2036;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37" name="Google Shape;2037;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38" name="Google Shape;2038;g2af5877792f_1_4251"/>
            <p:cNvGrpSpPr/>
            <p:nvPr/>
          </p:nvGrpSpPr>
          <p:grpSpPr>
            <a:xfrm>
              <a:off x="5085820" y="2757439"/>
              <a:ext cx="218640" cy="126648"/>
              <a:chOff x="3461663" y="4971742"/>
              <a:chExt cx="394800" cy="584711"/>
            </a:xfrm>
          </p:grpSpPr>
          <p:sp>
            <p:nvSpPr>
              <p:cNvPr id="2039" name="Google Shape;2039;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40" name="Google Shape;2040;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41" name="Google Shape;2041;g2af5877792f_1_4251"/>
            <p:cNvGrpSpPr/>
            <p:nvPr/>
          </p:nvGrpSpPr>
          <p:grpSpPr>
            <a:xfrm>
              <a:off x="5314971" y="2611124"/>
              <a:ext cx="218640" cy="126648"/>
              <a:chOff x="3461663" y="4971742"/>
              <a:chExt cx="394800" cy="584711"/>
            </a:xfrm>
          </p:grpSpPr>
          <p:sp>
            <p:nvSpPr>
              <p:cNvPr id="2042" name="Google Shape;2042;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43" name="Google Shape;2043;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44" name="Google Shape;2044;g2af5877792f_1_4251"/>
            <p:cNvGrpSpPr/>
            <p:nvPr/>
          </p:nvGrpSpPr>
          <p:grpSpPr>
            <a:xfrm>
              <a:off x="4528994" y="2464294"/>
              <a:ext cx="218640" cy="126648"/>
              <a:chOff x="3461663" y="4971742"/>
              <a:chExt cx="394800" cy="584711"/>
            </a:xfrm>
          </p:grpSpPr>
          <p:sp>
            <p:nvSpPr>
              <p:cNvPr id="2045" name="Google Shape;2045;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46" name="Google Shape;2046;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47" name="Google Shape;2047;g2af5877792f_1_4251"/>
            <p:cNvGrpSpPr/>
            <p:nvPr/>
          </p:nvGrpSpPr>
          <p:grpSpPr>
            <a:xfrm>
              <a:off x="4522610" y="2757439"/>
              <a:ext cx="218640" cy="126648"/>
              <a:chOff x="3461663" y="4971742"/>
              <a:chExt cx="394800" cy="584711"/>
            </a:xfrm>
          </p:grpSpPr>
          <p:sp>
            <p:nvSpPr>
              <p:cNvPr id="2048" name="Google Shape;2048;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49" name="Google Shape;2049;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50" name="Google Shape;2050;g2af5877792f_1_4251"/>
            <p:cNvGrpSpPr/>
            <p:nvPr/>
          </p:nvGrpSpPr>
          <p:grpSpPr>
            <a:xfrm>
              <a:off x="4322285" y="2216536"/>
              <a:ext cx="218640" cy="126648"/>
              <a:chOff x="3461663" y="4971742"/>
              <a:chExt cx="394800" cy="584711"/>
            </a:xfrm>
          </p:grpSpPr>
          <p:sp>
            <p:nvSpPr>
              <p:cNvPr id="2051" name="Google Shape;2051;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52" name="Google Shape;2052;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53" name="Google Shape;2053;g2af5877792f_1_4251"/>
            <p:cNvGrpSpPr/>
            <p:nvPr/>
          </p:nvGrpSpPr>
          <p:grpSpPr>
            <a:xfrm>
              <a:off x="3015789" y="2485623"/>
              <a:ext cx="218640" cy="126648"/>
              <a:chOff x="3461663" y="4971742"/>
              <a:chExt cx="394800" cy="584711"/>
            </a:xfrm>
          </p:grpSpPr>
          <p:sp>
            <p:nvSpPr>
              <p:cNvPr id="2054" name="Google Shape;2054;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55" name="Google Shape;2055;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56" name="Google Shape;2056;g2af5877792f_1_4251"/>
            <p:cNvGrpSpPr/>
            <p:nvPr/>
          </p:nvGrpSpPr>
          <p:grpSpPr>
            <a:xfrm>
              <a:off x="3015789" y="2739323"/>
              <a:ext cx="218640" cy="126648"/>
              <a:chOff x="3461663" y="4971742"/>
              <a:chExt cx="394800" cy="584711"/>
            </a:xfrm>
          </p:grpSpPr>
          <p:sp>
            <p:nvSpPr>
              <p:cNvPr id="2057" name="Google Shape;2057;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58" name="Google Shape;2058;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59" name="Google Shape;2059;g2af5877792f_1_4251"/>
            <p:cNvGrpSpPr/>
            <p:nvPr/>
          </p:nvGrpSpPr>
          <p:grpSpPr>
            <a:xfrm>
              <a:off x="3015789" y="2993024"/>
              <a:ext cx="218640" cy="126648"/>
              <a:chOff x="3461663" y="4971742"/>
              <a:chExt cx="394800" cy="584711"/>
            </a:xfrm>
          </p:grpSpPr>
          <p:sp>
            <p:nvSpPr>
              <p:cNvPr id="2060" name="Google Shape;2060;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61" name="Google Shape;2061;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62" name="Google Shape;2062;g2af5877792f_1_4251"/>
            <p:cNvGrpSpPr/>
            <p:nvPr/>
          </p:nvGrpSpPr>
          <p:grpSpPr>
            <a:xfrm>
              <a:off x="3214824" y="2216230"/>
              <a:ext cx="218640" cy="126648"/>
              <a:chOff x="3461663" y="4971742"/>
              <a:chExt cx="394800" cy="584711"/>
            </a:xfrm>
          </p:grpSpPr>
          <p:sp>
            <p:nvSpPr>
              <p:cNvPr id="2063" name="Google Shape;2063;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64" name="Google Shape;2064;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65" name="Google Shape;2065;g2af5877792f_1_4251"/>
            <p:cNvGrpSpPr/>
            <p:nvPr/>
          </p:nvGrpSpPr>
          <p:grpSpPr>
            <a:xfrm>
              <a:off x="3409902" y="2491772"/>
              <a:ext cx="218640" cy="126648"/>
              <a:chOff x="3461663" y="4971742"/>
              <a:chExt cx="394800" cy="584711"/>
            </a:xfrm>
          </p:grpSpPr>
          <p:sp>
            <p:nvSpPr>
              <p:cNvPr id="2066" name="Google Shape;2066;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67" name="Google Shape;2067;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68" name="Google Shape;2068;g2af5877792f_1_4251"/>
            <p:cNvGrpSpPr/>
            <p:nvPr/>
          </p:nvGrpSpPr>
          <p:grpSpPr>
            <a:xfrm>
              <a:off x="3409902" y="2745471"/>
              <a:ext cx="218640" cy="126648"/>
              <a:chOff x="3461663" y="4971742"/>
              <a:chExt cx="394800" cy="584711"/>
            </a:xfrm>
          </p:grpSpPr>
          <p:sp>
            <p:nvSpPr>
              <p:cNvPr id="2069" name="Google Shape;2069;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70" name="Google Shape;2070;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71" name="Google Shape;2071;g2af5877792f_1_4251"/>
            <p:cNvGrpSpPr/>
            <p:nvPr/>
          </p:nvGrpSpPr>
          <p:grpSpPr>
            <a:xfrm>
              <a:off x="3409902" y="2999171"/>
              <a:ext cx="218640" cy="126648"/>
              <a:chOff x="3461663" y="4971742"/>
              <a:chExt cx="394800" cy="584711"/>
            </a:xfrm>
          </p:grpSpPr>
          <p:sp>
            <p:nvSpPr>
              <p:cNvPr id="2072" name="Google Shape;2072;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73" name="Google Shape;2073;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74" name="Google Shape;2074;g2af5877792f_1_4251"/>
            <p:cNvGrpSpPr/>
            <p:nvPr/>
          </p:nvGrpSpPr>
          <p:grpSpPr>
            <a:xfrm>
              <a:off x="3409902" y="3252869"/>
              <a:ext cx="218640" cy="126648"/>
              <a:chOff x="3461663" y="4971742"/>
              <a:chExt cx="394800" cy="584711"/>
            </a:xfrm>
          </p:grpSpPr>
          <p:sp>
            <p:nvSpPr>
              <p:cNvPr id="2075" name="Google Shape;2075;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76" name="Google Shape;2076;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77" name="Google Shape;2077;g2af5877792f_1_4251"/>
            <p:cNvGrpSpPr/>
            <p:nvPr/>
          </p:nvGrpSpPr>
          <p:grpSpPr>
            <a:xfrm>
              <a:off x="4731028" y="3092592"/>
              <a:ext cx="218640" cy="126648"/>
              <a:chOff x="3461663" y="4971742"/>
              <a:chExt cx="394800" cy="584711"/>
            </a:xfrm>
          </p:grpSpPr>
          <p:sp>
            <p:nvSpPr>
              <p:cNvPr id="2078" name="Google Shape;2078;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79" name="Google Shape;2079;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sp>
          <p:nvSpPr>
            <p:cNvPr id="2080" name="Google Shape;2080;g2af5877792f_1_4251"/>
            <p:cNvSpPr/>
            <p:nvPr/>
          </p:nvSpPr>
          <p:spPr>
            <a:xfrm>
              <a:off x="4050307" y="3773668"/>
              <a:ext cx="218700" cy="4638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nvGrpSpPr>
            <p:cNvPr id="2081" name="Google Shape;2081;g2af5877792f_1_4251"/>
            <p:cNvGrpSpPr/>
            <p:nvPr/>
          </p:nvGrpSpPr>
          <p:grpSpPr>
            <a:xfrm>
              <a:off x="2557227" y="3513459"/>
              <a:ext cx="218640" cy="126648"/>
              <a:chOff x="3461663" y="4971742"/>
              <a:chExt cx="394800" cy="584711"/>
            </a:xfrm>
          </p:grpSpPr>
          <p:sp>
            <p:nvSpPr>
              <p:cNvPr id="2082" name="Google Shape;2082;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83" name="Google Shape;2083;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84" name="Google Shape;2084;g2af5877792f_1_4251"/>
            <p:cNvGrpSpPr/>
            <p:nvPr/>
          </p:nvGrpSpPr>
          <p:grpSpPr>
            <a:xfrm>
              <a:off x="123827" y="3457982"/>
              <a:ext cx="218640" cy="126648"/>
              <a:chOff x="3461663" y="4971742"/>
              <a:chExt cx="394800" cy="584711"/>
            </a:xfrm>
          </p:grpSpPr>
          <p:sp>
            <p:nvSpPr>
              <p:cNvPr id="2085" name="Google Shape;2085;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86" name="Google Shape;2086;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87" name="Google Shape;2087;g2af5877792f_1_4251"/>
            <p:cNvGrpSpPr/>
            <p:nvPr/>
          </p:nvGrpSpPr>
          <p:grpSpPr>
            <a:xfrm>
              <a:off x="561099" y="3359421"/>
              <a:ext cx="218640" cy="126648"/>
              <a:chOff x="3461663" y="4971742"/>
              <a:chExt cx="394800" cy="584711"/>
            </a:xfrm>
          </p:grpSpPr>
          <p:sp>
            <p:nvSpPr>
              <p:cNvPr id="2088" name="Google Shape;2088;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89" name="Google Shape;2089;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90" name="Google Shape;2090;g2af5877792f_1_4251"/>
            <p:cNvGrpSpPr/>
            <p:nvPr/>
          </p:nvGrpSpPr>
          <p:grpSpPr>
            <a:xfrm>
              <a:off x="3482359" y="3513455"/>
              <a:ext cx="218640" cy="126648"/>
              <a:chOff x="3461663" y="4971742"/>
              <a:chExt cx="394800" cy="584711"/>
            </a:xfrm>
          </p:grpSpPr>
          <p:sp>
            <p:nvSpPr>
              <p:cNvPr id="2091" name="Google Shape;2091;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92" name="Google Shape;2092;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93" name="Google Shape;2093;g2af5877792f_1_4251"/>
            <p:cNvGrpSpPr/>
            <p:nvPr/>
          </p:nvGrpSpPr>
          <p:grpSpPr>
            <a:xfrm>
              <a:off x="178060" y="2570069"/>
              <a:ext cx="218640" cy="126648"/>
              <a:chOff x="3461663" y="4971742"/>
              <a:chExt cx="394800" cy="584711"/>
            </a:xfrm>
          </p:grpSpPr>
          <p:sp>
            <p:nvSpPr>
              <p:cNvPr id="2094" name="Google Shape;2094;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95" name="Google Shape;2095;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96" name="Google Shape;2096;g2af5877792f_1_4251"/>
            <p:cNvGrpSpPr/>
            <p:nvPr/>
          </p:nvGrpSpPr>
          <p:grpSpPr>
            <a:xfrm>
              <a:off x="561106" y="2731188"/>
              <a:ext cx="218640" cy="126648"/>
              <a:chOff x="3461663" y="4971742"/>
              <a:chExt cx="394800" cy="584711"/>
            </a:xfrm>
          </p:grpSpPr>
          <p:sp>
            <p:nvSpPr>
              <p:cNvPr id="2097" name="Google Shape;2097;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098" name="Google Shape;2098;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099" name="Google Shape;2099;g2af5877792f_1_4251"/>
            <p:cNvGrpSpPr/>
            <p:nvPr/>
          </p:nvGrpSpPr>
          <p:grpSpPr>
            <a:xfrm>
              <a:off x="342461" y="2216310"/>
              <a:ext cx="218640" cy="126648"/>
              <a:chOff x="3461663" y="4971742"/>
              <a:chExt cx="394800" cy="584711"/>
            </a:xfrm>
          </p:grpSpPr>
          <p:sp>
            <p:nvSpPr>
              <p:cNvPr id="2100" name="Google Shape;2100;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01" name="Google Shape;2101;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02" name="Google Shape;2102;g2af5877792f_1_4251"/>
            <p:cNvGrpSpPr/>
            <p:nvPr/>
          </p:nvGrpSpPr>
          <p:grpSpPr>
            <a:xfrm>
              <a:off x="975511" y="3510533"/>
              <a:ext cx="218640" cy="126648"/>
              <a:chOff x="3461663" y="4971742"/>
              <a:chExt cx="394800" cy="584711"/>
            </a:xfrm>
          </p:grpSpPr>
          <p:sp>
            <p:nvSpPr>
              <p:cNvPr id="2103" name="Google Shape;2103;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04" name="Google Shape;2104;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05" name="Google Shape;2105;g2af5877792f_1_4251"/>
            <p:cNvGrpSpPr/>
            <p:nvPr/>
          </p:nvGrpSpPr>
          <p:grpSpPr>
            <a:xfrm>
              <a:off x="172375" y="3059792"/>
              <a:ext cx="218640" cy="126648"/>
              <a:chOff x="3461663" y="4971742"/>
              <a:chExt cx="394800" cy="584711"/>
            </a:xfrm>
          </p:grpSpPr>
          <p:sp>
            <p:nvSpPr>
              <p:cNvPr id="2106" name="Google Shape;2106;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07" name="Google Shape;2107;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08" name="Google Shape;2108;g2af5877792f_1_4251"/>
            <p:cNvGrpSpPr/>
            <p:nvPr/>
          </p:nvGrpSpPr>
          <p:grpSpPr>
            <a:xfrm>
              <a:off x="1235599" y="4111063"/>
              <a:ext cx="218640" cy="126648"/>
              <a:chOff x="3461663" y="4971742"/>
              <a:chExt cx="394800" cy="584711"/>
            </a:xfrm>
          </p:grpSpPr>
          <p:sp>
            <p:nvSpPr>
              <p:cNvPr id="2109" name="Google Shape;2109;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10" name="Google Shape;2110;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11" name="Google Shape;2111;g2af5877792f_1_4251"/>
            <p:cNvGrpSpPr/>
            <p:nvPr/>
          </p:nvGrpSpPr>
          <p:grpSpPr>
            <a:xfrm>
              <a:off x="1493387" y="4112205"/>
              <a:ext cx="218640" cy="126648"/>
              <a:chOff x="3461663" y="4971742"/>
              <a:chExt cx="394800" cy="584711"/>
            </a:xfrm>
          </p:grpSpPr>
          <p:sp>
            <p:nvSpPr>
              <p:cNvPr id="2112" name="Google Shape;2112;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13" name="Google Shape;2113;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14" name="Google Shape;2114;g2af5877792f_1_4251"/>
            <p:cNvGrpSpPr/>
            <p:nvPr/>
          </p:nvGrpSpPr>
          <p:grpSpPr>
            <a:xfrm>
              <a:off x="1760878" y="4113141"/>
              <a:ext cx="218640" cy="126648"/>
              <a:chOff x="3461663" y="4971742"/>
              <a:chExt cx="394800" cy="584711"/>
            </a:xfrm>
          </p:grpSpPr>
          <p:sp>
            <p:nvSpPr>
              <p:cNvPr id="2115" name="Google Shape;2115;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16" name="Google Shape;2116;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17" name="Google Shape;2117;g2af5877792f_1_4251"/>
            <p:cNvGrpSpPr/>
            <p:nvPr/>
          </p:nvGrpSpPr>
          <p:grpSpPr>
            <a:xfrm>
              <a:off x="2021496" y="4114285"/>
              <a:ext cx="218640" cy="126648"/>
              <a:chOff x="3461663" y="4971742"/>
              <a:chExt cx="394800" cy="584711"/>
            </a:xfrm>
          </p:grpSpPr>
          <p:sp>
            <p:nvSpPr>
              <p:cNvPr id="2118" name="Google Shape;2118;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19" name="Google Shape;2119;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20" name="Google Shape;2120;g2af5877792f_1_4251"/>
            <p:cNvGrpSpPr/>
            <p:nvPr/>
          </p:nvGrpSpPr>
          <p:grpSpPr>
            <a:xfrm>
              <a:off x="2268401" y="4115427"/>
              <a:ext cx="218640" cy="126648"/>
              <a:chOff x="3461663" y="4971742"/>
              <a:chExt cx="394800" cy="584711"/>
            </a:xfrm>
          </p:grpSpPr>
          <p:sp>
            <p:nvSpPr>
              <p:cNvPr id="2121" name="Google Shape;2121;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22" name="Google Shape;2122;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23" name="Google Shape;2123;g2af5877792f_1_4251"/>
            <p:cNvGrpSpPr/>
            <p:nvPr/>
          </p:nvGrpSpPr>
          <p:grpSpPr>
            <a:xfrm>
              <a:off x="2501836" y="4114868"/>
              <a:ext cx="218640" cy="126648"/>
              <a:chOff x="3461663" y="4971742"/>
              <a:chExt cx="394800" cy="584711"/>
            </a:xfrm>
          </p:grpSpPr>
          <p:sp>
            <p:nvSpPr>
              <p:cNvPr id="2124" name="Google Shape;2124;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25" name="Google Shape;2125;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cxnSp>
          <p:nvCxnSpPr>
            <p:cNvPr id="2126" name="Google Shape;2126;g2af5877792f_1_4251"/>
            <p:cNvCxnSpPr/>
            <p:nvPr/>
          </p:nvCxnSpPr>
          <p:spPr>
            <a:xfrm rot="10800000">
              <a:off x="467669" y="3695168"/>
              <a:ext cx="1731000" cy="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cxnSp>
          <p:nvCxnSpPr>
            <p:cNvPr id="2127" name="Google Shape;2127;g2af5877792f_1_4251"/>
            <p:cNvCxnSpPr/>
            <p:nvPr/>
          </p:nvCxnSpPr>
          <p:spPr>
            <a:xfrm rot="5400000" flipH="1">
              <a:off x="-170872" y="3063737"/>
              <a:ext cx="1245600" cy="1110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sp>
          <p:nvSpPr>
            <p:cNvPr id="2128" name="Google Shape;2128;g2af5877792f_1_4251"/>
            <p:cNvSpPr/>
            <p:nvPr/>
          </p:nvSpPr>
          <p:spPr>
            <a:xfrm>
              <a:off x="4674781" y="3766638"/>
              <a:ext cx="218700" cy="4638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29" name="Google Shape;2129;g2af5877792f_1_4251"/>
            <p:cNvSpPr/>
            <p:nvPr/>
          </p:nvSpPr>
          <p:spPr>
            <a:xfrm>
              <a:off x="2775927" y="3992629"/>
              <a:ext cx="599700" cy="2496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30" name="Google Shape;2130;g2af5877792f_1_4251"/>
            <p:cNvSpPr/>
            <p:nvPr/>
          </p:nvSpPr>
          <p:spPr>
            <a:xfrm>
              <a:off x="4386798" y="3897877"/>
              <a:ext cx="156900" cy="3327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nvGrpSpPr>
            <p:cNvPr id="2131" name="Google Shape;2131;g2af5877792f_1_4251"/>
            <p:cNvGrpSpPr/>
            <p:nvPr/>
          </p:nvGrpSpPr>
          <p:grpSpPr>
            <a:xfrm>
              <a:off x="2945280" y="3513459"/>
              <a:ext cx="218640" cy="126648"/>
              <a:chOff x="3461663" y="4971742"/>
              <a:chExt cx="394800" cy="584711"/>
            </a:xfrm>
          </p:grpSpPr>
          <p:sp>
            <p:nvSpPr>
              <p:cNvPr id="2132" name="Google Shape;2132;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33" name="Google Shape;2133;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34" name="Google Shape;2134;g2af5877792f_1_4251"/>
            <p:cNvGrpSpPr/>
            <p:nvPr/>
          </p:nvGrpSpPr>
          <p:grpSpPr>
            <a:xfrm>
              <a:off x="3915412" y="3513459"/>
              <a:ext cx="218640" cy="126648"/>
              <a:chOff x="3461663" y="4971742"/>
              <a:chExt cx="394800" cy="584711"/>
            </a:xfrm>
          </p:grpSpPr>
          <p:sp>
            <p:nvSpPr>
              <p:cNvPr id="2135" name="Google Shape;2135;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36" name="Google Shape;2136;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sp>
          <p:nvSpPr>
            <p:cNvPr id="2137" name="Google Shape;2137;g2af5877792f_1_4251"/>
            <p:cNvSpPr/>
            <p:nvPr/>
          </p:nvSpPr>
          <p:spPr>
            <a:xfrm>
              <a:off x="1760884" y="3418771"/>
              <a:ext cx="365100" cy="2046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nvGrpSpPr>
            <p:cNvPr id="2138" name="Google Shape;2138;g2af5877792f_1_4251"/>
            <p:cNvGrpSpPr/>
            <p:nvPr/>
          </p:nvGrpSpPr>
          <p:grpSpPr>
            <a:xfrm>
              <a:off x="1368171" y="3495470"/>
              <a:ext cx="218640" cy="126648"/>
              <a:chOff x="3461663" y="4971742"/>
              <a:chExt cx="394800" cy="584711"/>
            </a:xfrm>
          </p:grpSpPr>
          <p:sp>
            <p:nvSpPr>
              <p:cNvPr id="2139" name="Google Shape;2139;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40" name="Google Shape;2140;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41" name="Google Shape;2141;g2af5877792f_1_4251"/>
            <p:cNvGrpSpPr/>
            <p:nvPr/>
          </p:nvGrpSpPr>
          <p:grpSpPr>
            <a:xfrm>
              <a:off x="5113960" y="3479331"/>
              <a:ext cx="218640" cy="126648"/>
              <a:chOff x="3461663" y="4971742"/>
              <a:chExt cx="394800" cy="584711"/>
            </a:xfrm>
          </p:grpSpPr>
          <p:sp>
            <p:nvSpPr>
              <p:cNvPr id="2142" name="Google Shape;2142;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43" name="Google Shape;2143;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44" name="Google Shape;2144;g2af5877792f_1_4251"/>
            <p:cNvGrpSpPr/>
            <p:nvPr/>
          </p:nvGrpSpPr>
          <p:grpSpPr>
            <a:xfrm>
              <a:off x="5453507" y="3757064"/>
              <a:ext cx="218640" cy="126648"/>
              <a:chOff x="3461663" y="4971742"/>
              <a:chExt cx="394800" cy="584711"/>
            </a:xfrm>
          </p:grpSpPr>
          <p:sp>
            <p:nvSpPr>
              <p:cNvPr id="2145" name="Google Shape;2145;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46" name="Google Shape;2146;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47" name="Google Shape;2147;g2af5877792f_1_4251"/>
            <p:cNvGrpSpPr/>
            <p:nvPr/>
          </p:nvGrpSpPr>
          <p:grpSpPr>
            <a:xfrm>
              <a:off x="5696040" y="3479331"/>
              <a:ext cx="218640" cy="126648"/>
              <a:chOff x="3461663" y="4971742"/>
              <a:chExt cx="394800" cy="584711"/>
            </a:xfrm>
          </p:grpSpPr>
          <p:sp>
            <p:nvSpPr>
              <p:cNvPr id="2148" name="Google Shape;2148;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49" name="Google Shape;2149;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50" name="Google Shape;2150;g2af5877792f_1_4251"/>
            <p:cNvGrpSpPr/>
            <p:nvPr/>
          </p:nvGrpSpPr>
          <p:grpSpPr>
            <a:xfrm>
              <a:off x="6084092" y="3757064"/>
              <a:ext cx="218640" cy="126648"/>
              <a:chOff x="3461663" y="4971742"/>
              <a:chExt cx="394800" cy="584711"/>
            </a:xfrm>
          </p:grpSpPr>
          <p:sp>
            <p:nvSpPr>
              <p:cNvPr id="2151" name="Google Shape;2151;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52" name="Google Shape;2152;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53" name="Google Shape;2153;g2af5877792f_1_4251"/>
            <p:cNvGrpSpPr/>
            <p:nvPr/>
          </p:nvGrpSpPr>
          <p:grpSpPr>
            <a:xfrm>
              <a:off x="6084092" y="3247886"/>
              <a:ext cx="218640" cy="126648"/>
              <a:chOff x="3461663" y="4971742"/>
              <a:chExt cx="394800" cy="584711"/>
            </a:xfrm>
          </p:grpSpPr>
          <p:sp>
            <p:nvSpPr>
              <p:cNvPr id="2154" name="Google Shape;2154;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55" name="Google Shape;2155;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56" name="Google Shape;2156;g2af5877792f_1_4251"/>
            <p:cNvGrpSpPr/>
            <p:nvPr/>
          </p:nvGrpSpPr>
          <p:grpSpPr>
            <a:xfrm>
              <a:off x="6569159" y="2970153"/>
              <a:ext cx="218640" cy="126648"/>
              <a:chOff x="3461663" y="4971742"/>
              <a:chExt cx="394800" cy="584711"/>
            </a:xfrm>
          </p:grpSpPr>
          <p:sp>
            <p:nvSpPr>
              <p:cNvPr id="2157" name="Google Shape;2157;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58" name="Google Shape;2158;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59" name="Google Shape;2159;g2af5877792f_1_4251"/>
            <p:cNvGrpSpPr/>
            <p:nvPr/>
          </p:nvGrpSpPr>
          <p:grpSpPr>
            <a:xfrm>
              <a:off x="6084092" y="2784998"/>
              <a:ext cx="218640" cy="126648"/>
              <a:chOff x="3461663" y="4971742"/>
              <a:chExt cx="394800" cy="584711"/>
            </a:xfrm>
          </p:grpSpPr>
          <p:sp>
            <p:nvSpPr>
              <p:cNvPr id="2160" name="Google Shape;2160;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61" name="Google Shape;2161;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62" name="Google Shape;2162;g2af5877792f_1_4251"/>
            <p:cNvGrpSpPr/>
            <p:nvPr/>
          </p:nvGrpSpPr>
          <p:grpSpPr>
            <a:xfrm>
              <a:off x="6569159" y="2507264"/>
              <a:ext cx="218640" cy="126648"/>
              <a:chOff x="3461663" y="4971742"/>
              <a:chExt cx="394800" cy="584711"/>
            </a:xfrm>
          </p:grpSpPr>
          <p:sp>
            <p:nvSpPr>
              <p:cNvPr id="2163" name="Google Shape;2163;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64" name="Google Shape;2164;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65" name="Google Shape;2165;g2af5877792f_1_4251"/>
            <p:cNvGrpSpPr/>
            <p:nvPr/>
          </p:nvGrpSpPr>
          <p:grpSpPr>
            <a:xfrm>
              <a:off x="6084092" y="2322109"/>
              <a:ext cx="218640" cy="126648"/>
              <a:chOff x="3461663" y="4971742"/>
              <a:chExt cx="394800" cy="584711"/>
            </a:xfrm>
          </p:grpSpPr>
          <p:sp>
            <p:nvSpPr>
              <p:cNvPr id="2166" name="Google Shape;2166;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67" name="Google Shape;2167;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68" name="Google Shape;2168;g2af5877792f_1_4251"/>
            <p:cNvGrpSpPr/>
            <p:nvPr/>
          </p:nvGrpSpPr>
          <p:grpSpPr>
            <a:xfrm>
              <a:off x="6569159" y="2044376"/>
              <a:ext cx="218640" cy="126648"/>
              <a:chOff x="3461663" y="4971742"/>
              <a:chExt cx="394800" cy="584711"/>
            </a:xfrm>
          </p:grpSpPr>
          <p:sp>
            <p:nvSpPr>
              <p:cNvPr id="2169" name="Google Shape;2169;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70" name="Google Shape;2170;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71" name="Google Shape;2171;g2af5877792f_1_4251"/>
            <p:cNvGrpSpPr/>
            <p:nvPr/>
          </p:nvGrpSpPr>
          <p:grpSpPr>
            <a:xfrm>
              <a:off x="6292880" y="1654149"/>
              <a:ext cx="218640" cy="126648"/>
              <a:chOff x="3461663" y="4971742"/>
              <a:chExt cx="394800" cy="584711"/>
            </a:xfrm>
          </p:grpSpPr>
          <p:sp>
            <p:nvSpPr>
              <p:cNvPr id="2172" name="Google Shape;2172;g2af5877792f_1_4251"/>
              <p:cNvSpPr/>
              <p:nvPr/>
            </p:nvSpPr>
            <p:spPr>
              <a:xfrm>
                <a:off x="3495899" y="5268453"/>
                <a:ext cx="327000" cy="288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73" name="Google Shape;2173;g2af5877792f_1_4251"/>
              <p:cNvSpPr/>
              <p:nvPr/>
            </p:nvSpPr>
            <p:spPr>
              <a:xfrm>
                <a:off x="3461663" y="4971742"/>
                <a:ext cx="394800" cy="297600"/>
              </a:xfrm>
              <a:prstGeom prst="triangle">
                <a:avLst>
                  <a:gd name="adj" fmla="val 46649"/>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sp>
          <p:nvSpPr>
            <p:cNvPr id="2174" name="Google Shape;2174;g2af5877792f_1_4251"/>
            <p:cNvSpPr/>
            <p:nvPr/>
          </p:nvSpPr>
          <p:spPr>
            <a:xfrm>
              <a:off x="3804719" y="3897877"/>
              <a:ext cx="156900" cy="3327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75" name="Google Shape;2175;g2af5877792f_1_4251"/>
            <p:cNvSpPr/>
            <p:nvPr/>
          </p:nvSpPr>
          <p:spPr>
            <a:xfrm>
              <a:off x="4976127" y="3970084"/>
              <a:ext cx="599700" cy="2496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76" name="Google Shape;2176;g2af5877792f_1_4251"/>
            <p:cNvSpPr/>
            <p:nvPr/>
          </p:nvSpPr>
          <p:spPr>
            <a:xfrm>
              <a:off x="3464838" y="4400829"/>
              <a:ext cx="156900" cy="3327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77" name="Google Shape;2177;g2af5877792f_1_4251"/>
            <p:cNvSpPr/>
            <p:nvPr/>
          </p:nvSpPr>
          <p:spPr>
            <a:xfrm rot="5400000">
              <a:off x="2695901" y="4231417"/>
              <a:ext cx="208800" cy="4860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78" name="Google Shape;2178;g2af5877792f_1_4251"/>
            <p:cNvSpPr/>
            <p:nvPr/>
          </p:nvSpPr>
          <p:spPr>
            <a:xfrm>
              <a:off x="3463788" y="3924819"/>
              <a:ext cx="156900" cy="332700"/>
            </a:xfrm>
            <a:prstGeom prst="rect">
              <a:avLst/>
            </a:prstGeom>
            <a:solidFill>
              <a:srgbClr val="888888"/>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pic>
          <p:nvPicPr>
            <p:cNvPr id="2179" name="Google Shape;2179;g2af5877792f_1_4251" descr="Screen Shot 2018-12-12 at 4.45.38 PM.png"/>
            <p:cNvPicPr preferRelativeResize="0"/>
            <p:nvPr/>
          </p:nvPicPr>
          <p:blipFill rotWithShape="1">
            <a:blip r:embed="rId3">
              <a:alphaModFix/>
            </a:blip>
            <a:srcRect/>
            <a:stretch/>
          </p:blipFill>
          <p:spPr>
            <a:xfrm>
              <a:off x="2072894" y="3532261"/>
              <a:ext cx="227156" cy="233884"/>
            </a:xfrm>
            <a:prstGeom prst="rect">
              <a:avLst/>
            </a:prstGeom>
            <a:noFill/>
            <a:ln>
              <a:noFill/>
            </a:ln>
          </p:spPr>
        </p:pic>
        <p:grpSp>
          <p:nvGrpSpPr>
            <p:cNvPr id="2180" name="Google Shape;2180;g2af5877792f_1_4251"/>
            <p:cNvGrpSpPr/>
            <p:nvPr/>
          </p:nvGrpSpPr>
          <p:grpSpPr>
            <a:xfrm>
              <a:off x="2296715" y="2821373"/>
              <a:ext cx="218640" cy="126648"/>
              <a:chOff x="3461663" y="4971742"/>
              <a:chExt cx="394800" cy="584711"/>
            </a:xfrm>
          </p:grpSpPr>
          <p:sp>
            <p:nvSpPr>
              <p:cNvPr id="2181" name="Google Shape;2181;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82" name="Google Shape;2182;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83" name="Google Shape;2183;g2af5877792f_1_4251"/>
            <p:cNvGrpSpPr/>
            <p:nvPr/>
          </p:nvGrpSpPr>
          <p:grpSpPr>
            <a:xfrm>
              <a:off x="2296715" y="3088255"/>
              <a:ext cx="218640" cy="126648"/>
              <a:chOff x="3461663" y="4971742"/>
              <a:chExt cx="394800" cy="584711"/>
            </a:xfrm>
          </p:grpSpPr>
          <p:sp>
            <p:nvSpPr>
              <p:cNvPr id="2184" name="Google Shape;2184;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85" name="Google Shape;2185;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86" name="Google Shape;2186;g2af5877792f_1_4251"/>
            <p:cNvGrpSpPr/>
            <p:nvPr/>
          </p:nvGrpSpPr>
          <p:grpSpPr>
            <a:xfrm>
              <a:off x="2296715" y="3355137"/>
              <a:ext cx="218640" cy="126648"/>
              <a:chOff x="3461663" y="4971742"/>
              <a:chExt cx="394800" cy="584711"/>
            </a:xfrm>
          </p:grpSpPr>
          <p:sp>
            <p:nvSpPr>
              <p:cNvPr id="2187" name="Google Shape;2187;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88" name="Google Shape;2188;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89" name="Google Shape;2189;g2af5877792f_1_4251"/>
            <p:cNvGrpSpPr/>
            <p:nvPr/>
          </p:nvGrpSpPr>
          <p:grpSpPr>
            <a:xfrm>
              <a:off x="2296715" y="2554491"/>
              <a:ext cx="218640" cy="126648"/>
              <a:chOff x="3461663" y="4971742"/>
              <a:chExt cx="394800" cy="584711"/>
            </a:xfrm>
          </p:grpSpPr>
          <p:sp>
            <p:nvSpPr>
              <p:cNvPr id="2190" name="Google Shape;2190;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91" name="Google Shape;2191;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92" name="Google Shape;2192;g2af5877792f_1_4251"/>
            <p:cNvGrpSpPr/>
            <p:nvPr/>
          </p:nvGrpSpPr>
          <p:grpSpPr>
            <a:xfrm>
              <a:off x="2095773" y="2225109"/>
              <a:ext cx="218640" cy="126648"/>
              <a:chOff x="3461663" y="4971742"/>
              <a:chExt cx="394800" cy="584711"/>
            </a:xfrm>
          </p:grpSpPr>
          <p:sp>
            <p:nvSpPr>
              <p:cNvPr id="2193" name="Google Shape;2193;g2af5877792f_1_425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94" name="Google Shape;2194;g2af5877792f_1_425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195" name="Google Shape;2195;g2af5877792f_1_4251"/>
            <p:cNvGrpSpPr/>
            <p:nvPr/>
          </p:nvGrpSpPr>
          <p:grpSpPr>
            <a:xfrm>
              <a:off x="3015789" y="3246722"/>
              <a:ext cx="218640" cy="126648"/>
              <a:chOff x="3461663" y="4971742"/>
              <a:chExt cx="394800" cy="584711"/>
            </a:xfrm>
          </p:grpSpPr>
          <p:sp>
            <p:nvSpPr>
              <p:cNvPr id="2196" name="Google Shape;2196;g2af5877792f_1_4251"/>
              <p:cNvSpPr/>
              <p:nvPr/>
            </p:nvSpPr>
            <p:spPr>
              <a:xfrm>
                <a:off x="3495899" y="5268453"/>
                <a:ext cx="327000" cy="288000"/>
              </a:xfrm>
              <a:prstGeom prst="rect">
                <a:avLst/>
              </a:prstGeom>
              <a:solidFill>
                <a:srgbClr val="7F7F7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197" name="Google Shape;2197;g2af5877792f_1_4251"/>
              <p:cNvSpPr/>
              <p:nvPr/>
            </p:nvSpPr>
            <p:spPr>
              <a:xfrm>
                <a:off x="3461663" y="4971742"/>
                <a:ext cx="394800" cy="297600"/>
              </a:xfrm>
              <a:prstGeom prst="triangle">
                <a:avLst>
                  <a:gd name="adj" fmla="val 46649"/>
                </a:avLst>
              </a:prstGeom>
              <a:solidFill>
                <a:srgbClr val="7F7F7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pic>
        <p:nvPicPr>
          <p:cNvPr id="2198" name="Google Shape;2198;g2af5877792f_1_4251"/>
          <p:cNvPicPr preferRelativeResize="0"/>
          <p:nvPr/>
        </p:nvPicPr>
        <p:blipFill rotWithShape="1">
          <a:blip r:embed="rId4">
            <a:alphaModFix/>
          </a:blip>
          <a:srcRect/>
          <a:stretch/>
        </p:blipFill>
        <p:spPr>
          <a:xfrm>
            <a:off x="190576" y="4831384"/>
            <a:ext cx="548700" cy="223878"/>
          </a:xfrm>
          <a:prstGeom prst="rect">
            <a:avLst/>
          </a:prstGeom>
          <a:noFill/>
          <a:ln>
            <a:noFill/>
          </a:ln>
        </p:spPr>
      </p:pic>
      <p:sp>
        <p:nvSpPr>
          <p:cNvPr id="2199" name="Google Shape;2199;g2af5877792f_1_4251"/>
          <p:cNvSpPr txBox="1"/>
          <p:nvPr/>
        </p:nvSpPr>
        <p:spPr>
          <a:xfrm>
            <a:off x="6230300" y="1239625"/>
            <a:ext cx="2635200" cy="459300"/>
          </a:xfrm>
          <a:prstGeom prst="rect">
            <a:avLst/>
          </a:prstGeom>
          <a:noFill/>
          <a:ln>
            <a:noFill/>
          </a:ln>
        </p:spPr>
        <p:txBody>
          <a:bodyPr spcFirstLastPara="1" wrap="square" lIns="91425" tIns="91425" rIns="91425" bIns="91425" anchor="t" anchorCtr="0">
            <a:noAutofit/>
          </a:bodyPr>
          <a:lstStyle/>
          <a:p>
            <a:pPr marL="342900" lvl="0" indent="-215900" algn="l" rtl="0">
              <a:spcBef>
                <a:spcPts val="0"/>
              </a:spcBef>
              <a:spcAft>
                <a:spcPts val="0"/>
              </a:spcAft>
              <a:buClr>
                <a:schemeClr val="lt2"/>
              </a:buClr>
              <a:buSzPts val="1600"/>
              <a:buFont typeface="Figtree"/>
              <a:buChar char="■"/>
            </a:pPr>
            <a:r>
              <a:rPr lang="en" sz="1700" b="0" i="0" u="none" strike="noStrike" cap="none">
                <a:solidFill>
                  <a:schemeClr val="dk2"/>
                </a:solidFill>
                <a:latin typeface="Figtree"/>
                <a:ea typeface="Figtree"/>
                <a:cs typeface="Figtree"/>
                <a:sym typeface="Figtree"/>
              </a:rPr>
              <a:t>Interim </a:t>
            </a:r>
            <a:r>
              <a:rPr lang="en" sz="1700">
                <a:solidFill>
                  <a:schemeClr val="dk2"/>
                </a:solidFill>
                <a:latin typeface="Figtree"/>
                <a:ea typeface="Figtree"/>
                <a:cs typeface="Figtree"/>
                <a:sym typeface="Figtree"/>
              </a:rPr>
              <a:t>r</a:t>
            </a:r>
            <a:r>
              <a:rPr lang="en" sz="1700" b="0" i="0" u="none" strike="noStrike" cap="none">
                <a:solidFill>
                  <a:schemeClr val="dk2"/>
                </a:solidFill>
                <a:latin typeface="Figtree"/>
                <a:ea typeface="Figtree"/>
                <a:cs typeface="Figtree"/>
                <a:sym typeface="Figtree"/>
              </a:rPr>
              <a:t>ate design</a:t>
            </a:r>
            <a:endParaRPr sz="1700" b="0" i="0" u="none" strike="noStrike" cap="none">
              <a:solidFill>
                <a:schemeClr val="dk2"/>
              </a:solidFill>
              <a:latin typeface="Figtree"/>
              <a:ea typeface="Figtree"/>
              <a:cs typeface="Figtree"/>
              <a:sym typeface="Figtree"/>
            </a:endParaRPr>
          </a:p>
        </p:txBody>
      </p:sp>
      <p:sp>
        <p:nvSpPr>
          <p:cNvPr id="2200" name="Google Shape;2200;g2af5877792f_1_4251"/>
          <p:cNvSpPr/>
          <p:nvPr/>
        </p:nvSpPr>
        <p:spPr>
          <a:xfrm>
            <a:off x="4471090" y="224700"/>
            <a:ext cx="1911600" cy="413700"/>
          </a:xfrm>
          <a:prstGeom prst="chevron">
            <a:avLst>
              <a:gd name="adj" fmla="val 50000"/>
            </a:avLst>
          </a:prstGeom>
          <a:solidFill>
            <a:srgbClr val="FFDB44"/>
          </a:solidFill>
          <a:ln w="9525" cap="flat" cmpd="sng">
            <a:solidFill>
              <a:srgbClr val="595959"/>
            </a:solidFill>
            <a:prstDash val="solid"/>
            <a:round/>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201" name="Google Shape;2201;g2af5877792f_1_4251"/>
          <p:cNvSpPr/>
          <p:nvPr/>
        </p:nvSpPr>
        <p:spPr>
          <a:xfrm>
            <a:off x="2677141" y="224700"/>
            <a:ext cx="1911600" cy="413700"/>
          </a:xfrm>
          <a:prstGeom prst="chevron">
            <a:avLst>
              <a:gd name="adj" fmla="val 50000"/>
            </a:avLst>
          </a:prstGeom>
          <a:solidFill>
            <a:srgbClr val="FFDB44"/>
          </a:solidFill>
          <a:ln w="9525" cap="flat" cmpd="sng">
            <a:solidFill>
              <a:srgbClr val="595959"/>
            </a:solidFill>
            <a:prstDash val="solid"/>
            <a:round/>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202" name="Google Shape;2202;g2af5877792f_1_4251"/>
          <p:cNvSpPr txBox="1"/>
          <p:nvPr/>
        </p:nvSpPr>
        <p:spPr>
          <a:xfrm>
            <a:off x="2783350" y="277650"/>
            <a:ext cx="1805400" cy="307800"/>
          </a:xfrm>
          <a:prstGeom prst="rect">
            <a:avLst/>
          </a:prstGeom>
          <a:noFill/>
          <a:ln>
            <a:noFill/>
          </a:ln>
        </p:spPr>
        <p:txBody>
          <a:bodyPr spcFirstLastPara="1" wrap="square" lIns="91425" tIns="45675" rIns="91425" bIns="45675" anchor="t" anchorCtr="0">
            <a:noAutofit/>
          </a:bodyPr>
          <a:lstStyle/>
          <a:p>
            <a:pPr marL="0" lvl="0" indent="0" algn="l" rtl="0">
              <a:spcBef>
                <a:spcPts val="0"/>
              </a:spcBef>
              <a:spcAft>
                <a:spcPts val="0"/>
              </a:spcAft>
              <a:buNone/>
            </a:pPr>
            <a:r>
              <a:rPr lang="en" sz="1800" b="1">
                <a:solidFill>
                  <a:srgbClr val="1C4587"/>
                </a:solidFill>
                <a:latin typeface="Figtree"/>
                <a:ea typeface="Figtree"/>
                <a:cs typeface="Figtree"/>
                <a:sym typeface="Figtree"/>
              </a:rPr>
              <a:t>Demonstration</a:t>
            </a:r>
            <a:endParaRPr sz="1800" b="1">
              <a:solidFill>
                <a:srgbClr val="1C4587"/>
              </a:solidFill>
              <a:latin typeface="Figtree"/>
              <a:ea typeface="Figtree"/>
              <a:cs typeface="Figtree"/>
              <a:sym typeface="Figtree"/>
            </a:endParaRPr>
          </a:p>
        </p:txBody>
      </p:sp>
      <p:sp>
        <p:nvSpPr>
          <p:cNvPr id="2203" name="Google Shape;2203;g2af5877792f_1_4251"/>
          <p:cNvSpPr txBox="1"/>
          <p:nvPr/>
        </p:nvSpPr>
        <p:spPr>
          <a:xfrm>
            <a:off x="4638500" y="277650"/>
            <a:ext cx="1700700" cy="307800"/>
          </a:xfrm>
          <a:prstGeom prst="rect">
            <a:avLst/>
          </a:prstGeom>
          <a:noFill/>
          <a:ln>
            <a:noFill/>
          </a:ln>
        </p:spPr>
        <p:txBody>
          <a:bodyPr spcFirstLastPara="1" wrap="square" lIns="91425" tIns="45675" rIns="91425" bIns="45675" anchor="t" anchorCtr="0">
            <a:noAutofit/>
          </a:bodyPr>
          <a:lstStyle/>
          <a:p>
            <a:pPr marL="0" lvl="0" indent="0" algn="l" rtl="0">
              <a:spcBef>
                <a:spcPts val="0"/>
              </a:spcBef>
              <a:spcAft>
                <a:spcPts val="0"/>
              </a:spcAft>
              <a:buNone/>
            </a:pPr>
            <a:r>
              <a:rPr lang="en" sz="1800" b="1">
                <a:solidFill>
                  <a:srgbClr val="1C4587"/>
                </a:solidFill>
                <a:latin typeface="Figtree"/>
                <a:ea typeface="Figtree"/>
                <a:cs typeface="Figtree"/>
                <a:sym typeface="Figtree"/>
              </a:rPr>
              <a:t>Development</a:t>
            </a:r>
            <a:endParaRPr sz="1800" b="1">
              <a:solidFill>
                <a:srgbClr val="1C4587"/>
              </a:solidFill>
              <a:latin typeface="Figtree"/>
              <a:ea typeface="Figtree"/>
              <a:cs typeface="Figtree"/>
              <a:sym typeface="Figtree"/>
            </a:endParaRPr>
          </a:p>
        </p:txBody>
      </p:sp>
      <p:sp>
        <p:nvSpPr>
          <p:cNvPr id="2204" name="Google Shape;2204;g2af5877792f_1_4251"/>
          <p:cNvSpPr txBox="1"/>
          <p:nvPr/>
        </p:nvSpPr>
        <p:spPr>
          <a:xfrm>
            <a:off x="6230125" y="2329675"/>
            <a:ext cx="2875200" cy="1594200"/>
          </a:xfrm>
          <a:prstGeom prst="rect">
            <a:avLst/>
          </a:prstGeom>
          <a:noFill/>
          <a:ln>
            <a:noFill/>
          </a:ln>
        </p:spPr>
        <p:txBody>
          <a:bodyPr spcFirstLastPara="1" wrap="square" lIns="91425" tIns="91425" rIns="91425" bIns="91425" anchor="t" anchorCtr="0">
            <a:noAutofit/>
          </a:bodyPr>
          <a:lstStyle/>
          <a:p>
            <a:pPr marL="342900" lvl="0" indent="-215900" algn="l" rtl="0">
              <a:spcBef>
                <a:spcPts val="0"/>
              </a:spcBef>
              <a:spcAft>
                <a:spcPts val="0"/>
              </a:spcAft>
              <a:buClr>
                <a:schemeClr val="lt2"/>
              </a:buClr>
              <a:buSzPts val="1600"/>
              <a:buFont typeface="Figtree"/>
              <a:buChar char="■"/>
            </a:pPr>
            <a:r>
              <a:rPr lang="en" sz="1700">
                <a:solidFill>
                  <a:schemeClr val="dk2"/>
                </a:solidFill>
                <a:latin typeface="Figtree"/>
                <a:ea typeface="Figtree"/>
                <a:cs typeface="Figtree"/>
                <a:sym typeface="Figtree"/>
              </a:rPr>
              <a:t>Joint gas/electric planning/prioritization</a:t>
            </a:r>
            <a:endParaRPr sz="1700">
              <a:solidFill>
                <a:schemeClr val="dk2"/>
              </a:solidFill>
              <a:latin typeface="Figtree"/>
              <a:ea typeface="Figtree"/>
              <a:cs typeface="Figtree"/>
              <a:sym typeface="Figtree"/>
            </a:endParaRPr>
          </a:p>
          <a:p>
            <a:pPr marL="685800" lvl="1" indent="-215900" algn="l" rtl="0">
              <a:spcBef>
                <a:spcPts val="0"/>
              </a:spcBef>
              <a:spcAft>
                <a:spcPts val="0"/>
              </a:spcAft>
              <a:buClr>
                <a:schemeClr val="lt2"/>
              </a:buClr>
              <a:buSzPts val="1600"/>
              <a:buFont typeface="Figtree"/>
              <a:buChar char="■"/>
            </a:pPr>
            <a:r>
              <a:rPr lang="en" sz="1700" b="0" i="0" u="none" strike="noStrike" cap="none">
                <a:solidFill>
                  <a:schemeClr val="dk2"/>
                </a:solidFill>
                <a:latin typeface="Figtree"/>
                <a:ea typeface="Figtree"/>
                <a:cs typeface="Figtree"/>
                <a:sym typeface="Figtree"/>
              </a:rPr>
              <a:t>Gas pipe transition</a:t>
            </a:r>
            <a:endParaRPr sz="1700">
              <a:solidFill>
                <a:schemeClr val="dk2"/>
              </a:solidFill>
              <a:latin typeface="Figtree"/>
              <a:ea typeface="Figtree"/>
              <a:cs typeface="Figtree"/>
              <a:sym typeface="Figtree"/>
            </a:endParaRPr>
          </a:p>
          <a:p>
            <a:pPr marL="685800" lvl="1" indent="-215900" algn="l" rtl="0">
              <a:spcBef>
                <a:spcPts val="0"/>
              </a:spcBef>
              <a:spcAft>
                <a:spcPts val="0"/>
              </a:spcAft>
              <a:buClr>
                <a:schemeClr val="lt2"/>
              </a:buClr>
              <a:buSzPts val="1600"/>
              <a:buFont typeface="Figtree"/>
              <a:buChar char="■"/>
            </a:pPr>
            <a:r>
              <a:rPr lang="en" sz="1700" b="0" i="0" u="none" strike="noStrike" cap="none">
                <a:solidFill>
                  <a:schemeClr val="dk2"/>
                </a:solidFill>
                <a:latin typeface="Figtree"/>
                <a:ea typeface="Figtree"/>
                <a:cs typeface="Figtree"/>
                <a:sym typeface="Figtree"/>
              </a:rPr>
              <a:t>Capacity constraints</a:t>
            </a:r>
            <a:endParaRPr sz="1700">
              <a:solidFill>
                <a:schemeClr val="dk2"/>
              </a:solidFill>
              <a:latin typeface="Figtree"/>
              <a:ea typeface="Figtree"/>
              <a:cs typeface="Figtree"/>
              <a:sym typeface="Figtree"/>
            </a:endParaRPr>
          </a:p>
          <a:p>
            <a:pPr marL="685800" lvl="1" indent="-215900" algn="l" rtl="0">
              <a:spcBef>
                <a:spcPts val="0"/>
              </a:spcBef>
              <a:spcAft>
                <a:spcPts val="0"/>
              </a:spcAft>
              <a:buClr>
                <a:schemeClr val="lt2"/>
              </a:buClr>
              <a:buSzPts val="1600"/>
              <a:buFont typeface="Figtree"/>
              <a:buChar char="■"/>
            </a:pPr>
            <a:r>
              <a:rPr lang="en" sz="1700" b="0" i="0" u="none" strike="noStrike" cap="none">
                <a:solidFill>
                  <a:schemeClr val="dk2"/>
                </a:solidFill>
                <a:latin typeface="Figtree"/>
                <a:ea typeface="Figtree"/>
                <a:cs typeface="Figtree"/>
                <a:sym typeface="Figtree"/>
              </a:rPr>
              <a:t>New development</a:t>
            </a:r>
            <a:endParaRPr sz="1700" b="0" i="0" u="none" strike="noStrike" cap="none">
              <a:solidFill>
                <a:schemeClr val="dk2"/>
              </a:solidFill>
              <a:latin typeface="Figtree"/>
              <a:ea typeface="Figtree"/>
              <a:cs typeface="Figtree"/>
              <a:sym typeface="Figtree"/>
            </a:endParaRPr>
          </a:p>
        </p:txBody>
      </p:sp>
      <p:sp>
        <p:nvSpPr>
          <p:cNvPr id="2205" name="Google Shape;2205;g2af5877792f_1_4251"/>
          <p:cNvSpPr txBox="1"/>
          <p:nvPr/>
        </p:nvSpPr>
        <p:spPr>
          <a:xfrm>
            <a:off x="6230300" y="1698925"/>
            <a:ext cx="2635200" cy="615600"/>
          </a:xfrm>
          <a:prstGeom prst="rect">
            <a:avLst/>
          </a:prstGeom>
          <a:noFill/>
          <a:ln>
            <a:noFill/>
          </a:ln>
        </p:spPr>
        <p:txBody>
          <a:bodyPr spcFirstLastPara="1" wrap="square" lIns="91425" tIns="91425" rIns="91425" bIns="91425" anchor="t" anchorCtr="0">
            <a:noAutofit/>
          </a:bodyPr>
          <a:lstStyle/>
          <a:p>
            <a:pPr marL="342900" lvl="0" indent="-215900" algn="l" rtl="0">
              <a:spcBef>
                <a:spcPts val="0"/>
              </a:spcBef>
              <a:spcAft>
                <a:spcPts val="0"/>
              </a:spcAft>
              <a:buClr>
                <a:schemeClr val="lt2"/>
              </a:buClr>
              <a:buSzPts val="1600"/>
              <a:buFont typeface="Figtree"/>
              <a:buChar char="■"/>
            </a:pPr>
            <a:r>
              <a:rPr lang="en" sz="1700">
                <a:solidFill>
                  <a:schemeClr val="dk2"/>
                </a:solidFill>
                <a:latin typeface="Figtree"/>
                <a:ea typeface="Figtree"/>
                <a:cs typeface="Figtree"/>
                <a:sym typeface="Figtree"/>
              </a:rPr>
              <a:t>Amended</a:t>
            </a:r>
            <a:r>
              <a:rPr lang="en" sz="1700" b="0" i="0" u="none" strike="noStrike" cap="none">
                <a:solidFill>
                  <a:schemeClr val="dk2"/>
                </a:solidFill>
                <a:latin typeface="Figtree"/>
                <a:ea typeface="Figtree"/>
                <a:cs typeface="Figtree"/>
                <a:sym typeface="Figtree"/>
              </a:rPr>
              <a:t> </a:t>
            </a:r>
            <a:r>
              <a:rPr lang="en" sz="1700">
                <a:solidFill>
                  <a:schemeClr val="dk2"/>
                </a:solidFill>
                <a:latin typeface="Figtree"/>
                <a:ea typeface="Figtree"/>
                <a:cs typeface="Figtree"/>
                <a:sym typeface="Figtree"/>
              </a:rPr>
              <a:t>obligation to serve</a:t>
            </a:r>
            <a:endParaRPr sz="1700" b="0" i="0" u="none" strike="noStrike" cap="none">
              <a:solidFill>
                <a:schemeClr val="dk2"/>
              </a:solidFill>
              <a:latin typeface="Figtree"/>
              <a:ea typeface="Figtree"/>
              <a:cs typeface="Figtree"/>
              <a:sym typeface="Figtree"/>
            </a:endParaRPr>
          </a:p>
        </p:txBody>
      </p:sp>
      <p:sp>
        <p:nvSpPr>
          <p:cNvPr id="2" name="Slide Number Placeholder 1">
            <a:extLst>
              <a:ext uri="{FF2B5EF4-FFF2-40B4-BE49-F238E27FC236}">
                <a16:creationId xmlns:a16="http://schemas.microsoft.com/office/drawing/2014/main" id="{94C3CD11-19F0-9C63-D2C3-75C4C2EDBE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9"/>
        <p:cNvGrpSpPr/>
        <p:nvPr/>
      </p:nvGrpSpPr>
      <p:grpSpPr>
        <a:xfrm>
          <a:off x="0" y="0"/>
          <a:ext cx="0" cy="0"/>
          <a:chOff x="0" y="0"/>
          <a:chExt cx="0" cy="0"/>
        </a:xfrm>
      </p:grpSpPr>
      <p:sp>
        <p:nvSpPr>
          <p:cNvPr id="2210" name="Google Shape;2210;g2af5877792f_1_4481"/>
          <p:cNvSpPr txBox="1"/>
          <p:nvPr/>
        </p:nvSpPr>
        <p:spPr>
          <a:xfrm>
            <a:off x="159300" y="14520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100"/>
              <a:buFont typeface="Arial"/>
              <a:buNone/>
            </a:pPr>
            <a:r>
              <a:rPr lang="en" sz="2400" b="1" i="0" u="none" strike="noStrike" cap="none">
                <a:solidFill>
                  <a:srgbClr val="1C4587"/>
                </a:solidFill>
                <a:latin typeface="Inter"/>
                <a:ea typeface="Inter"/>
                <a:cs typeface="Inter"/>
                <a:sym typeface="Inter"/>
              </a:rPr>
              <a:t>Policy Phases: </a:t>
            </a:r>
            <a:endParaRPr sz="1800" b="1" i="0" u="none" strike="noStrike" cap="none">
              <a:solidFill>
                <a:srgbClr val="1C4587"/>
              </a:solidFill>
              <a:latin typeface="Inter"/>
              <a:ea typeface="Inter"/>
              <a:cs typeface="Inter"/>
              <a:sym typeface="Inter"/>
            </a:endParaRPr>
          </a:p>
        </p:txBody>
      </p:sp>
      <p:grpSp>
        <p:nvGrpSpPr>
          <p:cNvPr id="2211" name="Google Shape;2211;g2af5877792f_1_4481"/>
          <p:cNvGrpSpPr/>
          <p:nvPr/>
        </p:nvGrpSpPr>
        <p:grpSpPr>
          <a:xfrm>
            <a:off x="200245" y="1261398"/>
            <a:ext cx="5724980" cy="3080221"/>
            <a:chOff x="124059" y="1104440"/>
            <a:chExt cx="8112484" cy="3998210"/>
          </a:xfrm>
        </p:grpSpPr>
        <p:cxnSp>
          <p:nvCxnSpPr>
            <p:cNvPr id="2212" name="Google Shape;2212;g2af5877792f_1_4481"/>
            <p:cNvCxnSpPr/>
            <p:nvPr/>
          </p:nvCxnSpPr>
          <p:spPr>
            <a:xfrm>
              <a:off x="2651269" y="3309361"/>
              <a:ext cx="5115000" cy="0"/>
            </a:xfrm>
            <a:prstGeom prst="straightConnector1">
              <a:avLst/>
            </a:prstGeom>
            <a:noFill/>
            <a:ln w="38100"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cxnSp>
          <p:nvCxnSpPr>
            <p:cNvPr id="2213" name="Google Shape;2213;g2af5877792f_1_4481"/>
            <p:cNvCxnSpPr/>
            <p:nvPr/>
          </p:nvCxnSpPr>
          <p:spPr>
            <a:xfrm rot="10800000" flipH="1">
              <a:off x="2644880" y="1758324"/>
              <a:ext cx="6900" cy="154500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sp>
          <p:nvSpPr>
            <p:cNvPr id="2214" name="Google Shape;2214;g2af5877792f_1_4481"/>
            <p:cNvSpPr/>
            <p:nvPr/>
          </p:nvSpPr>
          <p:spPr>
            <a:xfrm>
              <a:off x="4243830" y="3097632"/>
              <a:ext cx="191400" cy="307800"/>
            </a:xfrm>
            <a:prstGeom prst="rect">
              <a:avLst/>
            </a:prstGeom>
            <a:no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cxnSp>
          <p:nvCxnSpPr>
            <p:cNvPr id="2215" name="Google Shape;2215;g2af5877792f_1_4481"/>
            <p:cNvCxnSpPr/>
            <p:nvPr/>
          </p:nvCxnSpPr>
          <p:spPr>
            <a:xfrm rot="10800000">
              <a:off x="1461976" y="2233728"/>
              <a:ext cx="1182900" cy="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grpSp>
          <p:nvGrpSpPr>
            <p:cNvPr id="2216" name="Google Shape;2216;g2af5877792f_1_4481"/>
            <p:cNvGrpSpPr/>
            <p:nvPr/>
          </p:nvGrpSpPr>
          <p:grpSpPr>
            <a:xfrm>
              <a:off x="1375459" y="1952519"/>
              <a:ext cx="266608" cy="156352"/>
              <a:chOff x="3461663" y="4971742"/>
              <a:chExt cx="394800" cy="584711"/>
            </a:xfrm>
          </p:grpSpPr>
          <p:sp>
            <p:nvSpPr>
              <p:cNvPr id="2217" name="Google Shape;2217;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18" name="Google Shape;2218;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19" name="Google Shape;2219;g2af5877792f_1_4481"/>
            <p:cNvGrpSpPr/>
            <p:nvPr/>
          </p:nvGrpSpPr>
          <p:grpSpPr>
            <a:xfrm>
              <a:off x="1714551" y="1952519"/>
              <a:ext cx="266608" cy="156352"/>
              <a:chOff x="3461663" y="4971742"/>
              <a:chExt cx="394800" cy="584711"/>
            </a:xfrm>
          </p:grpSpPr>
          <p:sp>
            <p:nvSpPr>
              <p:cNvPr id="2220" name="Google Shape;2220;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21" name="Google Shape;2221;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22" name="Google Shape;2222;g2af5877792f_1_4481"/>
            <p:cNvGrpSpPr/>
            <p:nvPr/>
          </p:nvGrpSpPr>
          <p:grpSpPr>
            <a:xfrm>
              <a:off x="2053637" y="1952519"/>
              <a:ext cx="266608" cy="156352"/>
              <a:chOff x="3461663" y="4971742"/>
              <a:chExt cx="394800" cy="584711"/>
            </a:xfrm>
          </p:grpSpPr>
          <p:sp>
            <p:nvSpPr>
              <p:cNvPr id="2223" name="Google Shape;2223;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24" name="Google Shape;2224;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cxnSp>
          <p:nvCxnSpPr>
            <p:cNvPr id="2225" name="Google Shape;2225;g2af5877792f_1_4481"/>
            <p:cNvCxnSpPr/>
            <p:nvPr/>
          </p:nvCxnSpPr>
          <p:spPr>
            <a:xfrm flipH="1">
              <a:off x="5402394" y="2848760"/>
              <a:ext cx="519900" cy="120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cxnSp>
          <p:nvCxnSpPr>
            <p:cNvPr id="2226" name="Google Shape;2226;g2af5877792f_1_4481"/>
            <p:cNvCxnSpPr/>
            <p:nvPr/>
          </p:nvCxnSpPr>
          <p:spPr>
            <a:xfrm rot="5400000" flipH="1">
              <a:off x="4622229" y="2523017"/>
              <a:ext cx="1538100" cy="1350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cxnSp>
          <p:nvCxnSpPr>
            <p:cNvPr id="2227" name="Google Shape;2227;g2af5877792f_1_4481"/>
            <p:cNvCxnSpPr/>
            <p:nvPr/>
          </p:nvCxnSpPr>
          <p:spPr>
            <a:xfrm flipH="1">
              <a:off x="5376230" y="2081324"/>
              <a:ext cx="994500" cy="840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cxnSp>
          <p:nvCxnSpPr>
            <p:cNvPr id="2228" name="Google Shape;2228;g2af5877792f_1_4481"/>
            <p:cNvCxnSpPr/>
            <p:nvPr/>
          </p:nvCxnSpPr>
          <p:spPr>
            <a:xfrm>
              <a:off x="1356958" y="4068543"/>
              <a:ext cx="5421600" cy="0"/>
            </a:xfrm>
            <a:prstGeom prst="straightConnector1">
              <a:avLst/>
            </a:prstGeom>
            <a:noFill/>
            <a:ln w="38100"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cxnSp>
          <p:nvCxnSpPr>
            <p:cNvPr id="2229" name="Google Shape;2229;g2af5877792f_1_4481"/>
            <p:cNvCxnSpPr/>
            <p:nvPr/>
          </p:nvCxnSpPr>
          <p:spPr>
            <a:xfrm rot="10800000">
              <a:off x="1375108" y="3309316"/>
              <a:ext cx="0" cy="766800"/>
            </a:xfrm>
            <a:prstGeom prst="straightConnector1">
              <a:avLst/>
            </a:prstGeom>
            <a:noFill/>
            <a:ln w="38100"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cxnSp>
          <p:nvCxnSpPr>
            <p:cNvPr id="2230" name="Google Shape;2230;g2af5877792f_1_4481"/>
            <p:cNvCxnSpPr/>
            <p:nvPr/>
          </p:nvCxnSpPr>
          <p:spPr>
            <a:xfrm rot="10800000">
              <a:off x="4482121" y="3324550"/>
              <a:ext cx="0" cy="1778100"/>
            </a:xfrm>
            <a:prstGeom prst="straightConnector1">
              <a:avLst/>
            </a:prstGeom>
            <a:noFill/>
            <a:ln w="38100"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cxnSp>
          <p:nvCxnSpPr>
            <p:cNvPr id="2231" name="Google Shape;2231;g2af5877792f_1_4481"/>
            <p:cNvCxnSpPr/>
            <p:nvPr/>
          </p:nvCxnSpPr>
          <p:spPr>
            <a:xfrm rot="10800000">
              <a:off x="7766201" y="1104440"/>
              <a:ext cx="0" cy="2212800"/>
            </a:xfrm>
            <a:prstGeom prst="straightConnector1">
              <a:avLst/>
            </a:prstGeom>
            <a:noFill/>
            <a:ln w="38100"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grpSp>
          <p:nvGrpSpPr>
            <p:cNvPr id="2232" name="Google Shape;2232;g2af5877792f_1_4481"/>
            <p:cNvGrpSpPr/>
            <p:nvPr/>
          </p:nvGrpSpPr>
          <p:grpSpPr>
            <a:xfrm>
              <a:off x="1371420" y="2349173"/>
              <a:ext cx="266608" cy="156352"/>
              <a:chOff x="3461663" y="4971742"/>
              <a:chExt cx="394800" cy="584711"/>
            </a:xfrm>
          </p:grpSpPr>
          <p:sp>
            <p:nvSpPr>
              <p:cNvPr id="2233" name="Google Shape;2233;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34" name="Google Shape;2234;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35" name="Google Shape;2235;g2af5877792f_1_4481"/>
            <p:cNvGrpSpPr/>
            <p:nvPr/>
          </p:nvGrpSpPr>
          <p:grpSpPr>
            <a:xfrm>
              <a:off x="1710508" y="2349173"/>
              <a:ext cx="266608" cy="156352"/>
              <a:chOff x="3461663" y="4971742"/>
              <a:chExt cx="394800" cy="584711"/>
            </a:xfrm>
          </p:grpSpPr>
          <p:sp>
            <p:nvSpPr>
              <p:cNvPr id="2236" name="Google Shape;2236;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37" name="Google Shape;2237;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38" name="Google Shape;2238;g2af5877792f_1_4481"/>
            <p:cNvGrpSpPr/>
            <p:nvPr/>
          </p:nvGrpSpPr>
          <p:grpSpPr>
            <a:xfrm>
              <a:off x="2049594" y="2349173"/>
              <a:ext cx="266608" cy="156352"/>
              <a:chOff x="3461663" y="4971742"/>
              <a:chExt cx="394800" cy="584711"/>
            </a:xfrm>
          </p:grpSpPr>
          <p:sp>
            <p:nvSpPr>
              <p:cNvPr id="2239" name="Google Shape;2239;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40" name="Google Shape;2240;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cxnSp>
          <p:nvCxnSpPr>
            <p:cNvPr id="2241" name="Google Shape;2241;g2af5877792f_1_4481"/>
            <p:cNvCxnSpPr/>
            <p:nvPr/>
          </p:nvCxnSpPr>
          <p:spPr>
            <a:xfrm rot="5400000" flipH="1">
              <a:off x="3233801" y="2507143"/>
              <a:ext cx="1538100" cy="1350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grpSp>
          <p:nvGrpSpPr>
            <p:cNvPr id="2242" name="Google Shape;2242;g2af5877792f_1_4481"/>
            <p:cNvGrpSpPr/>
            <p:nvPr/>
          </p:nvGrpSpPr>
          <p:grpSpPr>
            <a:xfrm>
              <a:off x="2760641" y="2235321"/>
              <a:ext cx="266608" cy="156352"/>
              <a:chOff x="3461663" y="4971742"/>
              <a:chExt cx="394800" cy="584711"/>
            </a:xfrm>
          </p:grpSpPr>
          <p:sp>
            <p:nvSpPr>
              <p:cNvPr id="2243" name="Google Shape;2243;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44" name="Google Shape;2244;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45" name="Google Shape;2245;g2af5877792f_1_4481"/>
            <p:cNvGrpSpPr/>
            <p:nvPr/>
          </p:nvGrpSpPr>
          <p:grpSpPr>
            <a:xfrm>
              <a:off x="2760641" y="2564841"/>
              <a:ext cx="266608" cy="156352"/>
              <a:chOff x="3461663" y="4971742"/>
              <a:chExt cx="394800" cy="584711"/>
            </a:xfrm>
          </p:grpSpPr>
          <p:sp>
            <p:nvSpPr>
              <p:cNvPr id="2246" name="Google Shape;2246;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47" name="Google Shape;2247;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48" name="Google Shape;2248;g2af5877792f_1_4481"/>
            <p:cNvGrpSpPr/>
            <p:nvPr/>
          </p:nvGrpSpPr>
          <p:grpSpPr>
            <a:xfrm>
              <a:off x="2760641" y="2894362"/>
              <a:ext cx="266608" cy="156352"/>
              <a:chOff x="3461663" y="4971742"/>
              <a:chExt cx="394800" cy="584711"/>
            </a:xfrm>
          </p:grpSpPr>
          <p:sp>
            <p:nvSpPr>
              <p:cNvPr id="2249" name="Google Shape;2249;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50" name="Google Shape;2250;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51" name="Google Shape;2251;g2af5877792f_1_4481"/>
            <p:cNvGrpSpPr/>
            <p:nvPr/>
          </p:nvGrpSpPr>
          <p:grpSpPr>
            <a:xfrm>
              <a:off x="2760641" y="1905801"/>
              <a:ext cx="266608" cy="156352"/>
              <a:chOff x="3461663" y="4971742"/>
              <a:chExt cx="394800" cy="584711"/>
            </a:xfrm>
          </p:grpSpPr>
          <p:sp>
            <p:nvSpPr>
              <p:cNvPr id="2252" name="Google Shape;2252;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53" name="Google Shape;2253;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54" name="Google Shape;2254;g2af5877792f_1_4481"/>
            <p:cNvGrpSpPr/>
            <p:nvPr/>
          </p:nvGrpSpPr>
          <p:grpSpPr>
            <a:xfrm>
              <a:off x="2515636" y="1499111"/>
              <a:ext cx="266608" cy="156352"/>
              <a:chOff x="3461663" y="4971742"/>
              <a:chExt cx="394800" cy="584711"/>
            </a:xfrm>
          </p:grpSpPr>
          <p:sp>
            <p:nvSpPr>
              <p:cNvPr id="2255" name="Google Shape;2255;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56" name="Google Shape;2256;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57" name="Google Shape;2257;g2af5877792f_1_4481"/>
            <p:cNvGrpSpPr/>
            <p:nvPr/>
          </p:nvGrpSpPr>
          <p:grpSpPr>
            <a:xfrm>
              <a:off x="5604214" y="3047704"/>
              <a:ext cx="266608" cy="156352"/>
              <a:chOff x="3461663" y="4971742"/>
              <a:chExt cx="394800" cy="584711"/>
            </a:xfrm>
          </p:grpSpPr>
          <p:sp>
            <p:nvSpPr>
              <p:cNvPr id="2258" name="Google Shape;2258;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59" name="Google Shape;2259;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60" name="Google Shape;2260;g2af5877792f_1_4481"/>
            <p:cNvGrpSpPr/>
            <p:nvPr/>
          </p:nvGrpSpPr>
          <p:grpSpPr>
            <a:xfrm>
              <a:off x="6039254" y="2726534"/>
              <a:ext cx="266608" cy="148393"/>
              <a:chOff x="3461663" y="5043163"/>
              <a:chExt cx="394800" cy="554948"/>
            </a:xfrm>
          </p:grpSpPr>
          <p:sp>
            <p:nvSpPr>
              <p:cNvPr id="2261" name="Google Shape;2261;g2af5877792f_1_4481"/>
              <p:cNvSpPr/>
              <p:nvPr/>
            </p:nvSpPr>
            <p:spPr>
              <a:xfrm>
                <a:off x="3495899" y="5310111"/>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62" name="Google Shape;2262;g2af5877792f_1_4481"/>
              <p:cNvSpPr/>
              <p:nvPr/>
            </p:nvSpPr>
            <p:spPr>
              <a:xfrm>
                <a:off x="3461663" y="5043163"/>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63" name="Google Shape;2263;g2af5877792f_1_4481"/>
            <p:cNvGrpSpPr/>
            <p:nvPr/>
          </p:nvGrpSpPr>
          <p:grpSpPr>
            <a:xfrm>
              <a:off x="5812448" y="2156383"/>
              <a:ext cx="266608" cy="156352"/>
              <a:chOff x="3461663" y="4971742"/>
              <a:chExt cx="394800" cy="584711"/>
            </a:xfrm>
          </p:grpSpPr>
          <p:sp>
            <p:nvSpPr>
              <p:cNvPr id="2264" name="Google Shape;2264;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65" name="Google Shape;2265;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66" name="Google Shape;2266;g2af5877792f_1_4481"/>
            <p:cNvGrpSpPr/>
            <p:nvPr/>
          </p:nvGrpSpPr>
          <p:grpSpPr>
            <a:xfrm>
              <a:off x="5825184" y="1794434"/>
              <a:ext cx="266608" cy="156352"/>
              <a:chOff x="3461663" y="4971742"/>
              <a:chExt cx="394800" cy="584711"/>
            </a:xfrm>
          </p:grpSpPr>
          <p:sp>
            <p:nvSpPr>
              <p:cNvPr id="2267" name="Google Shape;2267;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68" name="Google Shape;2268;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69" name="Google Shape;2269;g2af5877792f_1_4481"/>
            <p:cNvGrpSpPr/>
            <p:nvPr/>
          </p:nvGrpSpPr>
          <p:grpSpPr>
            <a:xfrm>
              <a:off x="4995593" y="1704554"/>
              <a:ext cx="266597" cy="1326173"/>
              <a:chOff x="5043709" y="1377601"/>
              <a:chExt cx="257607" cy="1326041"/>
            </a:xfrm>
          </p:grpSpPr>
          <p:grpSp>
            <p:nvGrpSpPr>
              <p:cNvPr id="2270" name="Google Shape;2270;g2af5877792f_1_4481"/>
              <p:cNvGrpSpPr/>
              <p:nvPr/>
            </p:nvGrpSpPr>
            <p:grpSpPr>
              <a:xfrm>
                <a:off x="5043709" y="1377601"/>
                <a:ext cx="257607" cy="156352"/>
                <a:chOff x="3461663" y="4971742"/>
                <a:chExt cx="394800" cy="584711"/>
              </a:xfrm>
            </p:grpSpPr>
            <p:sp>
              <p:nvSpPr>
                <p:cNvPr id="2271" name="Google Shape;2271;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72" name="Google Shape;2272;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73" name="Google Shape;2273;g2af5877792f_1_4481"/>
              <p:cNvGrpSpPr/>
              <p:nvPr/>
            </p:nvGrpSpPr>
            <p:grpSpPr>
              <a:xfrm>
                <a:off x="5043709" y="1670023"/>
                <a:ext cx="257607" cy="156352"/>
                <a:chOff x="3461663" y="4971742"/>
                <a:chExt cx="394800" cy="584711"/>
              </a:xfrm>
            </p:grpSpPr>
            <p:sp>
              <p:nvSpPr>
                <p:cNvPr id="2274" name="Google Shape;2274;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75" name="Google Shape;2275;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76" name="Google Shape;2276;g2af5877792f_1_4481"/>
              <p:cNvGrpSpPr/>
              <p:nvPr/>
            </p:nvGrpSpPr>
            <p:grpSpPr>
              <a:xfrm>
                <a:off x="5043709" y="1962445"/>
                <a:ext cx="257607" cy="156352"/>
                <a:chOff x="3461663" y="4971742"/>
                <a:chExt cx="394800" cy="584711"/>
              </a:xfrm>
            </p:grpSpPr>
            <p:sp>
              <p:nvSpPr>
                <p:cNvPr id="2277" name="Google Shape;2277;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78" name="Google Shape;2278;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79" name="Google Shape;2279;g2af5877792f_1_4481"/>
              <p:cNvGrpSpPr/>
              <p:nvPr/>
            </p:nvGrpSpPr>
            <p:grpSpPr>
              <a:xfrm>
                <a:off x="5043709" y="2254867"/>
                <a:ext cx="257607" cy="156352"/>
                <a:chOff x="3461663" y="4971742"/>
                <a:chExt cx="394800" cy="584711"/>
              </a:xfrm>
            </p:grpSpPr>
            <p:sp>
              <p:nvSpPr>
                <p:cNvPr id="2280" name="Google Shape;2280;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81" name="Google Shape;2281;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82" name="Google Shape;2282;g2af5877792f_1_4481"/>
              <p:cNvGrpSpPr/>
              <p:nvPr/>
            </p:nvGrpSpPr>
            <p:grpSpPr>
              <a:xfrm>
                <a:off x="5043709" y="2547290"/>
                <a:ext cx="257607" cy="156352"/>
                <a:chOff x="3461663" y="4971742"/>
                <a:chExt cx="394800" cy="584711"/>
              </a:xfrm>
            </p:grpSpPr>
            <p:sp>
              <p:nvSpPr>
                <p:cNvPr id="2283" name="Google Shape;2283;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84" name="Google Shape;2284;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grpSp>
          <p:nvGrpSpPr>
            <p:cNvPr id="2285" name="Google Shape;2285;g2af5877792f_1_4481"/>
            <p:cNvGrpSpPr/>
            <p:nvPr/>
          </p:nvGrpSpPr>
          <p:grpSpPr>
            <a:xfrm>
              <a:off x="6167955" y="1794434"/>
              <a:ext cx="266608" cy="156352"/>
              <a:chOff x="3461663" y="4971742"/>
              <a:chExt cx="394800" cy="584711"/>
            </a:xfrm>
          </p:grpSpPr>
          <p:sp>
            <p:nvSpPr>
              <p:cNvPr id="2286" name="Google Shape;2286;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87" name="Google Shape;2287;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88" name="Google Shape;2288;g2af5877792f_1_4481"/>
            <p:cNvGrpSpPr/>
            <p:nvPr/>
          </p:nvGrpSpPr>
          <p:grpSpPr>
            <a:xfrm>
              <a:off x="6161334" y="2156383"/>
              <a:ext cx="266608" cy="156352"/>
              <a:chOff x="3461663" y="4971742"/>
              <a:chExt cx="394800" cy="584711"/>
            </a:xfrm>
          </p:grpSpPr>
          <p:sp>
            <p:nvSpPr>
              <p:cNvPr id="2289" name="Google Shape;2289;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90" name="Google Shape;2290;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91" name="Google Shape;2291;g2af5877792f_1_4481"/>
            <p:cNvGrpSpPr/>
            <p:nvPr/>
          </p:nvGrpSpPr>
          <p:grpSpPr>
            <a:xfrm>
              <a:off x="6440731" y="1975726"/>
              <a:ext cx="266608" cy="156352"/>
              <a:chOff x="3461663" y="4971742"/>
              <a:chExt cx="394800" cy="584711"/>
            </a:xfrm>
          </p:grpSpPr>
          <p:sp>
            <p:nvSpPr>
              <p:cNvPr id="2292" name="Google Shape;2292;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93" name="Google Shape;2293;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94" name="Google Shape;2294;g2af5877792f_1_4481"/>
            <p:cNvGrpSpPr/>
            <p:nvPr/>
          </p:nvGrpSpPr>
          <p:grpSpPr>
            <a:xfrm>
              <a:off x="5482409" y="1794434"/>
              <a:ext cx="266608" cy="156352"/>
              <a:chOff x="3461663" y="4971742"/>
              <a:chExt cx="394800" cy="584711"/>
            </a:xfrm>
          </p:grpSpPr>
          <p:sp>
            <p:nvSpPr>
              <p:cNvPr id="2295" name="Google Shape;2295;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96" name="Google Shape;2296;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297" name="Google Shape;2297;g2af5877792f_1_4481"/>
            <p:cNvGrpSpPr/>
            <p:nvPr/>
          </p:nvGrpSpPr>
          <p:grpSpPr>
            <a:xfrm>
              <a:off x="5474624" y="2156383"/>
              <a:ext cx="266608" cy="156352"/>
              <a:chOff x="3461663" y="4971742"/>
              <a:chExt cx="394800" cy="584711"/>
            </a:xfrm>
          </p:grpSpPr>
          <p:sp>
            <p:nvSpPr>
              <p:cNvPr id="2298" name="Google Shape;2298;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299" name="Google Shape;2299;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00" name="Google Shape;2300;g2af5877792f_1_4481"/>
            <p:cNvGrpSpPr/>
            <p:nvPr/>
          </p:nvGrpSpPr>
          <p:grpSpPr>
            <a:xfrm>
              <a:off x="5230372" y="1488527"/>
              <a:ext cx="266608" cy="156352"/>
              <a:chOff x="3461663" y="4971742"/>
              <a:chExt cx="394800" cy="584711"/>
            </a:xfrm>
          </p:grpSpPr>
          <p:sp>
            <p:nvSpPr>
              <p:cNvPr id="2301" name="Google Shape;2301;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02" name="Google Shape;2302;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03" name="Google Shape;2303;g2af5877792f_1_4481"/>
            <p:cNvGrpSpPr/>
            <p:nvPr/>
          </p:nvGrpSpPr>
          <p:grpSpPr>
            <a:xfrm>
              <a:off x="3637393" y="1820769"/>
              <a:ext cx="266608" cy="156352"/>
              <a:chOff x="3461663" y="4971742"/>
              <a:chExt cx="394800" cy="584711"/>
            </a:xfrm>
          </p:grpSpPr>
          <p:sp>
            <p:nvSpPr>
              <p:cNvPr id="2304" name="Google Shape;2304;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05" name="Google Shape;2305;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06" name="Google Shape;2306;g2af5877792f_1_4481"/>
            <p:cNvGrpSpPr/>
            <p:nvPr/>
          </p:nvGrpSpPr>
          <p:grpSpPr>
            <a:xfrm>
              <a:off x="3637393" y="2134014"/>
              <a:ext cx="266608" cy="156352"/>
              <a:chOff x="3461663" y="4971742"/>
              <a:chExt cx="394800" cy="584711"/>
            </a:xfrm>
          </p:grpSpPr>
          <p:sp>
            <p:nvSpPr>
              <p:cNvPr id="2307" name="Google Shape;2307;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08" name="Google Shape;2308;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09" name="Google Shape;2309;g2af5877792f_1_4481"/>
            <p:cNvGrpSpPr/>
            <p:nvPr/>
          </p:nvGrpSpPr>
          <p:grpSpPr>
            <a:xfrm>
              <a:off x="3637393" y="2447259"/>
              <a:ext cx="266608" cy="156352"/>
              <a:chOff x="3461663" y="4971742"/>
              <a:chExt cx="394800" cy="584711"/>
            </a:xfrm>
          </p:grpSpPr>
          <p:sp>
            <p:nvSpPr>
              <p:cNvPr id="2310" name="Google Shape;2310;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11" name="Google Shape;2311;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12" name="Google Shape;2312;g2af5877792f_1_4481"/>
            <p:cNvGrpSpPr/>
            <p:nvPr/>
          </p:nvGrpSpPr>
          <p:grpSpPr>
            <a:xfrm>
              <a:off x="3637393" y="2760501"/>
              <a:ext cx="266608" cy="156352"/>
              <a:chOff x="3461663" y="4971742"/>
              <a:chExt cx="394800" cy="584711"/>
            </a:xfrm>
          </p:grpSpPr>
          <p:sp>
            <p:nvSpPr>
              <p:cNvPr id="2313" name="Google Shape;2313;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14" name="Google Shape;2314;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15" name="Google Shape;2315;g2af5877792f_1_4481"/>
            <p:cNvGrpSpPr/>
            <p:nvPr/>
          </p:nvGrpSpPr>
          <p:grpSpPr>
            <a:xfrm>
              <a:off x="3880071" y="1488149"/>
              <a:ext cx="266608" cy="156352"/>
              <a:chOff x="3461663" y="4971742"/>
              <a:chExt cx="394800" cy="584711"/>
            </a:xfrm>
          </p:grpSpPr>
          <p:sp>
            <p:nvSpPr>
              <p:cNvPr id="2316" name="Google Shape;2316;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17" name="Google Shape;2317;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18" name="Google Shape;2318;g2af5877792f_1_4481"/>
            <p:cNvGrpSpPr/>
            <p:nvPr/>
          </p:nvGrpSpPr>
          <p:grpSpPr>
            <a:xfrm>
              <a:off x="4117925" y="1828362"/>
              <a:ext cx="266608" cy="156352"/>
              <a:chOff x="3461663" y="4971742"/>
              <a:chExt cx="394800" cy="584711"/>
            </a:xfrm>
          </p:grpSpPr>
          <p:sp>
            <p:nvSpPr>
              <p:cNvPr id="2319" name="Google Shape;2319;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20" name="Google Shape;2320;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21" name="Google Shape;2321;g2af5877792f_1_4481"/>
            <p:cNvGrpSpPr/>
            <p:nvPr/>
          </p:nvGrpSpPr>
          <p:grpSpPr>
            <a:xfrm>
              <a:off x="4117925" y="2141605"/>
              <a:ext cx="266608" cy="156352"/>
              <a:chOff x="3461663" y="4971742"/>
              <a:chExt cx="394800" cy="584711"/>
            </a:xfrm>
          </p:grpSpPr>
          <p:sp>
            <p:nvSpPr>
              <p:cNvPr id="2322" name="Google Shape;2322;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23" name="Google Shape;2323;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24" name="Google Shape;2324;g2af5877792f_1_4481"/>
            <p:cNvGrpSpPr/>
            <p:nvPr/>
          </p:nvGrpSpPr>
          <p:grpSpPr>
            <a:xfrm>
              <a:off x="4117925" y="2454848"/>
              <a:ext cx="266608" cy="156352"/>
              <a:chOff x="3461663" y="4971742"/>
              <a:chExt cx="394800" cy="584711"/>
            </a:xfrm>
          </p:grpSpPr>
          <p:sp>
            <p:nvSpPr>
              <p:cNvPr id="2325" name="Google Shape;2325;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26" name="Google Shape;2326;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27" name="Google Shape;2327;g2af5877792f_1_4481"/>
            <p:cNvGrpSpPr/>
            <p:nvPr/>
          </p:nvGrpSpPr>
          <p:grpSpPr>
            <a:xfrm>
              <a:off x="4117925" y="2768091"/>
              <a:ext cx="266608" cy="156352"/>
              <a:chOff x="3461663" y="4971742"/>
              <a:chExt cx="394800" cy="584711"/>
            </a:xfrm>
          </p:grpSpPr>
          <p:sp>
            <p:nvSpPr>
              <p:cNvPr id="2328" name="Google Shape;2328;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29" name="Google Shape;2329;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30" name="Google Shape;2330;g2af5877792f_1_4481"/>
            <p:cNvGrpSpPr/>
            <p:nvPr/>
          </p:nvGrpSpPr>
          <p:grpSpPr>
            <a:xfrm>
              <a:off x="5728744" y="2570196"/>
              <a:ext cx="266608" cy="156352"/>
              <a:chOff x="3461663" y="4971742"/>
              <a:chExt cx="394800" cy="584711"/>
            </a:xfrm>
          </p:grpSpPr>
          <p:sp>
            <p:nvSpPr>
              <p:cNvPr id="2331" name="Google Shape;2331;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32" name="Google Shape;2332;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sp>
          <p:nvSpPr>
            <p:cNvPr id="2333" name="Google Shape;2333;g2af5877792f_1_4481"/>
            <p:cNvSpPr/>
            <p:nvPr/>
          </p:nvSpPr>
          <p:spPr>
            <a:xfrm>
              <a:off x="4898528" y="3411312"/>
              <a:ext cx="266700" cy="5727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nvGrpSpPr>
            <p:cNvPr id="2334" name="Google Shape;2334;g2af5877792f_1_4481"/>
            <p:cNvGrpSpPr/>
            <p:nvPr/>
          </p:nvGrpSpPr>
          <p:grpSpPr>
            <a:xfrm>
              <a:off x="3078278" y="3089842"/>
              <a:ext cx="266608" cy="156352"/>
              <a:chOff x="3461663" y="4971742"/>
              <a:chExt cx="394800" cy="584711"/>
            </a:xfrm>
          </p:grpSpPr>
          <p:sp>
            <p:nvSpPr>
              <p:cNvPr id="2335" name="Google Shape;2335;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36" name="Google Shape;2336;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37" name="Google Shape;2337;g2af5877792f_1_4481"/>
            <p:cNvGrpSpPr/>
            <p:nvPr/>
          </p:nvGrpSpPr>
          <p:grpSpPr>
            <a:xfrm>
              <a:off x="644445" y="2899651"/>
              <a:ext cx="266608" cy="156352"/>
              <a:chOff x="3461663" y="4971742"/>
              <a:chExt cx="394800" cy="584711"/>
            </a:xfrm>
          </p:grpSpPr>
          <p:sp>
            <p:nvSpPr>
              <p:cNvPr id="2338" name="Google Shape;2338;g2af5877792f_1_4481"/>
              <p:cNvSpPr/>
              <p:nvPr/>
            </p:nvSpPr>
            <p:spPr>
              <a:xfrm>
                <a:off x="3495899" y="5268453"/>
                <a:ext cx="327000" cy="288000"/>
              </a:xfrm>
              <a:prstGeom prst="rect">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39" name="Google Shape;2339;g2af5877792f_1_4481"/>
              <p:cNvSpPr/>
              <p:nvPr/>
            </p:nvSpPr>
            <p:spPr>
              <a:xfrm>
                <a:off x="3461663" y="4971742"/>
                <a:ext cx="394800" cy="297600"/>
              </a:xfrm>
              <a:prstGeom prst="triangle">
                <a:avLst>
                  <a:gd name="adj" fmla="val 46649"/>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40" name="Google Shape;2340;g2af5877792f_1_4481"/>
            <p:cNvGrpSpPr/>
            <p:nvPr/>
          </p:nvGrpSpPr>
          <p:grpSpPr>
            <a:xfrm>
              <a:off x="4206269" y="3089838"/>
              <a:ext cx="266608" cy="156352"/>
              <a:chOff x="3461663" y="4971742"/>
              <a:chExt cx="394800" cy="584711"/>
            </a:xfrm>
          </p:grpSpPr>
          <p:sp>
            <p:nvSpPr>
              <p:cNvPr id="2341" name="Google Shape;2341;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42" name="Google Shape;2342;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43" name="Google Shape;2343;g2af5877792f_1_4481"/>
            <p:cNvGrpSpPr/>
            <p:nvPr/>
          </p:nvGrpSpPr>
          <p:grpSpPr>
            <a:xfrm>
              <a:off x="177414" y="1925034"/>
              <a:ext cx="266608" cy="156352"/>
              <a:chOff x="3461663" y="4971742"/>
              <a:chExt cx="394800" cy="584711"/>
            </a:xfrm>
          </p:grpSpPr>
          <p:sp>
            <p:nvSpPr>
              <p:cNvPr id="2344" name="Google Shape;2344;g2af5877792f_1_4481"/>
              <p:cNvSpPr/>
              <p:nvPr/>
            </p:nvSpPr>
            <p:spPr>
              <a:xfrm>
                <a:off x="3495899" y="5268453"/>
                <a:ext cx="327000" cy="288000"/>
              </a:xfrm>
              <a:prstGeom prst="rect">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45" name="Google Shape;2345;g2af5877792f_1_4481"/>
              <p:cNvSpPr/>
              <p:nvPr/>
            </p:nvSpPr>
            <p:spPr>
              <a:xfrm>
                <a:off x="3461663" y="4971742"/>
                <a:ext cx="394800" cy="297600"/>
              </a:xfrm>
              <a:prstGeom prst="triangle">
                <a:avLst>
                  <a:gd name="adj" fmla="val 46649"/>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46" name="Google Shape;2346;g2af5877792f_1_4481"/>
            <p:cNvGrpSpPr/>
            <p:nvPr/>
          </p:nvGrpSpPr>
          <p:grpSpPr>
            <a:xfrm>
              <a:off x="644453" y="2123970"/>
              <a:ext cx="266608" cy="156352"/>
              <a:chOff x="3461663" y="4971742"/>
              <a:chExt cx="394800" cy="584711"/>
            </a:xfrm>
          </p:grpSpPr>
          <p:sp>
            <p:nvSpPr>
              <p:cNvPr id="2347" name="Google Shape;2347;g2af5877792f_1_4481"/>
              <p:cNvSpPr/>
              <p:nvPr/>
            </p:nvSpPr>
            <p:spPr>
              <a:xfrm>
                <a:off x="3495899" y="5268453"/>
                <a:ext cx="327000" cy="288000"/>
              </a:xfrm>
              <a:prstGeom prst="rect">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48" name="Google Shape;2348;g2af5877792f_1_4481"/>
              <p:cNvSpPr/>
              <p:nvPr/>
            </p:nvSpPr>
            <p:spPr>
              <a:xfrm>
                <a:off x="3461663" y="4971742"/>
                <a:ext cx="394800" cy="297600"/>
              </a:xfrm>
              <a:prstGeom prst="triangle">
                <a:avLst>
                  <a:gd name="adj" fmla="val 46649"/>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49" name="Google Shape;2349;g2af5877792f_1_4481"/>
            <p:cNvGrpSpPr/>
            <p:nvPr/>
          </p:nvGrpSpPr>
          <p:grpSpPr>
            <a:xfrm>
              <a:off x="377863" y="1488248"/>
              <a:ext cx="266608" cy="156352"/>
              <a:chOff x="3461663" y="4971742"/>
              <a:chExt cx="394800" cy="584711"/>
            </a:xfrm>
          </p:grpSpPr>
          <p:sp>
            <p:nvSpPr>
              <p:cNvPr id="2350" name="Google Shape;2350;g2af5877792f_1_4481"/>
              <p:cNvSpPr/>
              <p:nvPr/>
            </p:nvSpPr>
            <p:spPr>
              <a:xfrm>
                <a:off x="3495899" y="5268453"/>
                <a:ext cx="327000" cy="288000"/>
              </a:xfrm>
              <a:prstGeom prst="rect">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51" name="Google Shape;2351;g2af5877792f_1_4481"/>
              <p:cNvSpPr/>
              <p:nvPr/>
            </p:nvSpPr>
            <p:spPr>
              <a:xfrm>
                <a:off x="3461663" y="4971742"/>
                <a:ext cx="394800" cy="297600"/>
              </a:xfrm>
              <a:prstGeom prst="triangle">
                <a:avLst>
                  <a:gd name="adj" fmla="val 46649"/>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52" name="Google Shape;2352;g2af5877792f_1_4481"/>
            <p:cNvGrpSpPr/>
            <p:nvPr/>
          </p:nvGrpSpPr>
          <p:grpSpPr>
            <a:xfrm>
              <a:off x="1149726" y="3086230"/>
              <a:ext cx="266608" cy="156352"/>
              <a:chOff x="3461663" y="4971742"/>
              <a:chExt cx="394800" cy="584711"/>
            </a:xfrm>
          </p:grpSpPr>
          <p:sp>
            <p:nvSpPr>
              <p:cNvPr id="2353" name="Google Shape;2353;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54" name="Google Shape;2354;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55" name="Google Shape;2355;g2af5877792f_1_4481"/>
            <p:cNvGrpSpPr/>
            <p:nvPr/>
          </p:nvGrpSpPr>
          <p:grpSpPr>
            <a:xfrm>
              <a:off x="170483" y="2529698"/>
              <a:ext cx="266608" cy="156352"/>
              <a:chOff x="3461663" y="4971742"/>
              <a:chExt cx="394800" cy="584711"/>
            </a:xfrm>
          </p:grpSpPr>
          <p:sp>
            <p:nvSpPr>
              <p:cNvPr id="2356" name="Google Shape;2356;g2af5877792f_1_4481"/>
              <p:cNvSpPr/>
              <p:nvPr/>
            </p:nvSpPr>
            <p:spPr>
              <a:xfrm>
                <a:off x="3495899" y="5268453"/>
                <a:ext cx="327000" cy="288000"/>
              </a:xfrm>
              <a:prstGeom prst="rect">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57" name="Google Shape;2357;g2af5877792f_1_4481"/>
              <p:cNvSpPr/>
              <p:nvPr/>
            </p:nvSpPr>
            <p:spPr>
              <a:xfrm>
                <a:off x="3461663" y="4971742"/>
                <a:ext cx="394800" cy="297600"/>
              </a:xfrm>
              <a:prstGeom prst="triangle">
                <a:avLst>
                  <a:gd name="adj" fmla="val 46649"/>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58" name="Google Shape;2358;g2af5877792f_1_4481"/>
            <p:cNvGrpSpPr/>
            <p:nvPr/>
          </p:nvGrpSpPr>
          <p:grpSpPr>
            <a:xfrm>
              <a:off x="1466848" y="3827707"/>
              <a:ext cx="266608" cy="156352"/>
              <a:chOff x="3461663" y="4971742"/>
              <a:chExt cx="394800" cy="584711"/>
            </a:xfrm>
          </p:grpSpPr>
          <p:sp>
            <p:nvSpPr>
              <p:cNvPr id="2359" name="Google Shape;2359;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60" name="Google Shape;2360;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61" name="Google Shape;2361;g2af5877792f_1_4481"/>
            <p:cNvGrpSpPr/>
            <p:nvPr/>
          </p:nvGrpSpPr>
          <p:grpSpPr>
            <a:xfrm>
              <a:off x="1781163" y="3829117"/>
              <a:ext cx="266608" cy="156352"/>
              <a:chOff x="3461663" y="4971742"/>
              <a:chExt cx="394800" cy="584711"/>
            </a:xfrm>
          </p:grpSpPr>
          <p:sp>
            <p:nvSpPr>
              <p:cNvPr id="2362" name="Google Shape;2362;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63" name="Google Shape;2363;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64" name="Google Shape;2364;g2af5877792f_1_4481"/>
            <p:cNvGrpSpPr/>
            <p:nvPr/>
          </p:nvGrpSpPr>
          <p:grpSpPr>
            <a:xfrm>
              <a:off x="2107309" y="3830272"/>
              <a:ext cx="266608" cy="156352"/>
              <a:chOff x="3461663" y="4971742"/>
              <a:chExt cx="394800" cy="584711"/>
            </a:xfrm>
          </p:grpSpPr>
          <p:sp>
            <p:nvSpPr>
              <p:cNvPr id="2365" name="Google Shape;2365;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66" name="Google Shape;2366;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67" name="Google Shape;2367;g2af5877792f_1_4481"/>
            <p:cNvGrpSpPr/>
            <p:nvPr/>
          </p:nvGrpSpPr>
          <p:grpSpPr>
            <a:xfrm>
              <a:off x="2425073" y="3831685"/>
              <a:ext cx="266608" cy="156352"/>
              <a:chOff x="3461663" y="4971742"/>
              <a:chExt cx="394800" cy="584711"/>
            </a:xfrm>
          </p:grpSpPr>
          <p:sp>
            <p:nvSpPr>
              <p:cNvPr id="2368" name="Google Shape;2368;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69" name="Google Shape;2369;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70" name="Google Shape;2370;g2af5877792f_1_4481"/>
            <p:cNvGrpSpPr/>
            <p:nvPr/>
          </p:nvGrpSpPr>
          <p:grpSpPr>
            <a:xfrm>
              <a:off x="2726119" y="3833095"/>
              <a:ext cx="266608" cy="156352"/>
              <a:chOff x="3461663" y="4971742"/>
              <a:chExt cx="394800" cy="584711"/>
            </a:xfrm>
          </p:grpSpPr>
          <p:sp>
            <p:nvSpPr>
              <p:cNvPr id="2371" name="Google Shape;2371;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72" name="Google Shape;2372;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73" name="Google Shape;2373;g2af5877792f_1_4481"/>
            <p:cNvGrpSpPr/>
            <p:nvPr/>
          </p:nvGrpSpPr>
          <p:grpSpPr>
            <a:xfrm>
              <a:off x="3010740" y="3832405"/>
              <a:ext cx="266608" cy="156352"/>
              <a:chOff x="3461663" y="4971742"/>
              <a:chExt cx="394800" cy="584711"/>
            </a:xfrm>
          </p:grpSpPr>
          <p:sp>
            <p:nvSpPr>
              <p:cNvPr id="2374" name="Google Shape;2374;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75" name="Google Shape;2375;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cxnSp>
          <p:nvCxnSpPr>
            <p:cNvPr id="2376" name="Google Shape;2376;g2af5877792f_1_4481"/>
            <p:cNvCxnSpPr/>
            <p:nvPr/>
          </p:nvCxnSpPr>
          <p:spPr>
            <a:xfrm rot="10800000">
              <a:off x="530368" y="3314386"/>
              <a:ext cx="2110500" cy="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cxnSp>
          <p:nvCxnSpPr>
            <p:cNvPr id="2377" name="Google Shape;2377;g2af5877792f_1_4481"/>
            <p:cNvCxnSpPr/>
            <p:nvPr/>
          </p:nvCxnSpPr>
          <p:spPr>
            <a:xfrm rot="5400000" flipH="1">
              <a:off x="-257926" y="2534782"/>
              <a:ext cx="1538100" cy="13500"/>
            </a:xfrm>
            <a:prstGeom prst="straightConnector1">
              <a:avLst/>
            </a:prstGeom>
            <a:noFill/>
            <a:ln w="28575" cap="flat" cmpd="sng">
              <a:solidFill>
                <a:srgbClr val="6AA84F"/>
              </a:solidFill>
              <a:prstDash val="solid"/>
              <a:round/>
              <a:headEnd type="none" w="sm" len="sm"/>
              <a:tailEnd type="none" w="sm" len="sm"/>
            </a:ln>
            <a:effectLst>
              <a:outerShdw blurRad="40000" dist="20000" dir="5400000" rotWithShape="0">
                <a:srgbClr val="000000">
                  <a:alpha val="34510"/>
                </a:srgbClr>
              </a:outerShdw>
            </a:effectLst>
          </p:spPr>
        </p:cxnSp>
        <p:sp>
          <p:nvSpPr>
            <p:cNvPr id="2378" name="Google Shape;2378;g2af5877792f_1_4481"/>
            <p:cNvSpPr/>
            <p:nvPr/>
          </p:nvSpPr>
          <p:spPr>
            <a:xfrm>
              <a:off x="5659936" y="3402630"/>
              <a:ext cx="266700" cy="5727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79" name="Google Shape;2379;g2af5877792f_1_4481"/>
            <p:cNvSpPr/>
            <p:nvPr/>
          </p:nvSpPr>
          <p:spPr>
            <a:xfrm>
              <a:off x="3344706" y="3681663"/>
              <a:ext cx="731100" cy="3078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80" name="Google Shape;2380;g2af5877792f_1_4481"/>
            <p:cNvSpPr/>
            <p:nvPr/>
          </p:nvSpPr>
          <p:spPr>
            <a:xfrm>
              <a:off x="5308803" y="3564673"/>
              <a:ext cx="191400" cy="4107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nvGrpSpPr>
            <p:cNvPr id="2381" name="Google Shape;2381;g2af5877792f_1_4481"/>
            <p:cNvGrpSpPr/>
            <p:nvPr/>
          </p:nvGrpSpPr>
          <p:grpSpPr>
            <a:xfrm>
              <a:off x="3551422" y="3089842"/>
              <a:ext cx="266608" cy="156352"/>
              <a:chOff x="3461663" y="4971742"/>
              <a:chExt cx="394800" cy="584711"/>
            </a:xfrm>
          </p:grpSpPr>
          <p:sp>
            <p:nvSpPr>
              <p:cNvPr id="2382" name="Google Shape;2382;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83" name="Google Shape;2383;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84" name="Google Shape;2384;g2af5877792f_1_4481"/>
            <p:cNvGrpSpPr/>
            <p:nvPr/>
          </p:nvGrpSpPr>
          <p:grpSpPr>
            <a:xfrm>
              <a:off x="4734282" y="3089842"/>
              <a:ext cx="266608" cy="156352"/>
              <a:chOff x="3461663" y="4971742"/>
              <a:chExt cx="394800" cy="584711"/>
            </a:xfrm>
          </p:grpSpPr>
          <p:sp>
            <p:nvSpPr>
              <p:cNvPr id="2385" name="Google Shape;2385;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86" name="Google Shape;2386;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sp>
          <p:nvSpPr>
            <p:cNvPr id="2387" name="Google Shape;2387;g2af5877792f_1_4481"/>
            <p:cNvSpPr/>
            <p:nvPr/>
          </p:nvSpPr>
          <p:spPr>
            <a:xfrm>
              <a:off x="2107087" y="2973118"/>
              <a:ext cx="445200" cy="2526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nvGrpSpPr>
            <p:cNvPr id="2388" name="Google Shape;2388;g2af5877792f_1_4481"/>
            <p:cNvGrpSpPr/>
            <p:nvPr/>
          </p:nvGrpSpPr>
          <p:grpSpPr>
            <a:xfrm>
              <a:off x="1628489" y="3067632"/>
              <a:ext cx="266608" cy="156352"/>
              <a:chOff x="3461663" y="4971742"/>
              <a:chExt cx="394800" cy="584711"/>
            </a:xfrm>
          </p:grpSpPr>
          <p:sp>
            <p:nvSpPr>
              <p:cNvPr id="2389" name="Google Shape;2389;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90" name="Google Shape;2390;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91" name="Google Shape;2391;g2af5877792f_1_4481"/>
            <p:cNvGrpSpPr/>
            <p:nvPr/>
          </p:nvGrpSpPr>
          <p:grpSpPr>
            <a:xfrm>
              <a:off x="6195644" y="3047704"/>
              <a:ext cx="266608" cy="156352"/>
              <a:chOff x="3461663" y="4971742"/>
              <a:chExt cx="394800" cy="584711"/>
            </a:xfrm>
          </p:grpSpPr>
          <p:sp>
            <p:nvSpPr>
              <p:cNvPr id="2392" name="Google Shape;2392;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93" name="Google Shape;2393;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94" name="Google Shape;2394;g2af5877792f_1_4481"/>
            <p:cNvGrpSpPr/>
            <p:nvPr/>
          </p:nvGrpSpPr>
          <p:grpSpPr>
            <a:xfrm>
              <a:off x="6609645" y="3390623"/>
              <a:ext cx="266608" cy="156352"/>
              <a:chOff x="3461663" y="4971742"/>
              <a:chExt cx="394800" cy="584711"/>
            </a:xfrm>
          </p:grpSpPr>
          <p:sp>
            <p:nvSpPr>
              <p:cNvPr id="2395" name="Google Shape;2395;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96" name="Google Shape;2396;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397" name="Google Shape;2397;g2af5877792f_1_4481"/>
            <p:cNvGrpSpPr/>
            <p:nvPr/>
          </p:nvGrpSpPr>
          <p:grpSpPr>
            <a:xfrm>
              <a:off x="6905360" y="3047704"/>
              <a:ext cx="266608" cy="156352"/>
              <a:chOff x="3461663" y="4971742"/>
              <a:chExt cx="394800" cy="584711"/>
            </a:xfrm>
          </p:grpSpPr>
          <p:sp>
            <p:nvSpPr>
              <p:cNvPr id="2398" name="Google Shape;2398;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399" name="Google Shape;2399;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400" name="Google Shape;2400;g2af5877792f_1_4481"/>
            <p:cNvGrpSpPr/>
            <p:nvPr/>
          </p:nvGrpSpPr>
          <p:grpSpPr>
            <a:xfrm>
              <a:off x="7378505" y="3390623"/>
              <a:ext cx="266608" cy="156352"/>
              <a:chOff x="3461663" y="4971742"/>
              <a:chExt cx="394800" cy="584711"/>
            </a:xfrm>
          </p:grpSpPr>
          <p:sp>
            <p:nvSpPr>
              <p:cNvPr id="2401" name="Google Shape;2401;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402" name="Google Shape;2402;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403" name="Google Shape;2403;g2af5877792f_1_4481"/>
            <p:cNvGrpSpPr/>
            <p:nvPr/>
          </p:nvGrpSpPr>
          <p:grpSpPr>
            <a:xfrm>
              <a:off x="7378505" y="2761939"/>
              <a:ext cx="266608" cy="156352"/>
              <a:chOff x="3461663" y="4971742"/>
              <a:chExt cx="394800" cy="584711"/>
            </a:xfrm>
          </p:grpSpPr>
          <p:sp>
            <p:nvSpPr>
              <p:cNvPr id="2404" name="Google Shape;2404;g2af5877792f_1_4481"/>
              <p:cNvSpPr/>
              <p:nvPr/>
            </p:nvSpPr>
            <p:spPr>
              <a:xfrm>
                <a:off x="3495899" y="5268453"/>
                <a:ext cx="327000" cy="288000"/>
              </a:xfrm>
              <a:prstGeom prst="rect">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405" name="Google Shape;2405;g2af5877792f_1_4481"/>
              <p:cNvSpPr/>
              <p:nvPr/>
            </p:nvSpPr>
            <p:spPr>
              <a:xfrm>
                <a:off x="3461663" y="4971742"/>
                <a:ext cx="394800" cy="297600"/>
              </a:xfrm>
              <a:prstGeom prst="triangle">
                <a:avLst>
                  <a:gd name="adj" fmla="val 46649"/>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406" name="Google Shape;2406;g2af5877792f_1_4481"/>
            <p:cNvGrpSpPr/>
            <p:nvPr/>
          </p:nvGrpSpPr>
          <p:grpSpPr>
            <a:xfrm>
              <a:off x="7969935" y="2419021"/>
              <a:ext cx="266608" cy="156352"/>
              <a:chOff x="3461663" y="4971742"/>
              <a:chExt cx="394800" cy="584711"/>
            </a:xfrm>
          </p:grpSpPr>
          <p:sp>
            <p:nvSpPr>
              <p:cNvPr id="2407" name="Google Shape;2407;g2af5877792f_1_4481"/>
              <p:cNvSpPr/>
              <p:nvPr/>
            </p:nvSpPr>
            <p:spPr>
              <a:xfrm>
                <a:off x="3495899" y="5268453"/>
                <a:ext cx="327000" cy="288000"/>
              </a:xfrm>
              <a:prstGeom prst="rect">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408" name="Google Shape;2408;g2af5877792f_1_4481"/>
              <p:cNvSpPr/>
              <p:nvPr/>
            </p:nvSpPr>
            <p:spPr>
              <a:xfrm>
                <a:off x="3461663" y="4971742"/>
                <a:ext cx="394800" cy="297600"/>
              </a:xfrm>
              <a:prstGeom prst="triangle">
                <a:avLst>
                  <a:gd name="adj" fmla="val 46649"/>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409" name="Google Shape;2409;g2af5877792f_1_4481"/>
            <p:cNvGrpSpPr/>
            <p:nvPr/>
          </p:nvGrpSpPr>
          <p:grpSpPr>
            <a:xfrm>
              <a:off x="7378505" y="2190408"/>
              <a:ext cx="266608" cy="156352"/>
              <a:chOff x="3461663" y="4971742"/>
              <a:chExt cx="394800" cy="584711"/>
            </a:xfrm>
          </p:grpSpPr>
          <p:sp>
            <p:nvSpPr>
              <p:cNvPr id="2410" name="Google Shape;2410;g2af5877792f_1_4481"/>
              <p:cNvSpPr/>
              <p:nvPr/>
            </p:nvSpPr>
            <p:spPr>
              <a:xfrm>
                <a:off x="3495899" y="5268453"/>
                <a:ext cx="327000" cy="288000"/>
              </a:xfrm>
              <a:prstGeom prst="rect">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411" name="Google Shape;2411;g2af5877792f_1_4481"/>
              <p:cNvSpPr/>
              <p:nvPr/>
            </p:nvSpPr>
            <p:spPr>
              <a:xfrm>
                <a:off x="3461663" y="4971742"/>
                <a:ext cx="394800" cy="297600"/>
              </a:xfrm>
              <a:prstGeom prst="triangle">
                <a:avLst>
                  <a:gd name="adj" fmla="val 46649"/>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412" name="Google Shape;2412;g2af5877792f_1_4481"/>
            <p:cNvGrpSpPr/>
            <p:nvPr/>
          </p:nvGrpSpPr>
          <p:grpSpPr>
            <a:xfrm>
              <a:off x="7969935" y="1847490"/>
              <a:ext cx="266608" cy="156352"/>
              <a:chOff x="3461663" y="4971742"/>
              <a:chExt cx="394800" cy="584711"/>
            </a:xfrm>
          </p:grpSpPr>
          <p:sp>
            <p:nvSpPr>
              <p:cNvPr id="2413" name="Google Shape;2413;g2af5877792f_1_4481"/>
              <p:cNvSpPr/>
              <p:nvPr/>
            </p:nvSpPr>
            <p:spPr>
              <a:xfrm>
                <a:off x="3495899" y="5268453"/>
                <a:ext cx="327000" cy="288000"/>
              </a:xfrm>
              <a:prstGeom prst="rect">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414" name="Google Shape;2414;g2af5877792f_1_4481"/>
              <p:cNvSpPr/>
              <p:nvPr/>
            </p:nvSpPr>
            <p:spPr>
              <a:xfrm>
                <a:off x="3461663" y="4971742"/>
                <a:ext cx="394800" cy="297600"/>
              </a:xfrm>
              <a:prstGeom prst="triangle">
                <a:avLst>
                  <a:gd name="adj" fmla="val 46649"/>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415" name="Google Shape;2415;g2af5877792f_1_4481"/>
            <p:cNvGrpSpPr/>
            <p:nvPr/>
          </p:nvGrpSpPr>
          <p:grpSpPr>
            <a:xfrm>
              <a:off x="7378505" y="1618878"/>
              <a:ext cx="266608" cy="156352"/>
              <a:chOff x="3461663" y="4971742"/>
              <a:chExt cx="394800" cy="584711"/>
            </a:xfrm>
          </p:grpSpPr>
          <p:sp>
            <p:nvSpPr>
              <p:cNvPr id="2416" name="Google Shape;2416;g2af5877792f_1_4481"/>
              <p:cNvSpPr/>
              <p:nvPr/>
            </p:nvSpPr>
            <p:spPr>
              <a:xfrm>
                <a:off x="3495899" y="5268453"/>
                <a:ext cx="327000" cy="288000"/>
              </a:xfrm>
              <a:prstGeom prst="rect">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417" name="Google Shape;2417;g2af5877792f_1_4481"/>
              <p:cNvSpPr/>
              <p:nvPr/>
            </p:nvSpPr>
            <p:spPr>
              <a:xfrm>
                <a:off x="3461663" y="4971742"/>
                <a:ext cx="394800" cy="297600"/>
              </a:xfrm>
              <a:prstGeom prst="triangle">
                <a:avLst>
                  <a:gd name="adj" fmla="val 46649"/>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grpSp>
          <p:nvGrpSpPr>
            <p:cNvPr id="2418" name="Google Shape;2418;g2af5877792f_1_4481"/>
            <p:cNvGrpSpPr/>
            <p:nvPr/>
          </p:nvGrpSpPr>
          <p:grpSpPr>
            <a:xfrm>
              <a:off x="7969935" y="1275959"/>
              <a:ext cx="266608" cy="156352"/>
              <a:chOff x="3461663" y="4971742"/>
              <a:chExt cx="394800" cy="584711"/>
            </a:xfrm>
          </p:grpSpPr>
          <p:sp>
            <p:nvSpPr>
              <p:cNvPr id="2419" name="Google Shape;2419;g2af5877792f_1_4481"/>
              <p:cNvSpPr/>
              <p:nvPr/>
            </p:nvSpPr>
            <p:spPr>
              <a:xfrm>
                <a:off x="3495899" y="5268453"/>
                <a:ext cx="327000" cy="288000"/>
              </a:xfrm>
              <a:prstGeom prst="rect">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420" name="Google Shape;2420;g2af5877792f_1_4481"/>
              <p:cNvSpPr/>
              <p:nvPr/>
            </p:nvSpPr>
            <p:spPr>
              <a:xfrm>
                <a:off x="3461663" y="4971742"/>
                <a:ext cx="394800" cy="297600"/>
              </a:xfrm>
              <a:prstGeom prst="triangle">
                <a:avLst>
                  <a:gd name="adj" fmla="val 46649"/>
                </a:avLst>
              </a:prstGeom>
              <a:solidFill>
                <a:srgbClr val="6AA84F"/>
              </a:solidFill>
              <a:ln w="9525" cap="flat" cmpd="sng">
                <a:solidFill>
                  <a:srgbClr val="6AA84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sp>
          <p:nvSpPr>
            <p:cNvPr id="2421" name="Google Shape;2421;g2af5877792f_1_4481"/>
            <p:cNvSpPr/>
            <p:nvPr/>
          </p:nvSpPr>
          <p:spPr>
            <a:xfrm>
              <a:off x="4599087" y="3564673"/>
              <a:ext cx="191400" cy="4107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422" name="Google Shape;2422;g2af5877792f_1_4481"/>
            <p:cNvSpPr/>
            <p:nvPr/>
          </p:nvSpPr>
          <p:spPr>
            <a:xfrm>
              <a:off x="6027358" y="3653827"/>
              <a:ext cx="731100" cy="3078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423" name="Google Shape;2423;g2af5877792f_1_4481"/>
            <p:cNvSpPr/>
            <p:nvPr/>
          </p:nvSpPr>
          <p:spPr>
            <a:xfrm>
              <a:off x="4155408" y="4205076"/>
              <a:ext cx="191400" cy="4107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424" name="Google Shape;2424;g2af5877792f_1_4481"/>
            <p:cNvSpPr/>
            <p:nvPr/>
          </p:nvSpPr>
          <p:spPr>
            <a:xfrm>
              <a:off x="4183397" y="3597938"/>
              <a:ext cx="191400" cy="4107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pic>
          <p:nvPicPr>
            <p:cNvPr id="2425" name="Google Shape;2425;g2af5877792f_1_4481" descr="Screen Shot 2018-12-12 at 4.45.38 PM.png"/>
            <p:cNvPicPr preferRelativeResize="0"/>
            <p:nvPr/>
          </p:nvPicPr>
          <p:blipFill rotWithShape="1">
            <a:blip r:embed="rId3">
              <a:alphaModFix/>
            </a:blip>
            <a:srcRect/>
            <a:stretch/>
          </p:blipFill>
          <p:spPr>
            <a:xfrm>
              <a:off x="4270928" y="3867017"/>
              <a:ext cx="393872" cy="410647"/>
            </a:xfrm>
            <a:prstGeom prst="rect">
              <a:avLst/>
            </a:prstGeom>
            <a:noFill/>
            <a:ln>
              <a:noFill/>
            </a:ln>
          </p:spPr>
        </p:pic>
        <p:grpSp>
          <p:nvGrpSpPr>
            <p:cNvPr id="2426" name="Google Shape;2426;g2af5877792f_1_4481"/>
            <p:cNvGrpSpPr/>
            <p:nvPr/>
          </p:nvGrpSpPr>
          <p:grpSpPr>
            <a:xfrm>
              <a:off x="124059" y="3021345"/>
              <a:ext cx="266608" cy="156352"/>
              <a:chOff x="3461663" y="4971742"/>
              <a:chExt cx="394800" cy="584711"/>
            </a:xfrm>
          </p:grpSpPr>
          <p:sp>
            <p:nvSpPr>
              <p:cNvPr id="2427" name="Google Shape;2427;g2af5877792f_1_4481"/>
              <p:cNvSpPr/>
              <p:nvPr/>
            </p:nvSpPr>
            <p:spPr>
              <a:xfrm>
                <a:off x="3495899" y="5268453"/>
                <a:ext cx="327000" cy="2880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2428" name="Google Shape;2428;g2af5877792f_1_4481"/>
              <p:cNvSpPr/>
              <p:nvPr/>
            </p:nvSpPr>
            <p:spPr>
              <a:xfrm>
                <a:off x="3461663" y="4971742"/>
                <a:ext cx="394800" cy="297600"/>
              </a:xfrm>
              <a:prstGeom prst="triangle">
                <a:avLst>
                  <a:gd name="adj" fmla="val 46649"/>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sp>
          <p:nvSpPr>
            <p:cNvPr id="2429" name="Google Shape;2429;g2af5877792f_1_4481"/>
            <p:cNvSpPr/>
            <p:nvPr/>
          </p:nvSpPr>
          <p:spPr>
            <a:xfrm rot="5400000">
              <a:off x="3258379" y="3980226"/>
              <a:ext cx="257700" cy="592500"/>
            </a:xfrm>
            <a:prstGeom prst="rect">
              <a:avLst/>
            </a:prstGeom>
            <a:solidFill>
              <a:srgbClr val="6AA84F"/>
            </a:solidFill>
            <a:ln>
              <a:noFill/>
            </a:ln>
            <a:effectLst>
              <a:outerShdw blurRad="40000" dist="23000" dir="5400000" rotWithShape="0">
                <a:srgbClr val="000000">
                  <a:alpha val="3255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grpSp>
      <p:pic>
        <p:nvPicPr>
          <p:cNvPr id="2430" name="Google Shape;2430;g2af5877792f_1_4481"/>
          <p:cNvPicPr preferRelativeResize="0"/>
          <p:nvPr/>
        </p:nvPicPr>
        <p:blipFill rotWithShape="1">
          <a:blip r:embed="rId4">
            <a:alphaModFix/>
          </a:blip>
          <a:srcRect/>
          <a:stretch/>
        </p:blipFill>
        <p:spPr>
          <a:xfrm>
            <a:off x="345576" y="4678734"/>
            <a:ext cx="548700" cy="223878"/>
          </a:xfrm>
          <a:prstGeom prst="rect">
            <a:avLst/>
          </a:prstGeom>
          <a:noFill/>
          <a:ln>
            <a:noFill/>
          </a:ln>
        </p:spPr>
      </p:pic>
      <p:sp>
        <p:nvSpPr>
          <p:cNvPr id="2431" name="Google Shape;2431;g2af5877792f_1_4481"/>
          <p:cNvSpPr txBox="1"/>
          <p:nvPr/>
        </p:nvSpPr>
        <p:spPr>
          <a:xfrm>
            <a:off x="6249750" y="1171950"/>
            <a:ext cx="2838300" cy="413700"/>
          </a:xfrm>
          <a:prstGeom prst="rect">
            <a:avLst/>
          </a:prstGeom>
          <a:noFill/>
          <a:ln>
            <a:noFill/>
          </a:ln>
        </p:spPr>
        <p:txBody>
          <a:bodyPr spcFirstLastPara="1" wrap="square" lIns="91425" tIns="91425" rIns="91425" bIns="91425" anchor="t" anchorCtr="0">
            <a:noAutofit/>
          </a:bodyPr>
          <a:lstStyle/>
          <a:p>
            <a:pPr marL="342900" lvl="0" indent="-215900" algn="l" rtl="0">
              <a:spcBef>
                <a:spcPts val="0"/>
              </a:spcBef>
              <a:spcAft>
                <a:spcPts val="0"/>
              </a:spcAft>
              <a:buClr>
                <a:schemeClr val="lt2"/>
              </a:buClr>
              <a:buSzPts val="1600"/>
              <a:buFont typeface="Figtree"/>
              <a:buChar char="■"/>
            </a:pPr>
            <a:r>
              <a:rPr lang="en" sz="1600" b="0" i="0" u="none" strike="noStrike" cap="none">
                <a:solidFill>
                  <a:schemeClr val="dk2"/>
                </a:solidFill>
                <a:latin typeface="Figtree"/>
                <a:ea typeface="Figtree"/>
                <a:cs typeface="Figtree"/>
                <a:sym typeface="Figtree"/>
              </a:rPr>
              <a:t>Thermal market</a:t>
            </a:r>
            <a:endParaRPr sz="1600" b="0" i="0" u="none" strike="noStrike" cap="none">
              <a:solidFill>
                <a:schemeClr val="dk2"/>
              </a:solidFill>
              <a:latin typeface="Figtree"/>
              <a:ea typeface="Figtree"/>
              <a:cs typeface="Figtree"/>
              <a:sym typeface="Figtree"/>
            </a:endParaRPr>
          </a:p>
        </p:txBody>
      </p:sp>
      <p:sp>
        <p:nvSpPr>
          <p:cNvPr id="2432" name="Google Shape;2432;g2af5877792f_1_4481"/>
          <p:cNvSpPr/>
          <p:nvPr/>
        </p:nvSpPr>
        <p:spPr>
          <a:xfrm>
            <a:off x="4471090" y="252409"/>
            <a:ext cx="1911600" cy="413700"/>
          </a:xfrm>
          <a:prstGeom prst="chevron">
            <a:avLst>
              <a:gd name="adj" fmla="val 50000"/>
            </a:avLst>
          </a:prstGeom>
          <a:solidFill>
            <a:srgbClr val="FFDB44"/>
          </a:solidFill>
          <a:ln w="9525" cap="flat" cmpd="sng">
            <a:solidFill>
              <a:srgbClr val="595959"/>
            </a:solidFill>
            <a:prstDash val="solid"/>
            <a:round/>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433" name="Google Shape;2433;g2af5877792f_1_4481"/>
          <p:cNvSpPr/>
          <p:nvPr/>
        </p:nvSpPr>
        <p:spPr>
          <a:xfrm>
            <a:off x="2677141" y="252409"/>
            <a:ext cx="1911600" cy="413700"/>
          </a:xfrm>
          <a:prstGeom prst="chevron">
            <a:avLst>
              <a:gd name="adj" fmla="val 50000"/>
            </a:avLst>
          </a:prstGeom>
          <a:solidFill>
            <a:srgbClr val="FFDB44"/>
          </a:solidFill>
          <a:ln w="9525" cap="flat" cmpd="sng">
            <a:solidFill>
              <a:srgbClr val="595959"/>
            </a:solidFill>
            <a:prstDash val="solid"/>
            <a:round/>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434" name="Google Shape;2434;g2af5877792f_1_4481"/>
          <p:cNvSpPr txBox="1"/>
          <p:nvPr/>
        </p:nvSpPr>
        <p:spPr>
          <a:xfrm>
            <a:off x="2842700" y="299788"/>
            <a:ext cx="1805400" cy="307800"/>
          </a:xfrm>
          <a:prstGeom prst="rect">
            <a:avLst/>
          </a:prstGeom>
          <a:noFill/>
          <a:ln>
            <a:noFill/>
          </a:ln>
        </p:spPr>
        <p:txBody>
          <a:bodyPr spcFirstLastPara="1" wrap="square" lIns="91425" tIns="45675" rIns="91425" bIns="45675" anchor="t" anchorCtr="0">
            <a:noAutofit/>
          </a:bodyPr>
          <a:lstStyle/>
          <a:p>
            <a:pPr marL="0" lvl="0" indent="0" algn="l" rtl="0">
              <a:spcBef>
                <a:spcPts val="0"/>
              </a:spcBef>
              <a:spcAft>
                <a:spcPts val="0"/>
              </a:spcAft>
              <a:buNone/>
            </a:pPr>
            <a:r>
              <a:rPr lang="en" sz="1800" b="1">
                <a:solidFill>
                  <a:srgbClr val="1C4587"/>
                </a:solidFill>
                <a:latin typeface="Figtree"/>
                <a:ea typeface="Figtree"/>
                <a:cs typeface="Figtree"/>
                <a:sym typeface="Figtree"/>
              </a:rPr>
              <a:t>Demonstration</a:t>
            </a:r>
            <a:endParaRPr sz="1800" b="1">
              <a:solidFill>
                <a:srgbClr val="1C4587"/>
              </a:solidFill>
              <a:latin typeface="Figtree"/>
              <a:ea typeface="Figtree"/>
              <a:cs typeface="Figtree"/>
              <a:sym typeface="Figtree"/>
            </a:endParaRPr>
          </a:p>
        </p:txBody>
      </p:sp>
      <p:sp>
        <p:nvSpPr>
          <p:cNvPr id="2435" name="Google Shape;2435;g2af5877792f_1_4481"/>
          <p:cNvSpPr txBox="1"/>
          <p:nvPr/>
        </p:nvSpPr>
        <p:spPr>
          <a:xfrm>
            <a:off x="4638500" y="299788"/>
            <a:ext cx="1700700" cy="307800"/>
          </a:xfrm>
          <a:prstGeom prst="rect">
            <a:avLst/>
          </a:prstGeom>
          <a:noFill/>
          <a:ln>
            <a:noFill/>
          </a:ln>
        </p:spPr>
        <p:txBody>
          <a:bodyPr spcFirstLastPara="1" wrap="square" lIns="91425" tIns="45675" rIns="91425" bIns="45675" anchor="t" anchorCtr="0">
            <a:noAutofit/>
          </a:bodyPr>
          <a:lstStyle/>
          <a:p>
            <a:pPr marL="0" lvl="0" indent="0" algn="l" rtl="0">
              <a:spcBef>
                <a:spcPts val="0"/>
              </a:spcBef>
              <a:spcAft>
                <a:spcPts val="0"/>
              </a:spcAft>
              <a:buNone/>
            </a:pPr>
            <a:r>
              <a:rPr lang="en" sz="1800" b="1">
                <a:solidFill>
                  <a:srgbClr val="1C4587"/>
                </a:solidFill>
                <a:latin typeface="Figtree"/>
                <a:ea typeface="Figtree"/>
                <a:cs typeface="Figtree"/>
                <a:sym typeface="Figtree"/>
              </a:rPr>
              <a:t>Development</a:t>
            </a:r>
            <a:endParaRPr sz="1800" b="1">
              <a:solidFill>
                <a:srgbClr val="1C4587"/>
              </a:solidFill>
              <a:latin typeface="Figtree"/>
              <a:ea typeface="Figtree"/>
              <a:cs typeface="Figtree"/>
              <a:sym typeface="Figtree"/>
            </a:endParaRPr>
          </a:p>
        </p:txBody>
      </p:sp>
      <p:sp>
        <p:nvSpPr>
          <p:cNvPr id="2436" name="Google Shape;2436;g2af5877792f_1_4481"/>
          <p:cNvSpPr/>
          <p:nvPr/>
        </p:nvSpPr>
        <p:spPr>
          <a:xfrm>
            <a:off x="6249739" y="252409"/>
            <a:ext cx="1911600" cy="413700"/>
          </a:xfrm>
          <a:prstGeom prst="chevron">
            <a:avLst>
              <a:gd name="adj" fmla="val 50000"/>
            </a:avLst>
          </a:prstGeom>
          <a:solidFill>
            <a:srgbClr val="FFDB44"/>
          </a:solidFill>
          <a:ln w="9525" cap="flat" cmpd="sng">
            <a:solidFill>
              <a:srgbClr val="595959"/>
            </a:solidFill>
            <a:prstDash val="solid"/>
            <a:round/>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437" name="Google Shape;2437;g2af5877792f_1_4481"/>
          <p:cNvSpPr txBox="1"/>
          <p:nvPr/>
        </p:nvSpPr>
        <p:spPr>
          <a:xfrm>
            <a:off x="6424575" y="299788"/>
            <a:ext cx="1700700" cy="307800"/>
          </a:xfrm>
          <a:prstGeom prst="rect">
            <a:avLst/>
          </a:prstGeom>
          <a:noFill/>
          <a:ln>
            <a:noFill/>
          </a:ln>
        </p:spPr>
        <p:txBody>
          <a:bodyPr spcFirstLastPara="1" wrap="square" lIns="91425" tIns="45675" rIns="91425" bIns="45675" anchor="t" anchorCtr="0">
            <a:noAutofit/>
          </a:bodyPr>
          <a:lstStyle/>
          <a:p>
            <a:pPr marL="0" lvl="0" indent="0" algn="l" rtl="0">
              <a:spcBef>
                <a:spcPts val="0"/>
              </a:spcBef>
              <a:spcAft>
                <a:spcPts val="0"/>
              </a:spcAft>
              <a:buNone/>
            </a:pPr>
            <a:r>
              <a:rPr lang="en" sz="1800" b="1">
                <a:solidFill>
                  <a:srgbClr val="1C4587"/>
                </a:solidFill>
                <a:latin typeface="Figtree"/>
                <a:ea typeface="Figtree"/>
                <a:cs typeface="Figtree"/>
                <a:sym typeface="Figtree"/>
              </a:rPr>
              <a:t>Deployment</a:t>
            </a:r>
            <a:endParaRPr sz="1800" b="1">
              <a:solidFill>
                <a:srgbClr val="1C4587"/>
              </a:solidFill>
              <a:latin typeface="Figtree"/>
              <a:ea typeface="Figtree"/>
              <a:cs typeface="Figtree"/>
              <a:sym typeface="Figtree"/>
            </a:endParaRPr>
          </a:p>
        </p:txBody>
      </p:sp>
      <p:sp>
        <p:nvSpPr>
          <p:cNvPr id="2438" name="Google Shape;2438;g2af5877792f_1_4481"/>
          <p:cNvSpPr txBox="1"/>
          <p:nvPr/>
        </p:nvSpPr>
        <p:spPr>
          <a:xfrm>
            <a:off x="6249750" y="2804850"/>
            <a:ext cx="2975700" cy="1856100"/>
          </a:xfrm>
          <a:prstGeom prst="rect">
            <a:avLst/>
          </a:prstGeom>
          <a:noFill/>
          <a:ln>
            <a:noFill/>
          </a:ln>
        </p:spPr>
        <p:txBody>
          <a:bodyPr spcFirstLastPara="1" wrap="square" lIns="91425" tIns="91425" rIns="91425" bIns="91425" anchor="t" anchorCtr="0">
            <a:noAutofit/>
          </a:bodyPr>
          <a:lstStyle/>
          <a:p>
            <a:pPr marL="342900" lvl="0" indent="-215900" algn="l" rtl="0">
              <a:spcBef>
                <a:spcPts val="0"/>
              </a:spcBef>
              <a:spcAft>
                <a:spcPts val="0"/>
              </a:spcAft>
              <a:buClr>
                <a:schemeClr val="lt2"/>
              </a:buClr>
              <a:buSzPts val="1600"/>
              <a:buFont typeface="Figtree"/>
              <a:buChar char="■"/>
            </a:pPr>
            <a:r>
              <a:rPr lang="en" sz="1600" b="0" i="0" u="none" strike="noStrike" cap="none">
                <a:solidFill>
                  <a:schemeClr val="dk2"/>
                </a:solidFill>
                <a:latin typeface="Figtree"/>
                <a:ea typeface="Figtree"/>
                <a:cs typeface="Figtree"/>
                <a:sym typeface="Figtree"/>
              </a:rPr>
              <a:t>Final </a:t>
            </a:r>
            <a:r>
              <a:rPr lang="en" sz="1600">
                <a:solidFill>
                  <a:schemeClr val="dk2"/>
                </a:solidFill>
                <a:latin typeface="Figtree"/>
                <a:ea typeface="Figtree"/>
                <a:cs typeface="Figtree"/>
                <a:sym typeface="Figtree"/>
              </a:rPr>
              <a:t>r</a:t>
            </a:r>
            <a:r>
              <a:rPr lang="en" sz="1600" b="0" i="0" u="none" strike="noStrike" cap="none">
                <a:solidFill>
                  <a:schemeClr val="dk2"/>
                </a:solidFill>
                <a:latin typeface="Figtree"/>
                <a:ea typeface="Figtree"/>
                <a:cs typeface="Figtree"/>
                <a:sym typeface="Figtree"/>
              </a:rPr>
              <a:t>ate design</a:t>
            </a:r>
            <a:endParaRPr sz="1600">
              <a:solidFill>
                <a:schemeClr val="dk2"/>
              </a:solidFill>
              <a:latin typeface="Figtree"/>
              <a:ea typeface="Figtree"/>
              <a:cs typeface="Figtree"/>
              <a:sym typeface="Figtree"/>
            </a:endParaRPr>
          </a:p>
          <a:p>
            <a:pPr marL="628650" lvl="1" indent="-215900" algn="l" rtl="0">
              <a:spcBef>
                <a:spcPts val="0"/>
              </a:spcBef>
              <a:spcAft>
                <a:spcPts val="0"/>
              </a:spcAft>
              <a:buClr>
                <a:schemeClr val="lt2"/>
              </a:buClr>
              <a:buSzPts val="1600"/>
              <a:buFont typeface="Figtree"/>
              <a:buChar char="■"/>
            </a:pPr>
            <a:r>
              <a:rPr lang="en" sz="1600" b="0" i="0" u="none" strike="noStrike" cap="none">
                <a:solidFill>
                  <a:schemeClr val="dk2"/>
                </a:solidFill>
                <a:latin typeface="Figtree"/>
                <a:ea typeface="Figtree"/>
                <a:cs typeface="Figtree"/>
                <a:sym typeface="Figtree"/>
              </a:rPr>
              <a:t>J</a:t>
            </a:r>
            <a:r>
              <a:rPr lang="en" sz="1600">
                <a:solidFill>
                  <a:schemeClr val="dk2"/>
                </a:solidFill>
                <a:latin typeface="Figtree"/>
                <a:ea typeface="Figtree"/>
                <a:cs typeface="Figtree"/>
                <a:sym typeface="Figtree"/>
              </a:rPr>
              <a:t>oint rate base?</a:t>
            </a:r>
            <a:endParaRPr sz="1600">
              <a:solidFill>
                <a:schemeClr val="dk2"/>
              </a:solidFill>
              <a:latin typeface="Figtree"/>
              <a:ea typeface="Figtree"/>
              <a:cs typeface="Figtree"/>
              <a:sym typeface="Figtree"/>
            </a:endParaRPr>
          </a:p>
          <a:p>
            <a:pPr marL="628650" lvl="1" indent="-215900" algn="l" rtl="0">
              <a:spcBef>
                <a:spcPts val="0"/>
              </a:spcBef>
              <a:spcAft>
                <a:spcPts val="0"/>
              </a:spcAft>
              <a:buClr>
                <a:schemeClr val="lt2"/>
              </a:buClr>
              <a:buSzPts val="1600"/>
              <a:buFont typeface="Figtree"/>
              <a:buChar char="■"/>
            </a:pPr>
            <a:r>
              <a:rPr lang="en" sz="1600" b="0" i="0" u="none" strike="noStrike" cap="none">
                <a:solidFill>
                  <a:schemeClr val="dk2"/>
                </a:solidFill>
                <a:latin typeface="Figtree"/>
                <a:ea typeface="Figtree"/>
                <a:cs typeface="Figtree"/>
                <a:sym typeface="Figtree"/>
              </a:rPr>
              <a:t>Allowable cost</a:t>
            </a:r>
            <a:r>
              <a:rPr lang="en" sz="1600">
                <a:solidFill>
                  <a:schemeClr val="dk2"/>
                </a:solidFill>
                <a:latin typeface="Figtree"/>
                <a:ea typeface="Figtree"/>
                <a:cs typeface="Figtree"/>
                <a:sym typeface="Figtree"/>
              </a:rPr>
              <a:t> </a:t>
            </a:r>
            <a:r>
              <a:rPr lang="en" sz="1600" b="0" i="0" u="none" strike="noStrike" cap="none">
                <a:solidFill>
                  <a:schemeClr val="dk2"/>
                </a:solidFill>
                <a:latin typeface="Figtree"/>
                <a:ea typeface="Figtree"/>
                <a:cs typeface="Figtree"/>
                <a:sym typeface="Figtree"/>
              </a:rPr>
              <a:t>recovery</a:t>
            </a:r>
            <a:endParaRPr sz="1600">
              <a:solidFill>
                <a:schemeClr val="dk2"/>
              </a:solidFill>
              <a:latin typeface="Figtree"/>
              <a:ea typeface="Figtree"/>
              <a:cs typeface="Figtree"/>
              <a:sym typeface="Figtree"/>
            </a:endParaRPr>
          </a:p>
          <a:p>
            <a:pPr marL="628650" lvl="1" indent="-215900" algn="l" rtl="0">
              <a:spcBef>
                <a:spcPts val="0"/>
              </a:spcBef>
              <a:spcAft>
                <a:spcPts val="0"/>
              </a:spcAft>
              <a:buClr>
                <a:schemeClr val="lt2"/>
              </a:buClr>
              <a:buSzPts val="1600"/>
              <a:buFont typeface="Figtree"/>
              <a:buChar char="■"/>
            </a:pPr>
            <a:r>
              <a:rPr lang="en" sz="1600" b="0" i="0" u="none" strike="noStrike" cap="none">
                <a:solidFill>
                  <a:schemeClr val="dk2"/>
                </a:solidFill>
                <a:latin typeface="Figtree"/>
                <a:ea typeface="Figtree"/>
                <a:cs typeface="Figtree"/>
                <a:sym typeface="Figtree"/>
              </a:rPr>
              <a:t>Avoided cost integration</a:t>
            </a:r>
            <a:endParaRPr sz="1600" b="0" i="0" u="none" strike="noStrike" cap="none">
              <a:solidFill>
                <a:schemeClr val="dk2"/>
              </a:solidFill>
              <a:latin typeface="Figtree"/>
              <a:ea typeface="Figtree"/>
              <a:cs typeface="Figtree"/>
              <a:sym typeface="Figtree"/>
            </a:endParaRPr>
          </a:p>
        </p:txBody>
      </p:sp>
      <p:sp>
        <p:nvSpPr>
          <p:cNvPr id="2439" name="Google Shape;2439;g2af5877792f_1_4481"/>
          <p:cNvSpPr txBox="1"/>
          <p:nvPr/>
        </p:nvSpPr>
        <p:spPr>
          <a:xfrm>
            <a:off x="6249750" y="1509450"/>
            <a:ext cx="2838300" cy="413700"/>
          </a:xfrm>
          <a:prstGeom prst="rect">
            <a:avLst/>
          </a:prstGeom>
          <a:noFill/>
          <a:ln>
            <a:noFill/>
          </a:ln>
        </p:spPr>
        <p:txBody>
          <a:bodyPr spcFirstLastPara="1" wrap="square" lIns="91425" tIns="91425" rIns="91425" bIns="91425" anchor="t" anchorCtr="0">
            <a:noAutofit/>
          </a:bodyPr>
          <a:lstStyle/>
          <a:p>
            <a:pPr marL="342900" lvl="0" indent="-215900" algn="l" rtl="0">
              <a:spcBef>
                <a:spcPts val="0"/>
              </a:spcBef>
              <a:spcAft>
                <a:spcPts val="0"/>
              </a:spcAft>
              <a:buClr>
                <a:schemeClr val="lt2"/>
              </a:buClr>
              <a:buSzPts val="1600"/>
              <a:buFont typeface="Figtree"/>
              <a:buChar char="■"/>
            </a:pPr>
            <a:r>
              <a:rPr lang="en" sz="1600">
                <a:solidFill>
                  <a:schemeClr val="dk2"/>
                </a:solidFill>
                <a:latin typeface="Figtree"/>
                <a:ea typeface="Figtree"/>
                <a:cs typeface="Figtree"/>
                <a:sym typeface="Figtree"/>
              </a:rPr>
              <a:t>Integrated utilities</a:t>
            </a:r>
            <a:endParaRPr sz="1600" b="0" i="0" u="none" strike="noStrike" cap="none">
              <a:solidFill>
                <a:schemeClr val="dk2"/>
              </a:solidFill>
              <a:latin typeface="Figtree"/>
              <a:ea typeface="Figtree"/>
              <a:cs typeface="Figtree"/>
              <a:sym typeface="Figtree"/>
            </a:endParaRPr>
          </a:p>
        </p:txBody>
      </p:sp>
      <p:sp>
        <p:nvSpPr>
          <p:cNvPr id="2440" name="Google Shape;2440;g2af5877792f_1_4481"/>
          <p:cNvSpPr txBox="1"/>
          <p:nvPr/>
        </p:nvSpPr>
        <p:spPr>
          <a:xfrm>
            <a:off x="6249750" y="1857750"/>
            <a:ext cx="2838300" cy="413700"/>
          </a:xfrm>
          <a:prstGeom prst="rect">
            <a:avLst/>
          </a:prstGeom>
          <a:noFill/>
          <a:ln>
            <a:noFill/>
          </a:ln>
        </p:spPr>
        <p:txBody>
          <a:bodyPr spcFirstLastPara="1" wrap="square" lIns="91425" tIns="91425" rIns="91425" bIns="91425" anchor="t" anchorCtr="0">
            <a:noAutofit/>
          </a:bodyPr>
          <a:lstStyle/>
          <a:p>
            <a:pPr marL="342900" lvl="0" indent="-215900" algn="l" rtl="0">
              <a:spcBef>
                <a:spcPts val="0"/>
              </a:spcBef>
              <a:spcAft>
                <a:spcPts val="0"/>
              </a:spcAft>
              <a:buClr>
                <a:schemeClr val="lt2"/>
              </a:buClr>
              <a:buSzPts val="1600"/>
              <a:buFont typeface="Figtree"/>
              <a:buChar char="■"/>
            </a:pPr>
            <a:r>
              <a:rPr lang="en" sz="1600">
                <a:solidFill>
                  <a:schemeClr val="dk2"/>
                </a:solidFill>
                <a:latin typeface="Figtree"/>
                <a:ea typeface="Figtree"/>
                <a:cs typeface="Figtree"/>
                <a:sym typeface="Figtree"/>
              </a:rPr>
              <a:t>Waste heat recovery</a:t>
            </a:r>
            <a:endParaRPr sz="1600" b="0" i="0" u="none" strike="noStrike" cap="none">
              <a:solidFill>
                <a:schemeClr val="dk2"/>
              </a:solidFill>
              <a:latin typeface="Figtree"/>
              <a:ea typeface="Figtree"/>
              <a:cs typeface="Figtree"/>
              <a:sym typeface="Figtree"/>
            </a:endParaRPr>
          </a:p>
        </p:txBody>
      </p:sp>
      <p:sp>
        <p:nvSpPr>
          <p:cNvPr id="2441" name="Google Shape;2441;g2af5877792f_1_4481"/>
          <p:cNvSpPr txBox="1"/>
          <p:nvPr/>
        </p:nvSpPr>
        <p:spPr>
          <a:xfrm>
            <a:off x="6249750" y="2195250"/>
            <a:ext cx="2838300" cy="413700"/>
          </a:xfrm>
          <a:prstGeom prst="rect">
            <a:avLst/>
          </a:prstGeom>
          <a:noFill/>
          <a:ln>
            <a:noFill/>
          </a:ln>
        </p:spPr>
        <p:txBody>
          <a:bodyPr spcFirstLastPara="1" wrap="square" lIns="91425" tIns="91425" rIns="91425" bIns="91425" anchor="t" anchorCtr="0">
            <a:noAutofit/>
          </a:bodyPr>
          <a:lstStyle/>
          <a:p>
            <a:pPr marL="342900" lvl="0" indent="-215900" algn="l" rtl="0">
              <a:spcBef>
                <a:spcPts val="0"/>
              </a:spcBef>
              <a:spcAft>
                <a:spcPts val="0"/>
              </a:spcAft>
              <a:buClr>
                <a:schemeClr val="lt2"/>
              </a:buClr>
              <a:buSzPts val="1600"/>
              <a:buFont typeface="Figtree"/>
              <a:buChar char="■"/>
            </a:pPr>
            <a:r>
              <a:rPr lang="en" sz="1600">
                <a:solidFill>
                  <a:schemeClr val="dk2"/>
                </a:solidFill>
                <a:latin typeface="Figtree"/>
                <a:ea typeface="Figtree"/>
                <a:cs typeface="Figtree"/>
                <a:sym typeface="Figtree"/>
              </a:rPr>
              <a:t>Tactical transition plans for cities/regions</a:t>
            </a:r>
            <a:endParaRPr sz="1600" b="0" i="0" u="none" strike="noStrike" cap="none">
              <a:solidFill>
                <a:schemeClr val="dk2"/>
              </a:solidFill>
              <a:latin typeface="Figtree"/>
              <a:ea typeface="Figtree"/>
              <a:cs typeface="Figtree"/>
              <a:sym typeface="Figtree"/>
            </a:endParaRPr>
          </a:p>
        </p:txBody>
      </p:sp>
      <p:sp>
        <p:nvSpPr>
          <p:cNvPr id="2" name="Slide Number Placeholder 1">
            <a:extLst>
              <a:ext uri="{FF2B5EF4-FFF2-40B4-BE49-F238E27FC236}">
                <a16:creationId xmlns:a16="http://schemas.microsoft.com/office/drawing/2014/main" id="{782A01EA-E0A1-EFA7-0F27-6B790D1CCC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5"/>
        <p:cNvGrpSpPr/>
        <p:nvPr/>
      </p:nvGrpSpPr>
      <p:grpSpPr>
        <a:xfrm>
          <a:off x="0" y="0"/>
          <a:ext cx="0" cy="0"/>
          <a:chOff x="0" y="0"/>
          <a:chExt cx="0" cy="0"/>
        </a:xfrm>
      </p:grpSpPr>
      <p:pic>
        <p:nvPicPr>
          <p:cNvPr id="2446" name="Google Shape;2446;g30ae3843c29_0_4768" descr="National Fuel | Sealed"/>
          <p:cNvPicPr preferRelativeResize="0"/>
          <p:nvPr/>
        </p:nvPicPr>
        <p:blipFill rotWithShape="1">
          <a:blip r:embed="rId3">
            <a:alphaModFix/>
          </a:blip>
          <a:srcRect/>
          <a:stretch/>
        </p:blipFill>
        <p:spPr>
          <a:xfrm>
            <a:off x="7709019" y="936519"/>
            <a:ext cx="1120343" cy="271698"/>
          </a:xfrm>
          <a:prstGeom prst="rect">
            <a:avLst/>
          </a:prstGeom>
          <a:noFill/>
          <a:ln>
            <a:noFill/>
          </a:ln>
        </p:spPr>
      </p:pic>
      <p:pic>
        <p:nvPicPr>
          <p:cNvPr id="2447" name="Google Shape;2447;g30ae3843c29_0_4768" descr="Vermont Gas Systems, Inc. | LinkedIn"/>
          <p:cNvPicPr preferRelativeResize="0"/>
          <p:nvPr/>
        </p:nvPicPr>
        <p:blipFill rotWithShape="1">
          <a:blip r:embed="rId4">
            <a:alphaModFix/>
          </a:blip>
          <a:srcRect t="34205" b="27927"/>
          <a:stretch/>
        </p:blipFill>
        <p:spPr>
          <a:xfrm>
            <a:off x="5004820" y="3773926"/>
            <a:ext cx="542256" cy="205332"/>
          </a:xfrm>
          <a:prstGeom prst="rect">
            <a:avLst/>
          </a:prstGeom>
          <a:noFill/>
          <a:ln>
            <a:noFill/>
          </a:ln>
        </p:spPr>
      </p:pic>
      <p:pic>
        <p:nvPicPr>
          <p:cNvPr id="2448" name="Google Shape;2448;g30ae3843c29_0_4768" descr="Our Company | National Grid"/>
          <p:cNvPicPr preferRelativeResize="0"/>
          <p:nvPr/>
        </p:nvPicPr>
        <p:blipFill rotWithShape="1">
          <a:blip r:embed="rId5">
            <a:alphaModFix/>
          </a:blip>
          <a:srcRect/>
          <a:stretch/>
        </p:blipFill>
        <p:spPr>
          <a:xfrm>
            <a:off x="6734449" y="1006161"/>
            <a:ext cx="780176" cy="161438"/>
          </a:xfrm>
          <a:prstGeom prst="rect">
            <a:avLst/>
          </a:prstGeom>
          <a:noFill/>
          <a:ln>
            <a:noFill/>
          </a:ln>
        </p:spPr>
      </p:pic>
      <p:pic>
        <p:nvPicPr>
          <p:cNvPr id="2449" name="Google Shape;2449;g30ae3843c29_0_4768" descr="Eversource Energy Reports Full-Year Results | Business Wire"/>
          <p:cNvPicPr preferRelativeResize="0"/>
          <p:nvPr/>
        </p:nvPicPr>
        <p:blipFill rotWithShape="1">
          <a:blip r:embed="rId6">
            <a:alphaModFix/>
          </a:blip>
          <a:srcRect t="20379" b="24197"/>
          <a:stretch/>
        </p:blipFill>
        <p:spPr>
          <a:xfrm>
            <a:off x="5908829" y="3759701"/>
            <a:ext cx="991590" cy="287199"/>
          </a:xfrm>
          <a:prstGeom prst="rect">
            <a:avLst/>
          </a:prstGeom>
          <a:noFill/>
          <a:ln>
            <a:noFill/>
          </a:ln>
        </p:spPr>
      </p:pic>
      <p:pic>
        <p:nvPicPr>
          <p:cNvPr id="2450" name="Google Shape;2450;g30ae3843c29_0_4768" descr="Cascade Natural Gas Corporation | Facebook"/>
          <p:cNvPicPr preferRelativeResize="0"/>
          <p:nvPr/>
        </p:nvPicPr>
        <p:blipFill rotWithShape="1">
          <a:blip r:embed="rId7">
            <a:alphaModFix/>
          </a:blip>
          <a:srcRect/>
          <a:stretch/>
        </p:blipFill>
        <p:spPr>
          <a:xfrm>
            <a:off x="7733152" y="2686563"/>
            <a:ext cx="1120345" cy="337752"/>
          </a:xfrm>
          <a:prstGeom prst="rect">
            <a:avLst/>
          </a:prstGeom>
          <a:noFill/>
          <a:ln>
            <a:noFill/>
          </a:ln>
        </p:spPr>
      </p:pic>
      <p:pic>
        <p:nvPicPr>
          <p:cNvPr id="2451" name="Google Shape;2451;g30ae3843c29_0_4768" descr="Philadelphia Gas Works"/>
          <p:cNvPicPr preferRelativeResize="0"/>
          <p:nvPr/>
        </p:nvPicPr>
        <p:blipFill rotWithShape="1">
          <a:blip r:embed="rId8">
            <a:alphaModFix/>
          </a:blip>
          <a:srcRect t="19602" b="22230"/>
          <a:stretch/>
        </p:blipFill>
        <p:spPr>
          <a:xfrm>
            <a:off x="6731293" y="1249747"/>
            <a:ext cx="709831" cy="412879"/>
          </a:xfrm>
          <a:prstGeom prst="rect">
            <a:avLst/>
          </a:prstGeom>
          <a:noFill/>
          <a:ln>
            <a:noFill/>
          </a:ln>
        </p:spPr>
      </p:pic>
      <p:pic>
        <p:nvPicPr>
          <p:cNvPr id="2452" name="Google Shape;2452;g30ae3843c29_0_4768" descr="Con Edison - Powering New York City and Westchester"/>
          <p:cNvPicPr preferRelativeResize="0"/>
          <p:nvPr/>
        </p:nvPicPr>
        <p:blipFill rotWithShape="1">
          <a:blip r:embed="rId9">
            <a:alphaModFix/>
          </a:blip>
          <a:srcRect/>
          <a:stretch/>
        </p:blipFill>
        <p:spPr>
          <a:xfrm>
            <a:off x="7692930" y="1827863"/>
            <a:ext cx="1120344" cy="210187"/>
          </a:xfrm>
          <a:prstGeom prst="rect">
            <a:avLst/>
          </a:prstGeom>
          <a:noFill/>
          <a:ln>
            <a:noFill/>
          </a:ln>
        </p:spPr>
      </p:pic>
      <p:pic>
        <p:nvPicPr>
          <p:cNvPr id="2453" name="Google Shape;2453;g30ae3843c29_0_4768" descr="Iberdrola USA and UIL Merge to Form Utility Giant Avangrid | Greentech Media"/>
          <p:cNvPicPr preferRelativeResize="0"/>
          <p:nvPr/>
        </p:nvPicPr>
        <p:blipFill rotWithShape="1">
          <a:blip r:embed="rId10">
            <a:alphaModFix/>
          </a:blip>
          <a:srcRect l="4290" t="4388" r="4005" b="10388"/>
          <a:stretch/>
        </p:blipFill>
        <p:spPr>
          <a:xfrm>
            <a:off x="5821233" y="769675"/>
            <a:ext cx="780177" cy="421738"/>
          </a:xfrm>
          <a:prstGeom prst="rect">
            <a:avLst/>
          </a:prstGeom>
          <a:noFill/>
          <a:ln>
            <a:noFill/>
          </a:ln>
        </p:spPr>
      </p:pic>
      <p:pic>
        <p:nvPicPr>
          <p:cNvPr id="2454" name="Google Shape;2454;g30ae3843c29_0_4768" descr="Xcel Energy Is Number One in Clean Energy | Business Wire"/>
          <p:cNvPicPr preferRelativeResize="0"/>
          <p:nvPr/>
        </p:nvPicPr>
        <p:blipFill rotWithShape="1">
          <a:blip r:embed="rId11">
            <a:alphaModFix/>
          </a:blip>
          <a:srcRect l="9047" t="29055" r="7016" b="33196"/>
          <a:stretch/>
        </p:blipFill>
        <p:spPr>
          <a:xfrm>
            <a:off x="7660566" y="1344764"/>
            <a:ext cx="1217064" cy="287199"/>
          </a:xfrm>
          <a:prstGeom prst="rect">
            <a:avLst/>
          </a:prstGeom>
          <a:noFill/>
          <a:ln>
            <a:noFill/>
          </a:ln>
        </p:spPr>
      </p:pic>
      <p:pic>
        <p:nvPicPr>
          <p:cNvPr id="2455" name="Google Shape;2455;g30ae3843c29_0_4768"/>
          <p:cNvPicPr preferRelativeResize="0"/>
          <p:nvPr/>
        </p:nvPicPr>
        <p:blipFill rotWithShape="1">
          <a:blip r:embed="rId12">
            <a:alphaModFix/>
          </a:blip>
          <a:srcRect/>
          <a:stretch/>
        </p:blipFill>
        <p:spPr>
          <a:xfrm>
            <a:off x="4874039" y="1335089"/>
            <a:ext cx="780187" cy="322637"/>
          </a:xfrm>
          <a:prstGeom prst="rect">
            <a:avLst/>
          </a:prstGeom>
          <a:noFill/>
          <a:ln>
            <a:noFill/>
          </a:ln>
        </p:spPr>
      </p:pic>
      <p:pic>
        <p:nvPicPr>
          <p:cNvPr id="2456" name="Google Shape;2456;g30ae3843c29_0_4768"/>
          <p:cNvPicPr preferRelativeResize="0"/>
          <p:nvPr/>
        </p:nvPicPr>
        <p:blipFill rotWithShape="1">
          <a:blip r:embed="rId13">
            <a:alphaModFix/>
          </a:blip>
          <a:srcRect/>
          <a:stretch/>
        </p:blipFill>
        <p:spPr>
          <a:xfrm>
            <a:off x="7951644" y="3218371"/>
            <a:ext cx="885765" cy="211924"/>
          </a:xfrm>
          <a:prstGeom prst="rect">
            <a:avLst/>
          </a:prstGeom>
          <a:noFill/>
          <a:ln>
            <a:noFill/>
          </a:ln>
        </p:spPr>
      </p:pic>
      <p:pic>
        <p:nvPicPr>
          <p:cNvPr id="2457" name="Google Shape;2457;g30ae3843c29_0_4768"/>
          <p:cNvPicPr preferRelativeResize="0"/>
          <p:nvPr/>
        </p:nvPicPr>
        <p:blipFill rotWithShape="1">
          <a:blip r:embed="rId14">
            <a:alphaModFix/>
          </a:blip>
          <a:srcRect l="11886"/>
          <a:stretch/>
        </p:blipFill>
        <p:spPr>
          <a:xfrm>
            <a:off x="4844031" y="2164101"/>
            <a:ext cx="709832" cy="460310"/>
          </a:xfrm>
          <a:prstGeom prst="rect">
            <a:avLst/>
          </a:prstGeom>
          <a:noFill/>
          <a:ln>
            <a:noFill/>
          </a:ln>
        </p:spPr>
      </p:pic>
      <p:pic>
        <p:nvPicPr>
          <p:cNvPr id="2458" name="Google Shape;2458;g30ae3843c29_0_4768"/>
          <p:cNvPicPr preferRelativeResize="0"/>
          <p:nvPr/>
        </p:nvPicPr>
        <p:blipFill rotWithShape="1">
          <a:blip r:embed="rId15">
            <a:alphaModFix/>
          </a:blip>
          <a:srcRect/>
          <a:stretch/>
        </p:blipFill>
        <p:spPr>
          <a:xfrm>
            <a:off x="8033106" y="2230497"/>
            <a:ext cx="780175" cy="239492"/>
          </a:xfrm>
          <a:prstGeom prst="rect">
            <a:avLst/>
          </a:prstGeom>
          <a:noFill/>
          <a:ln>
            <a:noFill/>
          </a:ln>
        </p:spPr>
      </p:pic>
      <p:pic>
        <p:nvPicPr>
          <p:cNvPr id="2459" name="Google Shape;2459;g30ae3843c29_0_4768"/>
          <p:cNvPicPr preferRelativeResize="0"/>
          <p:nvPr/>
        </p:nvPicPr>
        <p:blipFill rotWithShape="1">
          <a:blip r:embed="rId16">
            <a:alphaModFix/>
          </a:blip>
          <a:srcRect l="5434" t="36857" r="5184" b="33323"/>
          <a:stretch/>
        </p:blipFill>
        <p:spPr>
          <a:xfrm>
            <a:off x="5912842" y="1813026"/>
            <a:ext cx="1436416" cy="251303"/>
          </a:xfrm>
          <a:prstGeom prst="rect">
            <a:avLst/>
          </a:prstGeom>
          <a:noFill/>
          <a:ln>
            <a:noFill/>
          </a:ln>
        </p:spPr>
      </p:pic>
      <p:pic>
        <p:nvPicPr>
          <p:cNvPr id="2460" name="Google Shape;2460;g30ae3843c29_0_4768"/>
          <p:cNvPicPr preferRelativeResize="0"/>
          <p:nvPr/>
        </p:nvPicPr>
        <p:blipFill rotWithShape="1">
          <a:blip r:embed="rId17">
            <a:alphaModFix/>
          </a:blip>
          <a:srcRect/>
          <a:stretch/>
        </p:blipFill>
        <p:spPr>
          <a:xfrm>
            <a:off x="7299645" y="3578973"/>
            <a:ext cx="388764" cy="550727"/>
          </a:xfrm>
          <a:prstGeom prst="rect">
            <a:avLst/>
          </a:prstGeom>
          <a:noFill/>
          <a:ln>
            <a:noFill/>
          </a:ln>
        </p:spPr>
      </p:pic>
      <p:pic>
        <p:nvPicPr>
          <p:cNvPr id="2461" name="Google Shape;2461;g30ae3843c29_0_4768"/>
          <p:cNvPicPr preferRelativeResize="0"/>
          <p:nvPr/>
        </p:nvPicPr>
        <p:blipFill rotWithShape="1">
          <a:blip r:embed="rId18">
            <a:alphaModFix/>
          </a:blip>
          <a:srcRect/>
          <a:stretch/>
        </p:blipFill>
        <p:spPr>
          <a:xfrm>
            <a:off x="4957161" y="1799269"/>
            <a:ext cx="709821" cy="251298"/>
          </a:xfrm>
          <a:prstGeom prst="rect">
            <a:avLst/>
          </a:prstGeom>
          <a:noFill/>
          <a:ln>
            <a:noFill/>
          </a:ln>
        </p:spPr>
      </p:pic>
      <p:pic>
        <p:nvPicPr>
          <p:cNvPr id="2462" name="Google Shape;2462;g30ae3843c29_0_4768"/>
          <p:cNvPicPr preferRelativeResize="0"/>
          <p:nvPr/>
        </p:nvPicPr>
        <p:blipFill rotWithShape="1">
          <a:blip r:embed="rId19">
            <a:alphaModFix/>
          </a:blip>
          <a:srcRect/>
          <a:stretch/>
        </p:blipFill>
        <p:spPr>
          <a:xfrm>
            <a:off x="6859360" y="2229690"/>
            <a:ext cx="885786" cy="287190"/>
          </a:xfrm>
          <a:prstGeom prst="rect">
            <a:avLst/>
          </a:prstGeom>
          <a:noFill/>
          <a:ln>
            <a:noFill/>
          </a:ln>
        </p:spPr>
      </p:pic>
      <p:pic>
        <p:nvPicPr>
          <p:cNvPr id="2463" name="Google Shape;2463;g30ae3843c29_0_4768"/>
          <p:cNvPicPr preferRelativeResize="0"/>
          <p:nvPr/>
        </p:nvPicPr>
        <p:blipFill rotWithShape="1">
          <a:blip r:embed="rId20">
            <a:alphaModFix/>
          </a:blip>
          <a:srcRect/>
          <a:stretch/>
        </p:blipFill>
        <p:spPr>
          <a:xfrm>
            <a:off x="5838346" y="1380527"/>
            <a:ext cx="595957" cy="231762"/>
          </a:xfrm>
          <a:prstGeom prst="rect">
            <a:avLst/>
          </a:prstGeom>
          <a:noFill/>
          <a:ln>
            <a:noFill/>
          </a:ln>
        </p:spPr>
      </p:pic>
      <p:pic>
        <p:nvPicPr>
          <p:cNvPr id="2464" name="Google Shape;2464;g30ae3843c29_0_4768"/>
          <p:cNvPicPr preferRelativeResize="0"/>
          <p:nvPr/>
        </p:nvPicPr>
        <p:blipFill rotWithShape="1">
          <a:blip r:embed="rId21">
            <a:alphaModFix/>
          </a:blip>
          <a:srcRect/>
          <a:stretch/>
        </p:blipFill>
        <p:spPr>
          <a:xfrm>
            <a:off x="5833289" y="2749387"/>
            <a:ext cx="709850" cy="186817"/>
          </a:xfrm>
          <a:prstGeom prst="rect">
            <a:avLst/>
          </a:prstGeom>
          <a:noFill/>
          <a:ln>
            <a:noFill/>
          </a:ln>
        </p:spPr>
      </p:pic>
      <p:pic>
        <p:nvPicPr>
          <p:cNvPr id="2465" name="Google Shape;2465;g30ae3843c29_0_4768"/>
          <p:cNvPicPr preferRelativeResize="0"/>
          <p:nvPr/>
        </p:nvPicPr>
        <p:blipFill rotWithShape="1">
          <a:blip r:embed="rId22">
            <a:alphaModFix/>
          </a:blip>
          <a:srcRect/>
          <a:stretch/>
        </p:blipFill>
        <p:spPr>
          <a:xfrm>
            <a:off x="5701444" y="2186400"/>
            <a:ext cx="974679" cy="355422"/>
          </a:xfrm>
          <a:prstGeom prst="rect">
            <a:avLst/>
          </a:prstGeom>
          <a:noFill/>
          <a:ln>
            <a:noFill/>
          </a:ln>
        </p:spPr>
      </p:pic>
      <p:sp>
        <p:nvSpPr>
          <p:cNvPr id="2466" name="Google Shape;2466;g30ae3843c29_0_4768"/>
          <p:cNvSpPr/>
          <p:nvPr/>
        </p:nvSpPr>
        <p:spPr>
          <a:xfrm>
            <a:off x="633530" y="4065080"/>
            <a:ext cx="192000" cy="190200"/>
          </a:xfrm>
          <a:prstGeom prst="rect">
            <a:avLst/>
          </a:prstGeom>
          <a:solidFill>
            <a:schemeClr val="accent3"/>
          </a:solidFill>
          <a:ln w="9525" cap="flat" cmpd="sng">
            <a:solidFill>
              <a:schemeClr val="accent6"/>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467" name="Google Shape;2467;g30ae3843c29_0_4768"/>
          <p:cNvSpPr/>
          <p:nvPr/>
        </p:nvSpPr>
        <p:spPr>
          <a:xfrm>
            <a:off x="2255855" y="4068849"/>
            <a:ext cx="192000" cy="190200"/>
          </a:xfrm>
          <a:prstGeom prst="rect">
            <a:avLst/>
          </a:prstGeom>
          <a:solidFill>
            <a:schemeClr val="accent2"/>
          </a:solidFill>
          <a:ln w="9525" cap="flat" cmpd="sng">
            <a:solidFill>
              <a:schemeClr val="accent6"/>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468" name="Google Shape;2468;g30ae3843c29_0_4768"/>
          <p:cNvSpPr txBox="1"/>
          <p:nvPr/>
        </p:nvSpPr>
        <p:spPr>
          <a:xfrm>
            <a:off x="817026" y="4021600"/>
            <a:ext cx="1436400" cy="3078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400" b="0" i="0" u="none" strike="noStrike" cap="none">
                <a:solidFill>
                  <a:srgbClr val="000000"/>
                </a:solidFill>
                <a:latin typeface="Calibri"/>
                <a:ea typeface="Calibri"/>
                <a:cs typeface="Calibri"/>
                <a:sym typeface="Calibri"/>
              </a:rPr>
              <a:t> Gas Utility Pilots</a:t>
            </a:r>
            <a:endParaRPr sz="1400" b="0" i="0" u="none" strike="noStrike" cap="none">
              <a:solidFill>
                <a:srgbClr val="000000"/>
              </a:solidFill>
              <a:latin typeface="Calibri"/>
              <a:ea typeface="Calibri"/>
              <a:cs typeface="Calibri"/>
              <a:sym typeface="Calibri"/>
            </a:endParaRPr>
          </a:p>
        </p:txBody>
      </p:sp>
      <p:sp>
        <p:nvSpPr>
          <p:cNvPr id="2469" name="Google Shape;2469;g30ae3843c29_0_4768"/>
          <p:cNvSpPr txBox="1"/>
          <p:nvPr/>
        </p:nvSpPr>
        <p:spPr>
          <a:xfrm>
            <a:off x="2470350" y="4021600"/>
            <a:ext cx="2351700" cy="3078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400" b="0" i="0" u="none" strike="noStrike" cap="none">
                <a:solidFill>
                  <a:srgbClr val="000000"/>
                </a:solidFill>
                <a:latin typeface="Calibri"/>
                <a:ea typeface="Calibri"/>
                <a:cs typeface="Calibri"/>
                <a:sym typeface="Calibri"/>
              </a:rPr>
              <a:t>Utility NetGeo Collaborative</a:t>
            </a:r>
            <a:endParaRPr sz="1400" b="0" i="0" u="none" strike="noStrike" cap="none">
              <a:solidFill>
                <a:srgbClr val="000000"/>
              </a:solidFill>
              <a:latin typeface="Calibri"/>
              <a:ea typeface="Calibri"/>
              <a:cs typeface="Calibri"/>
              <a:sym typeface="Calibri"/>
            </a:endParaRPr>
          </a:p>
        </p:txBody>
      </p:sp>
      <p:pic>
        <p:nvPicPr>
          <p:cNvPr id="2470" name="Google Shape;2470;g30ae3843c29_0_4768" descr="NW Natural and Element Markets Team up to Deliver Benefits of Renewable  Natural Gas to Customers | Business Wire"/>
          <p:cNvPicPr preferRelativeResize="0"/>
          <p:nvPr/>
        </p:nvPicPr>
        <p:blipFill rotWithShape="1">
          <a:blip r:embed="rId23">
            <a:alphaModFix/>
          </a:blip>
          <a:srcRect l="13988" r="15786"/>
          <a:stretch/>
        </p:blipFill>
        <p:spPr>
          <a:xfrm>
            <a:off x="4953829" y="3069087"/>
            <a:ext cx="644250" cy="477870"/>
          </a:xfrm>
          <a:prstGeom prst="rect">
            <a:avLst/>
          </a:prstGeom>
          <a:noFill/>
          <a:ln>
            <a:noFill/>
          </a:ln>
        </p:spPr>
      </p:pic>
      <p:pic>
        <p:nvPicPr>
          <p:cNvPr id="2471" name="Google Shape;2471;g30ae3843c29_0_4768"/>
          <p:cNvPicPr preferRelativeResize="0"/>
          <p:nvPr/>
        </p:nvPicPr>
        <p:blipFill rotWithShape="1">
          <a:blip r:embed="rId24">
            <a:alphaModFix/>
          </a:blip>
          <a:srcRect l="12814" t="17712" r="19879" b="45085"/>
          <a:stretch/>
        </p:blipFill>
        <p:spPr>
          <a:xfrm>
            <a:off x="6672446" y="3212643"/>
            <a:ext cx="974676" cy="282279"/>
          </a:xfrm>
          <a:prstGeom prst="rect">
            <a:avLst/>
          </a:prstGeom>
          <a:noFill/>
          <a:ln>
            <a:noFill/>
          </a:ln>
        </p:spPr>
      </p:pic>
      <p:pic>
        <p:nvPicPr>
          <p:cNvPr id="2472" name="Google Shape;2472;g30ae3843c29_0_4768"/>
          <p:cNvPicPr preferRelativeResize="0"/>
          <p:nvPr/>
        </p:nvPicPr>
        <p:blipFill rotWithShape="1">
          <a:blip r:embed="rId25">
            <a:alphaModFix/>
          </a:blip>
          <a:srcRect l="9648" t="11668" r="11654" b="14059"/>
          <a:stretch/>
        </p:blipFill>
        <p:spPr>
          <a:xfrm>
            <a:off x="5960105" y="3142542"/>
            <a:ext cx="457377" cy="431695"/>
          </a:xfrm>
          <a:prstGeom prst="rect">
            <a:avLst/>
          </a:prstGeom>
          <a:noFill/>
          <a:ln>
            <a:noFill/>
          </a:ln>
        </p:spPr>
      </p:pic>
      <p:pic>
        <p:nvPicPr>
          <p:cNvPr id="2473" name="Google Shape;2473;g30ae3843c29_0_4768"/>
          <p:cNvPicPr preferRelativeResize="0"/>
          <p:nvPr/>
        </p:nvPicPr>
        <p:blipFill rotWithShape="1">
          <a:blip r:embed="rId26">
            <a:alphaModFix/>
          </a:blip>
          <a:srcRect/>
          <a:stretch/>
        </p:blipFill>
        <p:spPr>
          <a:xfrm>
            <a:off x="6765298" y="2621404"/>
            <a:ext cx="709825" cy="461372"/>
          </a:xfrm>
          <a:prstGeom prst="rect">
            <a:avLst/>
          </a:prstGeom>
          <a:noFill/>
          <a:ln>
            <a:noFill/>
          </a:ln>
        </p:spPr>
      </p:pic>
      <p:pic>
        <p:nvPicPr>
          <p:cNvPr id="2474" name="Google Shape;2474;g30ae3843c29_0_4768"/>
          <p:cNvPicPr preferRelativeResize="0"/>
          <p:nvPr/>
        </p:nvPicPr>
        <p:blipFill rotWithShape="1">
          <a:blip r:embed="rId27">
            <a:alphaModFix/>
          </a:blip>
          <a:srcRect/>
          <a:stretch/>
        </p:blipFill>
        <p:spPr>
          <a:xfrm>
            <a:off x="4898172" y="2632452"/>
            <a:ext cx="709847" cy="408802"/>
          </a:xfrm>
          <a:prstGeom prst="rect">
            <a:avLst/>
          </a:prstGeom>
          <a:noFill/>
          <a:ln>
            <a:noFill/>
          </a:ln>
        </p:spPr>
      </p:pic>
      <p:sp>
        <p:nvSpPr>
          <p:cNvPr id="2475" name="Google Shape;2475;g30ae3843c29_0_4768"/>
          <p:cNvSpPr/>
          <p:nvPr/>
        </p:nvSpPr>
        <p:spPr>
          <a:xfrm>
            <a:off x="3586875" y="3293300"/>
            <a:ext cx="411000" cy="37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grpSp>
        <p:nvGrpSpPr>
          <p:cNvPr id="2476" name="Google Shape;2476;g30ae3843c29_0_4768"/>
          <p:cNvGrpSpPr/>
          <p:nvPr/>
        </p:nvGrpSpPr>
        <p:grpSpPr>
          <a:xfrm>
            <a:off x="-54" y="1249780"/>
            <a:ext cx="4326767" cy="2515031"/>
            <a:chOff x="683568" y="1135537"/>
            <a:chExt cx="6454008" cy="3380418"/>
          </a:xfrm>
        </p:grpSpPr>
        <p:grpSp>
          <p:nvGrpSpPr>
            <p:cNvPr id="2477" name="Google Shape;2477;g30ae3843c29_0_4768"/>
            <p:cNvGrpSpPr/>
            <p:nvPr/>
          </p:nvGrpSpPr>
          <p:grpSpPr>
            <a:xfrm>
              <a:off x="2076924" y="1135537"/>
              <a:ext cx="5060652" cy="3111581"/>
              <a:chOff x="238" y="-1"/>
              <a:chExt cx="5274" cy="3243"/>
            </a:xfrm>
          </p:grpSpPr>
          <p:sp>
            <p:nvSpPr>
              <p:cNvPr id="2478" name="Google Shape;2478;g30ae3843c29_0_4768"/>
              <p:cNvSpPr/>
              <p:nvPr/>
            </p:nvSpPr>
            <p:spPr>
              <a:xfrm>
                <a:off x="3858" y="2486"/>
                <a:ext cx="917" cy="709"/>
              </a:xfrm>
              <a:custGeom>
                <a:avLst/>
                <a:gdLst/>
                <a:ahLst/>
                <a:cxnLst/>
                <a:rect l="l" t="t" r="r" b="b"/>
                <a:pathLst>
                  <a:path w="1260" h="974" extrusionOk="0">
                    <a:moveTo>
                      <a:pt x="1248" y="837"/>
                    </a:moveTo>
                    <a:cubicBezTo>
                      <a:pt x="1245" y="851"/>
                      <a:pt x="1244" y="874"/>
                      <a:pt x="1248" y="880"/>
                    </a:cubicBezTo>
                    <a:cubicBezTo>
                      <a:pt x="1251" y="886"/>
                      <a:pt x="1253" y="914"/>
                      <a:pt x="1250" y="921"/>
                    </a:cubicBezTo>
                    <a:cubicBezTo>
                      <a:pt x="1246" y="928"/>
                      <a:pt x="1221" y="974"/>
                      <a:pt x="1218" y="972"/>
                    </a:cubicBezTo>
                    <a:cubicBezTo>
                      <a:pt x="1214" y="970"/>
                      <a:pt x="1234" y="931"/>
                      <a:pt x="1232" y="928"/>
                    </a:cubicBezTo>
                    <a:cubicBezTo>
                      <a:pt x="1230" y="926"/>
                      <a:pt x="1225" y="920"/>
                      <a:pt x="1221" y="920"/>
                    </a:cubicBezTo>
                    <a:cubicBezTo>
                      <a:pt x="1217" y="920"/>
                      <a:pt x="1210" y="929"/>
                      <a:pt x="1202" y="933"/>
                    </a:cubicBezTo>
                    <a:cubicBezTo>
                      <a:pt x="1193" y="937"/>
                      <a:pt x="1175" y="942"/>
                      <a:pt x="1156" y="949"/>
                    </a:cubicBezTo>
                    <a:cubicBezTo>
                      <a:pt x="1138" y="956"/>
                      <a:pt x="1124" y="956"/>
                      <a:pt x="1121" y="946"/>
                    </a:cubicBezTo>
                    <a:cubicBezTo>
                      <a:pt x="1118" y="935"/>
                      <a:pt x="1106" y="926"/>
                      <a:pt x="1115" y="926"/>
                    </a:cubicBezTo>
                    <a:cubicBezTo>
                      <a:pt x="1124" y="925"/>
                      <a:pt x="1142" y="934"/>
                      <a:pt x="1145" y="931"/>
                    </a:cubicBezTo>
                    <a:cubicBezTo>
                      <a:pt x="1148" y="928"/>
                      <a:pt x="1150" y="918"/>
                      <a:pt x="1148" y="918"/>
                    </a:cubicBezTo>
                    <a:cubicBezTo>
                      <a:pt x="1145" y="917"/>
                      <a:pt x="1121" y="918"/>
                      <a:pt x="1116" y="910"/>
                    </a:cubicBezTo>
                    <a:cubicBezTo>
                      <a:pt x="1110" y="901"/>
                      <a:pt x="1084" y="845"/>
                      <a:pt x="1071" y="842"/>
                    </a:cubicBezTo>
                    <a:cubicBezTo>
                      <a:pt x="1058" y="840"/>
                      <a:pt x="1027" y="836"/>
                      <a:pt x="1016" y="833"/>
                    </a:cubicBezTo>
                    <a:cubicBezTo>
                      <a:pt x="1006" y="830"/>
                      <a:pt x="991" y="800"/>
                      <a:pt x="987" y="783"/>
                    </a:cubicBezTo>
                    <a:cubicBezTo>
                      <a:pt x="983" y="766"/>
                      <a:pt x="978" y="754"/>
                      <a:pt x="968" y="748"/>
                    </a:cubicBezTo>
                    <a:cubicBezTo>
                      <a:pt x="959" y="742"/>
                      <a:pt x="952" y="739"/>
                      <a:pt x="946" y="734"/>
                    </a:cubicBezTo>
                    <a:cubicBezTo>
                      <a:pt x="940" y="730"/>
                      <a:pt x="940" y="698"/>
                      <a:pt x="934" y="684"/>
                    </a:cubicBezTo>
                    <a:cubicBezTo>
                      <a:pt x="929" y="670"/>
                      <a:pt x="922" y="668"/>
                      <a:pt x="918" y="668"/>
                    </a:cubicBezTo>
                    <a:cubicBezTo>
                      <a:pt x="913" y="668"/>
                      <a:pt x="906" y="675"/>
                      <a:pt x="913" y="680"/>
                    </a:cubicBezTo>
                    <a:cubicBezTo>
                      <a:pt x="920" y="684"/>
                      <a:pt x="929" y="693"/>
                      <a:pt x="920" y="694"/>
                    </a:cubicBezTo>
                    <a:cubicBezTo>
                      <a:pt x="910" y="694"/>
                      <a:pt x="894" y="703"/>
                      <a:pt x="883" y="683"/>
                    </a:cubicBezTo>
                    <a:cubicBezTo>
                      <a:pt x="872" y="663"/>
                      <a:pt x="853" y="616"/>
                      <a:pt x="842" y="606"/>
                    </a:cubicBezTo>
                    <a:cubicBezTo>
                      <a:pt x="832" y="596"/>
                      <a:pt x="816" y="596"/>
                      <a:pt x="816" y="588"/>
                    </a:cubicBezTo>
                    <a:cubicBezTo>
                      <a:pt x="816" y="580"/>
                      <a:pt x="826" y="581"/>
                      <a:pt x="833" y="571"/>
                    </a:cubicBezTo>
                    <a:cubicBezTo>
                      <a:pt x="840" y="561"/>
                      <a:pt x="856" y="544"/>
                      <a:pt x="856" y="533"/>
                    </a:cubicBezTo>
                    <a:cubicBezTo>
                      <a:pt x="856" y="522"/>
                      <a:pt x="836" y="513"/>
                      <a:pt x="830" y="510"/>
                    </a:cubicBezTo>
                    <a:cubicBezTo>
                      <a:pt x="824" y="506"/>
                      <a:pt x="814" y="499"/>
                      <a:pt x="814" y="508"/>
                    </a:cubicBezTo>
                    <a:cubicBezTo>
                      <a:pt x="814" y="516"/>
                      <a:pt x="811" y="518"/>
                      <a:pt x="820" y="522"/>
                    </a:cubicBezTo>
                    <a:cubicBezTo>
                      <a:pt x="830" y="525"/>
                      <a:pt x="829" y="538"/>
                      <a:pt x="824" y="541"/>
                    </a:cubicBezTo>
                    <a:cubicBezTo>
                      <a:pt x="820" y="544"/>
                      <a:pt x="801" y="564"/>
                      <a:pt x="795" y="546"/>
                    </a:cubicBezTo>
                    <a:cubicBezTo>
                      <a:pt x="789" y="529"/>
                      <a:pt x="782" y="497"/>
                      <a:pt x="786" y="472"/>
                    </a:cubicBezTo>
                    <a:cubicBezTo>
                      <a:pt x="790" y="448"/>
                      <a:pt x="797" y="405"/>
                      <a:pt x="791" y="373"/>
                    </a:cubicBezTo>
                    <a:cubicBezTo>
                      <a:pt x="785" y="341"/>
                      <a:pt x="777" y="342"/>
                      <a:pt x="767" y="326"/>
                    </a:cubicBezTo>
                    <a:cubicBezTo>
                      <a:pt x="757" y="309"/>
                      <a:pt x="752" y="305"/>
                      <a:pt x="740" y="305"/>
                    </a:cubicBezTo>
                    <a:cubicBezTo>
                      <a:pt x="728" y="305"/>
                      <a:pt x="680" y="278"/>
                      <a:pt x="666" y="256"/>
                    </a:cubicBezTo>
                    <a:cubicBezTo>
                      <a:pt x="652" y="233"/>
                      <a:pt x="616" y="205"/>
                      <a:pt x="600" y="192"/>
                    </a:cubicBezTo>
                    <a:cubicBezTo>
                      <a:pt x="584" y="178"/>
                      <a:pt x="558" y="170"/>
                      <a:pt x="543" y="172"/>
                    </a:cubicBezTo>
                    <a:cubicBezTo>
                      <a:pt x="528" y="174"/>
                      <a:pt x="513" y="186"/>
                      <a:pt x="512" y="196"/>
                    </a:cubicBezTo>
                    <a:cubicBezTo>
                      <a:pt x="510" y="207"/>
                      <a:pt x="506" y="215"/>
                      <a:pt x="496" y="215"/>
                    </a:cubicBezTo>
                    <a:cubicBezTo>
                      <a:pt x="487" y="215"/>
                      <a:pt x="468" y="233"/>
                      <a:pt x="459" y="237"/>
                    </a:cubicBezTo>
                    <a:cubicBezTo>
                      <a:pt x="450" y="241"/>
                      <a:pt x="431" y="247"/>
                      <a:pt x="411" y="252"/>
                    </a:cubicBezTo>
                    <a:cubicBezTo>
                      <a:pt x="391" y="256"/>
                      <a:pt x="366" y="270"/>
                      <a:pt x="363" y="264"/>
                    </a:cubicBezTo>
                    <a:cubicBezTo>
                      <a:pt x="360" y="257"/>
                      <a:pt x="365" y="258"/>
                      <a:pt x="366" y="252"/>
                    </a:cubicBezTo>
                    <a:cubicBezTo>
                      <a:pt x="368" y="247"/>
                      <a:pt x="366" y="236"/>
                      <a:pt x="360" y="230"/>
                    </a:cubicBezTo>
                    <a:cubicBezTo>
                      <a:pt x="353" y="225"/>
                      <a:pt x="317" y="212"/>
                      <a:pt x="312" y="206"/>
                    </a:cubicBezTo>
                    <a:cubicBezTo>
                      <a:pt x="306" y="200"/>
                      <a:pt x="306" y="179"/>
                      <a:pt x="303" y="176"/>
                    </a:cubicBezTo>
                    <a:cubicBezTo>
                      <a:pt x="300" y="174"/>
                      <a:pt x="287" y="170"/>
                      <a:pt x="287" y="175"/>
                    </a:cubicBezTo>
                    <a:cubicBezTo>
                      <a:pt x="287" y="180"/>
                      <a:pt x="294" y="198"/>
                      <a:pt x="290" y="194"/>
                    </a:cubicBezTo>
                    <a:cubicBezTo>
                      <a:pt x="286" y="191"/>
                      <a:pt x="279" y="188"/>
                      <a:pt x="258" y="179"/>
                    </a:cubicBezTo>
                    <a:cubicBezTo>
                      <a:pt x="236" y="170"/>
                      <a:pt x="220" y="167"/>
                      <a:pt x="204" y="167"/>
                    </a:cubicBezTo>
                    <a:cubicBezTo>
                      <a:pt x="189" y="167"/>
                      <a:pt x="184" y="163"/>
                      <a:pt x="192" y="158"/>
                    </a:cubicBezTo>
                    <a:cubicBezTo>
                      <a:pt x="200" y="152"/>
                      <a:pt x="184" y="140"/>
                      <a:pt x="177" y="146"/>
                    </a:cubicBezTo>
                    <a:cubicBezTo>
                      <a:pt x="170" y="152"/>
                      <a:pt x="176" y="162"/>
                      <a:pt x="164" y="162"/>
                    </a:cubicBezTo>
                    <a:cubicBezTo>
                      <a:pt x="153" y="162"/>
                      <a:pt x="129" y="174"/>
                      <a:pt x="112" y="178"/>
                    </a:cubicBezTo>
                    <a:cubicBezTo>
                      <a:pt x="96" y="183"/>
                      <a:pt x="83" y="184"/>
                      <a:pt x="86" y="178"/>
                    </a:cubicBezTo>
                    <a:cubicBezTo>
                      <a:pt x="88" y="171"/>
                      <a:pt x="108" y="167"/>
                      <a:pt x="108" y="161"/>
                    </a:cubicBezTo>
                    <a:cubicBezTo>
                      <a:pt x="108" y="155"/>
                      <a:pt x="100" y="148"/>
                      <a:pt x="92" y="148"/>
                    </a:cubicBezTo>
                    <a:cubicBezTo>
                      <a:pt x="83" y="149"/>
                      <a:pt x="84" y="151"/>
                      <a:pt x="82" y="156"/>
                    </a:cubicBezTo>
                    <a:cubicBezTo>
                      <a:pt x="80" y="160"/>
                      <a:pt x="73" y="184"/>
                      <a:pt x="67" y="185"/>
                    </a:cubicBezTo>
                    <a:cubicBezTo>
                      <a:pt x="61" y="186"/>
                      <a:pt x="46" y="212"/>
                      <a:pt x="32" y="194"/>
                    </a:cubicBezTo>
                    <a:cubicBezTo>
                      <a:pt x="32" y="194"/>
                      <a:pt x="32" y="193"/>
                      <a:pt x="32" y="192"/>
                    </a:cubicBezTo>
                    <a:cubicBezTo>
                      <a:pt x="33" y="188"/>
                      <a:pt x="37" y="174"/>
                      <a:pt x="37" y="158"/>
                    </a:cubicBezTo>
                    <a:cubicBezTo>
                      <a:pt x="37" y="138"/>
                      <a:pt x="34" y="130"/>
                      <a:pt x="25" y="123"/>
                    </a:cubicBezTo>
                    <a:cubicBezTo>
                      <a:pt x="16" y="116"/>
                      <a:pt x="0" y="102"/>
                      <a:pt x="2" y="91"/>
                    </a:cubicBezTo>
                    <a:cubicBezTo>
                      <a:pt x="3" y="80"/>
                      <a:pt x="14" y="72"/>
                      <a:pt x="37" y="70"/>
                    </a:cubicBezTo>
                    <a:cubicBezTo>
                      <a:pt x="57" y="69"/>
                      <a:pt x="325" y="39"/>
                      <a:pt x="378" y="33"/>
                    </a:cubicBezTo>
                    <a:cubicBezTo>
                      <a:pt x="381" y="33"/>
                      <a:pt x="384" y="34"/>
                      <a:pt x="387" y="35"/>
                    </a:cubicBezTo>
                    <a:cubicBezTo>
                      <a:pt x="389" y="37"/>
                      <a:pt x="390" y="38"/>
                      <a:pt x="392" y="40"/>
                    </a:cubicBezTo>
                    <a:cubicBezTo>
                      <a:pt x="409" y="71"/>
                      <a:pt x="409" y="71"/>
                      <a:pt x="409" y="71"/>
                    </a:cubicBezTo>
                    <a:cubicBezTo>
                      <a:pt x="412" y="76"/>
                      <a:pt x="417" y="79"/>
                      <a:pt x="422" y="78"/>
                    </a:cubicBezTo>
                    <a:cubicBezTo>
                      <a:pt x="789" y="54"/>
                      <a:pt x="789" y="54"/>
                      <a:pt x="789" y="54"/>
                    </a:cubicBezTo>
                    <a:cubicBezTo>
                      <a:pt x="789" y="54"/>
                      <a:pt x="804" y="49"/>
                      <a:pt x="810" y="62"/>
                    </a:cubicBezTo>
                    <a:cubicBezTo>
                      <a:pt x="817" y="74"/>
                      <a:pt x="818" y="84"/>
                      <a:pt x="826" y="82"/>
                    </a:cubicBezTo>
                    <a:cubicBezTo>
                      <a:pt x="833" y="81"/>
                      <a:pt x="842" y="78"/>
                      <a:pt x="842" y="68"/>
                    </a:cubicBezTo>
                    <a:cubicBezTo>
                      <a:pt x="842" y="57"/>
                      <a:pt x="838" y="36"/>
                      <a:pt x="836" y="32"/>
                    </a:cubicBezTo>
                    <a:cubicBezTo>
                      <a:pt x="834" y="28"/>
                      <a:pt x="832" y="10"/>
                      <a:pt x="838" y="6"/>
                    </a:cubicBezTo>
                    <a:cubicBezTo>
                      <a:pt x="845" y="2"/>
                      <a:pt x="866" y="0"/>
                      <a:pt x="876" y="6"/>
                    </a:cubicBezTo>
                    <a:cubicBezTo>
                      <a:pt x="886" y="11"/>
                      <a:pt x="909" y="8"/>
                      <a:pt x="909" y="8"/>
                    </a:cubicBezTo>
                    <a:cubicBezTo>
                      <a:pt x="909" y="8"/>
                      <a:pt x="911" y="7"/>
                      <a:pt x="913" y="7"/>
                    </a:cubicBezTo>
                    <a:cubicBezTo>
                      <a:pt x="915" y="7"/>
                      <a:pt x="919" y="7"/>
                      <a:pt x="922" y="10"/>
                    </a:cubicBezTo>
                    <a:cubicBezTo>
                      <a:pt x="926" y="14"/>
                      <a:pt x="930" y="42"/>
                      <a:pt x="930" y="45"/>
                    </a:cubicBezTo>
                    <a:cubicBezTo>
                      <a:pt x="931" y="48"/>
                      <a:pt x="996" y="243"/>
                      <a:pt x="1082" y="316"/>
                    </a:cubicBezTo>
                    <a:cubicBezTo>
                      <a:pt x="1082" y="316"/>
                      <a:pt x="1120" y="352"/>
                      <a:pt x="1120" y="363"/>
                    </a:cubicBezTo>
                    <a:cubicBezTo>
                      <a:pt x="1120" y="374"/>
                      <a:pt x="1104" y="370"/>
                      <a:pt x="1102" y="363"/>
                    </a:cubicBezTo>
                    <a:cubicBezTo>
                      <a:pt x="1099" y="356"/>
                      <a:pt x="1075" y="330"/>
                      <a:pt x="1072" y="332"/>
                    </a:cubicBezTo>
                    <a:cubicBezTo>
                      <a:pt x="1070" y="334"/>
                      <a:pt x="1063" y="337"/>
                      <a:pt x="1087" y="376"/>
                    </a:cubicBezTo>
                    <a:cubicBezTo>
                      <a:pt x="1111" y="414"/>
                      <a:pt x="1132" y="436"/>
                      <a:pt x="1136" y="443"/>
                    </a:cubicBezTo>
                    <a:cubicBezTo>
                      <a:pt x="1141" y="450"/>
                      <a:pt x="1174" y="492"/>
                      <a:pt x="1179" y="516"/>
                    </a:cubicBezTo>
                    <a:cubicBezTo>
                      <a:pt x="1184" y="539"/>
                      <a:pt x="1198" y="564"/>
                      <a:pt x="1209" y="576"/>
                    </a:cubicBezTo>
                    <a:cubicBezTo>
                      <a:pt x="1220" y="588"/>
                      <a:pt x="1248" y="632"/>
                      <a:pt x="1250" y="650"/>
                    </a:cubicBezTo>
                    <a:cubicBezTo>
                      <a:pt x="1251" y="668"/>
                      <a:pt x="1260" y="756"/>
                      <a:pt x="1260" y="777"/>
                    </a:cubicBezTo>
                    <a:cubicBezTo>
                      <a:pt x="1259" y="798"/>
                      <a:pt x="1250" y="823"/>
                      <a:pt x="1248" y="83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79" name="Google Shape;2479;g30ae3843c29_0_4768"/>
              <p:cNvSpPr/>
              <p:nvPr/>
            </p:nvSpPr>
            <p:spPr>
              <a:xfrm>
                <a:off x="3752" y="2012"/>
                <a:ext cx="388" cy="632"/>
              </a:xfrm>
              <a:custGeom>
                <a:avLst/>
                <a:gdLst/>
                <a:ahLst/>
                <a:cxnLst/>
                <a:rect l="l" t="t" r="r" b="b"/>
                <a:pathLst>
                  <a:path w="534" h="869" extrusionOk="0">
                    <a:moveTo>
                      <a:pt x="534" y="687"/>
                    </a:moveTo>
                    <a:cubicBezTo>
                      <a:pt x="531" y="686"/>
                      <a:pt x="528" y="685"/>
                      <a:pt x="525" y="685"/>
                    </a:cubicBezTo>
                    <a:cubicBezTo>
                      <a:pt x="472" y="691"/>
                      <a:pt x="204" y="721"/>
                      <a:pt x="184" y="722"/>
                    </a:cubicBezTo>
                    <a:cubicBezTo>
                      <a:pt x="161" y="724"/>
                      <a:pt x="150" y="732"/>
                      <a:pt x="149" y="743"/>
                    </a:cubicBezTo>
                    <a:cubicBezTo>
                      <a:pt x="147" y="754"/>
                      <a:pt x="163" y="768"/>
                      <a:pt x="172" y="775"/>
                    </a:cubicBezTo>
                    <a:cubicBezTo>
                      <a:pt x="181" y="782"/>
                      <a:pt x="184" y="790"/>
                      <a:pt x="184" y="810"/>
                    </a:cubicBezTo>
                    <a:cubicBezTo>
                      <a:pt x="184" y="826"/>
                      <a:pt x="180" y="840"/>
                      <a:pt x="179" y="844"/>
                    </a:cubicBezTo>
                    <a:cubicBezTo>
                      <a:pt x="179" y="844"/>
                      <a:pt x="171" y="847"/>
                      <a:pt x="168" y="847"/>
                    </a:cubicBezTo>
                    <a:cubicBezTo>
                      <a:pt x="165" y="847"/>
                      <a:pt x="164" y="855"/>
                      <a:pt x="163" y="857"/>
                    </a:cubicBezTo>
                    <a:cubicBezTo>
                      <a:pt x="162" y="859"/>
                      <a:pt x="148" y="866"/>
                      <a:pt x="143" y="865"/>
                    </a:cubicBezTo>
                    <a:cubicBezTo>
                      <a:pt x="138" y="865"/>
                      <a:pt x="117" y="869"/>
                      <a:pt x="111" y="868"/>
                    </a:cubicBezTo>
                    <a:cubicBezTo>
                      <a:pt x="105" y="867"/>
                      <a:pt x="104" y="861"/>
                      <a:pt x="106" y="861"/>
                    </a:cubicBezTo>
                    <a:cubicBezTo>
                      <a:pt x="108" y="861"/>
                      <a:pt x="117" y="860"/>
                      <a:pt x="122" y="859"/>
                    </a:cubicBezTo>
                    <a:cubicBezTo>
                      <a:pt x="128" y="859"/>
                      <a:pt x="132" y="849"/>
                      <a:pt x="132" y="847"/>
                    </a:cubicBezTo>
                    <a:cubicBezTo>
                      <a:pt x="131" y="845"/>
                      <a:pt x="122" y="840"/>
                      <a:pt x="118" y="837"/>
                    </a:cubicBezTo>
                    <a:cubicBezTo>
                      <a:pt x="113" y="835"/>
                      <a:pt x="108" y="831"/>
                      <a:pt x="108" y="823"/>
                    </a:cubicBezTo>
                    <a:cubicBezTo>
                      <a:pt x="108" y="815"/>
                      <a:pt x="117" y="810"/>
                      <a:pt x="111" y="801"/>
                    </a:cubicBezTo>
                    <a:cubicBezTo>
                      <a:pt x="105" y="792"/>
                      <a:pt x="100" y="785"/>
                      <a:pt x="94" y="787"/>
                    </a:cubicBezTo>
                    <a:cubicBezTo>
                      <a:pt x="86" y="790"/>
                      <a:pt x="82" y="809"/>
                      <a:pt x="84" y="819"/>
                    </a:cubicBezTo>
                    <a:cubicBezTo>
                      <a:pt x="88" y="829"/>
                      <a:pt x="97" y="843"/>
                      <a:pt x="87" y="847"/>
                    </a:cubicBezTo>
                    <a:cubicBezTo>
                      <a:pt x="77" y="851"/>
                      <a:pt x="43" y="858"/>
                      <a:pt x="40" y="845"/>
                    </a:cubicBezTo>
                    <a:cubicBezTo>
                      <a:pt x="40" y="845"/>
                      <a:pt x="40" y="845"/>
                      <a:pt x="40" y="845"/>
                    </a:cubicBezTo>
                    <a:cubicBezTo>
                      <a:pt x="40" y="843"/>
                      <a:pt x="40" y="843"/>
                      <a:pt x="40" y="843"/>
                    </a:cubicBezTo>
                    <a:cubicBezTo>
                      <a:pt x="39" y="834"/>
                      <a:pt x="37" y="809"/>
                      <a:pt x="36" y="798"/>
                    </a:cubicBezTo>
                    <a:cubicBezTo>
                      <a:pt x="35" y="784"/>
                      <a:pt x="10" y="635"/>
                      <a:pt x="9" y="618"/>
                    </a:cubicBezTo>
                    <a:cubicBezTo>
                      <a:pt x="7" y="600"/>
                      <a:pt x="13" y="322"/>
                      <a:pt x="13" y="277"/>
                    </a:cubicBezTo>
                    <a:cubicBezTo>
                      <a:pt x="13" y="232"/>
                      <a:pt x="15" y="60"/>
                      <a:pt x="15" y="60"/>
                    </a:cubicBezTo>
                    <a:cubicBezTo>
                      <a:pt x="15" y="60"/>
                      <a:pt x="16" y="53"/>
                      <a:pt x="8" y="50"/>
                    </a:cubicBezTo>
                    <a:cubicBezTo>
                      <a:pt x="1" y="47"/>
                      <a:pt x="0" y="45"/>
                      <a:pt x="0" y="40"/>
                    </a:cubicBezTo>
                    <a:cubicBezTo>
                      <a:pt x="0" y="40"/>
                      <a:pt x="1" y="40"/>
                      <a:pt x="1" y="40"/>
                    </a:cubicBezTo>
                    <a:cubicBezTo>
                      <a:pt x="1" y="39"/>
                      <a:pt x="1" y="39"/>
                      <a:pt x="1" y="39"/>
                    </a:cubicBezTo>
                    <a:cubicBezTo>
                      <a:pt x="1" y="39"/>
                      <a:pt x="1" y="39"/>
                      <a:pt x="1" y="39"/>
                    </a:cubicBezTo>
                    <a:cubicBezTo>
                      <a:pt x="2" y="39"/>
                      <a:pt x="2" y="39"/>
                      <a:pt x="2" y="39"/>
                    </a:cubicBezTo>
                    <a:cubicBezTo>
                      <a:pt x="3" y="39"/>
                      <a:pt x="4" y="38"/>
                      <a:pt x="6" y="38"/>
                    </a:cubicBezTo>
                    <a:cubicBezTo>
                      <a:pt x="7" y="38"/>
                      <a:pt x="8" y="38"/>
                      <a:pt x="8" y="38"/>
                    </a:cubicBezTo>
                    <a:cubicBezTo>
                      <a:pt x="9" y="37"/>
                      <a:pt x="9" y="37"/>
                      <a:pt x="10" y="37"/>
                    </a:cubicBezTo>
                    <a:cubicBezTo>
                      <a:pt x="10" y="37"/>
                      <a:pt x="10" y="37"/>
                      <a:pt x="11" y="37"/>
                    </a:cubicBezTo>
                    <a:cubicBezTo>
                      <a:pt x="64" y="28"/>
                      <a:pt x="312" y="6"/>
                      <a:pt x="363" y="0"/>
                    </a:cubicBezTo>
                    <a:cubicBezTo>
                      <a:pt x="364" y="4"/>
                      <a:pt x="436" y="247"/>
                      <a:pt x="436" y="247"/>
                    </a:cubicBezTo>
                    <a:cubicBezTo>
                      <a:pt x="436" y="247"/>
                      <a:pt x="472" y="363"/>
                      <a:pt x="476" y="373"/>
                    </a:cubicBezTo>
                    <a:cubicBezTo>
                      <a:pt x="480" y="381"/>
                      <a:pt x="492" y="409"/>
                      <a:pt x="498" y="427"/>
                    </a:cubicBezTo>
                    <a:cubicBezTo>
                      <a:pt x="505" y="443"/>
                      <a:pt x="518" y="459"/>
                      <a:pt x="518" y="463"/>
                    </a:cubicBezTo>
                    <a:cubicBezTo>
                      <a:pt x="518" y="468"/>
                      <a:pt x="516" y="475"/>
                      <a:pt x="506" y="485"/>
                    </a:cubicBezTo>
                    <a:cubicBezTo>
                      <a:pt x="496" y="495"/>
                      <a:pt x="502" y="505"/>
                      <a:pt x="498" y="531"/>
                    </a:cubicBezTo>
                    <a:cubicBezTo>
                      <a:pt x="496" y="557"/>
                      <a:pt x="510" y="576"/>
                      <a:pt x="515" y="581"/>
                    </a:cubicBezTo>
                    <a:cubicBezTo>
                      <a:pt x="519" y="587"/>
                      <a:pt x="516" y="612"/>
                      <a:pt x="515" y="625"/>
                    </a:cubicBezTo>
                    <a:cubicBezTo>
                      <a:pt x="514" y="639"/>
                      <a:pt x="518" y="654"/>
                      <a:pt x="525" y="659"/>
                    </a:cubicBezTo>
                    <a:cubicBezTo>
                      <a:pt x="532" y="664"/>
                      <a:pt x="534" y="673"/>
                      <a:pt x="534" y="675"/>
                    </a:cubicBezTo>
                    <a:cubicBezTo>
                      <a:pt x="534" y="676"/>
                      <a:pt x="534" y="687"/>
                      <a:pt x="534" y="687"/>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80" name="Google Shape;2480;g30ae3843c29_0_4768"/>
              <p:cNvSpPr/>
              <p:nvPr/>
            </p:nvSpPr>
            <p:spPr>
              <a:xfrm>
                <a:off x="3156" y="2318"/>
                <a:ext cx="567" cy="502"/>
              </a:xfrm>
              <a:custGeom>
                <a:avLst/>
                <a:gdLst/>
                <a:ahLst/>
                <a:cxnLst/>
                <a:rect l="l" t="t" r="r" b="b"/>
                <a:pathLst>
                  <a:path w="780" h="690" extrusionOk="0">
                    <a:moveTo>
                      <a:pt x="778" y="650"/>
                    </a:moveTo>
                    <a:cubicBezTo>
                      <a:pt x="776" y="653"/>
                      <a:pt x="773" y="674"/>
                      <a:pt x="767" y="672"/>
                    </a:cubicBezTo>
                    <a:cubicBezTo>
                      <a:pt x="762" y="670"/>
                      <a:pt x="761" y="669"/>
                      <a:pt x="755" y="667"/>
                    </a:cubicBezTo>
                    <a:cubicBezTo>
                      <a:pt x="749" y="665"/>
                      <a:pt x="749" y="667"/>
                      <a:pt x="744" y="675"/>
                    </a:cubicBezTo>
                    <a:cubicBezTo>
                      <a:pt x="739" y="684"/>
                      <a:pt x="728" y="690"/>
                      <a:pt x="730" y="682"/>
                    </a:cubicBezTo>
                    <a:cubicBezTo>
                      <a:pt x="732" y="674"/>
                      <a:pt x="741" y="667"/>
                      <a:pt x="737" y="663"/>
                    </a:cubicBezTo>
                    <a:cubicBezTo>
                      <a:pt x="734" y="659"/>
                      <a:pt x="717" y="647"/>
                      <a:pt x="717" y="647"/>
                    </a:cubicBezTo>
                    <a:cubicBezTo>
                      <a:pt x="717" y="647"/>
                      <a:pt x="708" y="638"/>
                      <a:pt x="702" y="638"/>
                    </a:cubicBezTo>
                    <a:cubicBezTo>
                      <a:pt x="696" y="637"/>
                      <a:pt x="695" y="636"/>
                      <a:pt x="691" y="634"/>
                    </a:cubicBezTo>
                    <a:cubicBezTo>
                      <a:pt x="687" y="631"/>
                      <a:pt x="670" y="630"/>
                      <a:pt x="665" y="627"/>
                    </a:cubicBezTo>
                    <a:cubicBezTo>
                      <a:pt x="660" y="624"/>
                      <a:pt x="666" y="616"/>
                      <a:pt x="666" y="614"/>
                    </a:cubicBezTo>
                    <a:cubicBezTo>
                      <a:pt x="666" y="612"/>
                      <a:pt x="664" y="604"/>
                      <a:pt x="658" y="603"/>
                    </a:cubicBezTo>
                    <a:cubicBezTo>
                      <a:pt x="650" y="602"/>
                      <a:pt x="626" y="597"/>
                      <a:pt x="618" y="594"/>
                    </a:cubicBezTo>
                    <a:cubicBezTo>
                      <a:pt x="610" y="591"/>
                      <a:pt x="598" y="594"/>
                      <a:pt x="604" y="600"/>
                    </a:cubicBezTo>
                    <a:cubicBezTo>
                      <a:pt x="611" y="606"/>
                      <a:pt x="630" y="611"/>
                      <a:pt x="627" y="629"/>
                    </a:cubicBezTo>
                    <a:cubicBezTo>
                      <a:pt x="624" y="647"/>
                      <a:pt x="630" y="652"/>
                      <a:pt x="624" y="658"/>
                    </a:cubicBezTo>
                    <a:cubicBezTo>
                      <a:pt x="616" y="662"/>
                      <a:pt x="614" y="672"/>
                      <a:pt x="606" y="670"/>
                    </a:cubicBezTo>
                    <a:cubicBezTo>
                      <a:pt x="600" y="668"/>
                      <a:pt x="595" y="666"/>
                      <a:pt x="596" y="657"/>
                    </a:cubicBezTo>
                    <a:cubicBezTo>
                      <a:pt x="596" y="648"/>
                      <a:pt x="604" y="646"/>
                      <a:pt x="596" y="644"/>
                    </a:cubicBezTo>
                    <a:cubicBezTo>
                      <a:pt x="588" y="640"/>
                      <a:pt x="582" y="640"/>
                      <a:pt x="578" y="640"/>
                    </a:cubicBezTo>
                    <a:cubicBezTo>
                      <a:pt x="574" y="640"/>
                      <a:pt x="570" y="640"/>
                      <a:pt x="569" y="637"/>
                    </a:cubicBezTo>
                    <a:cubicBezTo>
                      <a:pt x="568" y="634"/>
                      <a:pt x="552" y="634"/>
                      <a:pt x="546" y="639"/>
                    </a:cubicBezTo>
                    <a:cubicBezTo>
                      <a:pt x="542" y="644"/>
                      <a:pt x="542" y="652"/>
                      <a:pt x="540" y="661"/>
                    </a:cubicBezTo>
                    <a:cubicBezTo>
                      <a:pt x="538" y="670"/>
                      <a:pt x="540" y="673"/>
                      <a:pt x="523" y="672"/>
                    </a:cubicBezTo>
                    <a:cubicBezTo>
                      <a:pt x="506" y="671"/>
                      <a:pt x="496" y="678"/>
                      <a:pt x="489" y="671"/>
                    </a:cubicBezTo>
                    <a:cubicBezTo>
                      <a:pt x="482" y="664"/>
                      <a:pt x="488" y="656"/>
                      <a:pt x="478" y="656"/>
                    </a:cubicBezTo>
                    <a:cubicBezTo>
                      <a:pt x="468" y="656"/>
                      <a:pt x="450" y="662"/>
                      <a:pt x="442" y="658"/>
                    </a:cubicBezTo>
                    <a:cubicBezTo>
                      <a:pt x="435" y="653"/>
                      <a:pt x="438" y="640"/>
                      <a:pt x="442" y="638"/>
                    </a:cubicBezTo>
                    <a:cubicBezTo>
                      <a:pt x="448" y="637"/>
                      <a:pt x="456" y="641"/>
                      <a:pt x="458" y="642"/>
                    </a:cubicBezTo>
                    <a:cubicBezTo>
                      <a:pt x="459" y="643"/>
                      <a:pt x="479" y="638"/>
                      <a:pt x="460" y="632"/>
                    </a:cubicBezTo>
                    <a:cubicBezTo>
                      <a:pt x="442" y="624"/>
                      <a:pt x="442" y="626"/>
                      <a:pt x="440" y="622"/>
                    </a:cubicBezTo>
                    <a:cubicBezTo>
                      <a:pt x="438" y="617"/>
                      <a:pt x="443" y="607"/>
                      <a:pt x="428" y="606"/>
                    </a:cubicBezTo>
                    <a:cubicBezTo>
                      <a:pt x="414" y="605"/>
                      <a:pt x="404" y="608"/>
                      <a:pt x="399" y="602"/>
                    </a:cubicBezTo>
                    <a:cubicBezTo>
                      <a:pt x="394" y="596"/>
                      <a:pt x="392" y="588"/>
                      <a:pt x="388" y="586"/>
                    </a:cubicBezTo>
                    <a:cubicBezTo>
                      <a:pt x="384" y="583"/>
                      <a:pt x="383" y="585"/>
                      <a:pt x="378" y="577"/>
                    </a:cubicBezTo>
                    <a:cubicBezTo>
                      <a:pt x="373" y="569"/>
                      <a:pt x="371" y="567"/>
                      <a:pt x="364" y="570"/>
                    </a:cubicBezTo>
                    <a:cubicBezTo>
                      <a:pt x="358" y="574"/>
                      <a:pt x="344" y="582"/>
                      <a:pt x="344" y="576"/>
                    </a:cubicBezTo>
                    <a:cubicBezTo>
                      <a:pt x="344" y="570"/>
                      <a:pt x="354" y="568"/>
                      <a:pt x="344" y="565"/>
                    </a:cubicBezTo>
                    <a:cubicBezTo>
                      <a:pt x="334" y="562"/>
                      <a:pt x="328" y="559"/>
                      <a:pt x="322" y="565"/>
                    </a:cubicBezTo>
                    <a:cubicBezTo>
                      <a:pt x="318" y="572"/>
                      <a:pt x="306" y="570"/>
                      <a:pt x="306" y="578"/>
                    </a:cubicBezTo>
                    <a:cubicBezTo>
                      <a:pt x="306" y="586"/>
                      <a:pt x="302" y="586"/>
                      <a:pt x="308" y="589"/>
                    </a:cubicBezTo>
                    <a:cubicBezTo>
                      <a:pt x="314" y="592"/>
                      <a:pt x="318" y="596"/>
                      <a:pt x="314" y="600"/>
                    </a:cubicBezTo>
                    <a:cubicBezTo>
                      <a:pt x="308" y="602"/>
                      <a:pt x="296" y="613"/>
                      <a:pt x="284" y="614"/>
                    </a:cubicBezTo>
                    <a:cubicBezTo>
                      <a:pt x="272" y="614"/>
                      <a:pt x="245" y="617"/>
                      <a:pt x="234" y="612"/>
                    </a:cubicBezTo>
                    <a:cubicBezTo>
                      <a:pt x="223" y="607"/>
                      <a:pt x="200" y="594"/>
                      <a:pt x="180" y="588"/>
                    </a:cubicBezTo>
                    <a:cubicBezTo>
                      <a:pt x="160" y="581"/>
                      <a:pt x="142" y="578"/>
                      <a:pt x="136" y="575"/>
                    </a:cubicBezTo>
                    <a:cubicBezTo>
                      <a:pt x="130" y="572"/>
                      <a:pt x="126" y="566"/>
                      <a:pt x="130" y="562"/>
                    </a:cubicBezTo>
                    <a:cubicBezTo>
                      <a:pt x="134" y="560"/>
                      <a:pt x="134" y="540"/>
                      <a:pt x="129" y="538"/>
                    </a:cubicBezTo>
                    <a:cubicBezTo>
                      <a:pt x="124" y="535"/>
                      <a:pt x="120" y="539"/>
                      <a:pt x="119" y="550"/>
                    </a:cubicBezTo>
                    <a:cubicBezTo>
                      <a:pt x="118" y="560"/>
                      <a:pt x="118" y="557"/>
                      <a:pt x="119" y="565"/>
                    </a:cubicBezTo>
                    <a:cubicBezTo>
                      <a:pt x="120" y="574"/>
                      <a:pt x="128" y="575"/>
                      <a:pt x="118" y="578"/>
                    </a:cubicBezTo>
                    <a:cubicBezTo>
                      <a:pt x="109" y="580"/>
                      <a:pt x="74" y="582"/>
                      <a:pt x="67" y="585"/>
                    </a:cubicBezTo>
                    <a:cubicBezTo>
                      <a:pt x="60" y="588"/>
                      <a:pt x="59" y="596"/>
                      <a:pt x="50" y="592"/>
                    </a:cubicBezTo>
                    <a:cubicBezTo>
                      <a:pt x="45" y="589"/>
                      <a:pt x="42" y="588"/>
                      <a:pt x="40" y="585"/>
                    </a:cubicBezTo>
                    <a:cubicBezTo>
                      <a:pt x="40" y="585"/>
                      <a:pt x="40" y="585"/>
                      <a:pt x="40" y="585"/>
                    </a:cubicBezTo>
                    <a:cubicBezTo>
                      <a:pt x="40" y="583"/>
                      <a:pt x="39" y="582"/>
                      <a:pt x="39" y="580"/>
                    </a:cubicBezTo>
                    <a:cubicBezTo>
                      <a:pt x="38" y="572"/>
                      <a:pt x="42" y="561"/>
                      <a:pt x="54" y="546"/>
                    </a:cubicBezTo>
                    <a:cubicBezTo>
                      <a:pt x="64" y="532"/>
                      <a:pt x="66" y="527"/>
                      <a:pt x="66" y="518"/>
                    </a:cubicBezTo>
                    <a:cubicBezTo>
                      <a:pt x="67" y="509"/>
                      <a:pt x="59" y="497"/>
                      <a:pt x="60" y="482"/>
                    </a:cubicBezTo>
                    <a:cubicBezTo>
                      <a:pt x="60" y="467"/>
                      <a:pt x="57" y="436"/>
                      <a:pt x="62" y="432"/>
                    </a:cubicBezTo>
                    <a:cubicBezTo>
                      <a:pt x="66" y="429"/>
                      <a:pt x="82" y="408"/>
                      <a:pt x="84" y="391"/>
                    </a:cubicBezTo>
                    <a:cubicBezTo>
                      <a:pt x="86" y="374"/>
                      <a:pt x="93" y="344"/>
                      <a:pt x="80" y="328"/>
                    </a:cubicBezTo>
                    <a:cubicBezTo>
                      <a:pt x="68" y="313"/>
                      <a:pt x="60" y="288"/>
                      <a:pt x="56" y="283"/>
                    </a:cubicBezTo>
                    <a:cubicBezTo>
                      <a:pt x="52" y="278"/>
                      <a:pt x="38" y="271"/>
                      <a:pt x="39" y="254"/>
                    </a:cubicBezTo>
                    <a:cubicBezTo>
                      <a:pt x="40" y="237"/>
                      <a:pt x="39" y="224"/>
                      <a:pt x="31" y="217"/>
                    </a:cubicBezTo>
                    <a:cubicBezTo>
                      <a:pt x="23" y="210"/>
                      <a:pt x="2" y="202"/>
                      <a:pt x="2" y="183"/>
                    </a:cubicBezTo>
                    <a:cubicBezTo>
                      <a:pt x="2" y="164"/>
                      <a:pt x="0" y="14"/>
                      <a:pt x="0" y="14"/>
                    </a:cubicBezTo>
                    <a:cubicBezTo>
                      <a:pt x="412" y="0"/>
                      <a:pt x="412" y="0"/>
                      <a:pt x="412" y="0"/>
                    </a:cubicBezTo>
                    <a:cubicBezTo>
                      <a:pt x="412" y="0"/>
                      <a:pt x="412" y="1"/>
                      <a:pt x="413" y="3"/>
                    </a:cubicBezTo>
                    <a:cubicBezTo>
                      <a:pt x="414" y="8"/>
                      <a:pt x="428" y="7"/>
                      <a:pt x="431" y="13"/>
                    </a:cubicBezTo>
                    <a:cubicBezTo>
                      <a:pt x="433" y="19"/>
                      <a:pt x="422" y="23"/>
                      <a:pt x="422" y="33"/>
                    </a:cubicBezTo>
                    <a:cubicBezTo>
                      <a:pt x="422" y="43"/>
                      <a:pt x="428" y="44"/>
                      <a:pt x="425" y="49"/>
                    </a:cubicBezTo>
                    <a:cubicBezTo>
                      <a:pt x="423" y="55"/>
                      <a:pt x="427" y="64"/>
                      <a:pt x="431" y="65"/>
                    </a:cubicBezTo>
                    <a:cubicBezTo>
                      <a:pt x="435" y="67"/>
                      <a:pt x="439" y="73"/>
                      <a:pt x="439" y="83"/>
                    </a:cubicBezTo>
                    <a:cubicBezTo>
                      <a:pt x="439" y="93"/>
                      <a:pt x="447" y="101"/>
                      <a:pt x="461" y="109"/>
                    </a:cubicBezTo>
                    <a:cubicBezTo>
                      <a:pt x="476" y="117"/>
                      <a:pt x="449" y="123"/>
                      <a:pt x="442" y="127"/>
                    </a:cubicBezTo>
                    <a:cubicBezTo>
                      <a:pt x="435" y="130"/>
                      <a:pt x="433" y="133"/>
                      <a:pt x="433" y="142"/>
                    </a:cubicBezTo>
                    <a:cubicBezTo>
                      <a:pt x="433" y="151"/>
                      <a:pt x="441" y="145"/>
                      <a:pt x="443" y="151"/>
                    </a:cubicBezTo>
                    <a:cubicBezTo>
                      <a:pt x="446" y="157"/>
                      <a:pt x="437" y="164"/>
                      <a:pt x="433" y="173"/>
                    </a:cubicBezTo>
                    <a:cubicBezTo>
                      <a:pt x="429" y="183"/>
                      <a:pt x="409" y="194"/>
                      <a:pt x="406" y="201"/>
                    </a:cubicBezTo>
                    <a:cubicBezTo>
                      <a:pt x="403" y="207"/>
                      <a:pt x="393" y="230"/>
                      <a:pt x="391" y="239"/>
                    </a:cubicBezTo>
                    <a:cubicBezTo>
                      <a:pt x="388" y="249"/>
                      <a:pt x="385" y="272"/>
                      <a:pt x="385" y="279"/>
                    </a:cubicBezTo>
                    <a:cubicBezTo>
                      <a:pt x="385" y="287"/>
                      <a:pt x="383" y="296"/>
                      <a:pt x="377" y="303"/>
                    </a:cubicBezTo>
                    <a:cubicBezTo>
                      <a:pt x="371" y="309"/>
                      <a:pt x="366" y="311"/>
                      <a:pt x="371" y="313"/>
                    </a:cubicBezTo>
                    <a:cubicBezTo>
                      <a:pt x="376" y="315"/>
                      <a:pt x="373" y="323"/>
                      <a:pt x="371" y="331"/>
                    </a:cubicBezTo>
                    <a:cubicBezTo>
                      <a:pt x="370" y="339"/>
                      <a:pt x="372" y="344"/>
                      <a:pt x="371" y="351"/>
                    </a:cubicBezTo>
                    <a:cubicBezTo>
                      <a:pt x="371" y="359"/>
                      <a:pt x="398" y="351"/>
                      <a:pt x="411" y="352"/>
                    </a:cubicBezTo>
                    <a:cubicBezTo>
                      <a:pt x="425" y="353"/>
                      <a:pt x="531" y="342"/>
                      <a:pt x="546" y="342"/>
                    </a:cubicBezTo>
                    <a:cubicBezTo>
                      <a:pt x="561" y="342"/>
                      <a:pt x="613" y="337"/>
                      <a:pt x="623" y="337"/>
                    </a:cubicBezTo>
                    <a:cubicBezTo>
                      <a:pt x="632" y="338"/>
                      <a:pt x="647" y="331"/>
                      <a:pt x="653" y="337"/>
                    </a:cubicBezTo>
                    <a:cubicBezTo>
                      <a:pt x="660" y="343"/>
                      <a:pt x="646" y="365"/>
                      <a:pt x="640" y="384"/>
                    </a:cubicBezTo>
                    <a:cubicBezTo>
                      <a:pt x="634" y="403"/>
                      <a:pt x="645" y="409"/>
                      <a:pt x="659" y="422"/>
                    </a:cubicBezTo>
                    <a:cubicBezTo>
                      <a:pt x="673" y="434"/>
                      <a:pt x="678" y="459"/>
                      <a:pt x="684" y="470"/>
                    </a:cubicBezTo>
                    <a:cubicBezTo>
                      <a:pt x="684" y="470"/>
                      <a:pt x="684" y="470"/>
                      <a:pt x="684" y="470"/>
                    </a:cubicBezTo>
                    <a:cubicBezTo>
                      <a:pt x="685" y="470"/>
                      <a:pt x="685" y="471"/>
                      <a:pt x="685" y="471"/>
                    </a:cubicBezTo>
                    <a:cubicBezTo>
                      <a:pt x="686" y="472"/>
                      <a:pt x="687" y="473"/>
                      <a:pt x="687" y="473"/>
                    </a:cubicBezTo>
                    <a:cubicBezTo>
                      <a:pt x="689" y="476"/>
                      <a:pt x="691" y="478"/>
                      <a:pt x="689" y="479"/>
                    </a:cubicBezTo>
                    <a:cubicBezTo>
                      <a:pt x="689" y="479"/>
                      <a:pt x="676" y="482"/>
                      <a:pt x="669" y="480"/>
                    </a:cubicBezTo>
                    <a:cubicBezTo>
                      <a:pt x="668" y="480"/>
                      <a:pt x="668" y="480"/>
                      <a:pt x="668" y="480"/>
                    </a:cubicBezTo>
                    <a:cubicBezTo>
                      <a:pt x="667" y="480"/>
                      <a:pt x="666" y="479"/>
                      <a:pt x="665" y="479"/>
                    </a:cubicBezTo>
                    <a:cubicBezTo>
                      <a:pt x="661" y="474"/>
                      <a:pt x="662" y="468"/>
                      <a:pt x="654" y="467"/>
                    </a:cubicBezTo>
                    <a:cubicBezTo>
                      <a:pt x="647" y="466"/>
                      <a:pt x="620" y="460"/>
                      <a:pt x="616" y="455"/>
                    </a:cubicBezTo>
                    <a:cubicBezTo>
                      <a:pt x="611" y="451"/>
                      <a:pt x="605" y="440"/>
                      <a:pt x="593" y="447"/>
                    </a:cubicBezTo>
                    <a:cubicBezTo>
                      <a:pt x="582" y="454"/>
                      <a:pt x="559" y="471"/>
                      <a:pt x="559" y="482"/>
                    </a:cubicBezTo>
                    <a:cubicBezTo>
                      <a:pt x="559" y="493"/>
                      <a:pt x="559" y="501"/>
                      <a:pt x="571" y="501"/>
                    </a:cubicBezTo>
                    <a:cubicBezTo>
                      <a:pt x="571" y="501"/>
                      <a:pt x="603" y="503"/>
                      <a:pt x="614" y="502"/>
                    </a:cubicBezTo>
                    <a:cubicBezTo>
                      <a:pt x="624" y="501"/>
                      <a:pt x="627" y="498"/>
                      <a:pt x="630" y="496"/>
                    </a:cubicBezTo>
                    <a:cubicBezTo>
                      <a:pt x="632" y="494"/>
                      <a:pt x="634" y="491"/>
                      <a:pt x="644" y="490"/>
                    </a:cubicBezTo>
                    <a:cubicBezTo>
                      <a:pt x="649" y="490"/>
                      <a:pt x="660" y="489"/>
                      <a:pt x="667" y="489"/>
                    </a:cubicBezTo>
                    <a:cubicBezTo>
                      <a:pt x="667" y="489"/>
                      <a:pt x="667" y="489"/>
                      <a:pt x="667" y="489"/>
                    </a:cubicBezTo>
                    <a:cubicBezTo>
                      <a:pt x="667" y="489"/>
                      <a:pt x="668" y="489"/>
                      <a:pt x="668" y="489"/>
                    </a:cubicBezTo>
                    <a:cubicBezTo>
                      <a:pt x="674" y="490"/>
                      <a:pt x="677" y="492"/>
                      <a:pt x="671" y="497"/>
                    </a:cubicBezTo>
                    <a:cubicBezTo>
                      <a:pt x="658" y="508"/>
                      <a:pt x="653" y="508"/>
                      <a:pt x="653" y="510"/>
                    </a:cubicBezTo>
                    <a:cubicBezTo>
                      <a:pt x="653" y="512"/>
                      <a:pt x="664" y="517"/>
                      <a:pt x="667" y="519"/>
                    </a:cubicBezTo>
                    <a:cubicBezTo>
                      <a:pt x="670" y="521"/>
                      <a:pt x="672" y="525"/>
                      <a:pt x="674" y="527"/>
                    </a:cubicBezTo>
                    <a:cubicBezTo>
                      <a:pt x="676" y="528"/>
                      <a:pt x="684" y="532"/>
                      <a:pt x="686" y="527"/>
                    </a:cubicBezTo>
                    <a:cubicBezTo>
                      <a:pt x="688" y="521"/>
                      <a:pt x="689" y="509"/>
                      <a:pt x="691" y="506"/>
                    </a:cubicBezTo>
                    <a:cubicBezTo>
                      <a:pt x="694" y="504"/>
                      <a:pt x="693" y="499"/>
                      <a:pt x="700" y="497"/>
                    </a:cubicBezTo>
                    <a:cubicBezTo>
                      <a:pt x="707" y="496"/>
                      <a:pt x="708" y="499"/>
                      <a:pt x="712" y="506"/>
                    </a:cubicBezTo>
                    <a:cubicBezTo>
                      <a:pt x="716" y="513"/>
                      <a:pt x="723" y="518"/>
                      <a:pt x="724" y="523"/>
                    </a:cubicBezTo>
                    <a:cubicBezTo>
                      <a:pt x="726" y="528"/>
                      <a:pt x="733" y="539"/>
                      <a:pt x="720" y="540"/>
                    </a:cubicBezTo>
                    <a:cubicBezTo>
                      <a:pt x="720" y="540"/>
                      <a:pt x="686" y="539"/>
                      <a:pt x="684" y="546"/>
                    </a:cubicBezTo>
                    <a:cubicBezTo>
                      <a:pt x="682" y="553"/>
                      <a:pt x="673" y="563"/>
                      <a:pt x="679" y="577"/>
                    </a:cubicBezTo>
                    <a:cubicBezTo>
                      <a:pt x="684" y="591"/>
                      <a:pt x="699" y="595"/>
                      <a:pt x="699" y="595"/>
                    </a:cubicBezTo>
                    <a:cubicBezTo>
                      <a:pt x="699" y="595"/>
                      <a:pt x="708" y="601"/>
                      <a:pt x="711" y="605"/>
                    </a:cubicBezTo>
                    <a:cubicBezTo>
                      <a:pt x="713" y="608"/>
                      <a:pt x="728" y="612"/>
                      <a:pt x="732" y="612"/>
                    </a:cubicBezTo>
                    <a:cubicBezTo>
                      <a:pt x="736" y="612"/>
                      <a:pt x="760" y="616"/>
                      <a:pt x="766" y="621"/>
                    </a:cubicBezTo>
                    <a:cubicBezTo>
                      <a:pt x="772" y="625"/>
                      <a:pt x="780" y="647"/>
                      <a:pt x="778" y="650"/>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81" name="Google Shape;2481;g30ae3843c29_0_4768"/>
              <p:cNvSpPr/>
              <p:nvPr/>
            </p:nvSpPr>
            <p:spPr>
              <a:xfrm>
                <a:off x="3654" y="2660"/>
                <a:ext cx="2" cy="2"/>
              </a:xfrm>
              <a:custGeom>
                <a:avLst/>
                <a:gdLst/>
                <a:ahLst/>
                <a:cxnLst/>
                <a:rect l="l" t="t" r="r" b="b"/>
                <a:pathLst>
                  <a:path w="3" h="3" extrusionOk="0">
                    <a:moveTo>
                      <a:pt x="3" y="3"/>
                    </a:moveTo>
                    <a:cubicBezTo>
                      <a:pt x="2" y="2"/>
                      <a:pt x="1"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82" name="Google Shape;2482;g30ae3843c29_0_4768"/>
              <p:cNvSpPr/>
              <p:nvPr/>
            </p:nvSpPr>
            <p:spPr>
              <a:xfrm>
                <a:off x="3654" y="2660"/>
                <a:ext cx="2" cy="2"/>
              </a:xfrm>
              <a:custGeom>
                <a:avLst/>
                <a:gdLst/>
                <a:ahLst/>
                <a:cxnLst/>
                <a:rect l="l" t="t" r="r" b="b"/>
                <a:pathLst>
                  <a:path w="3" h="3" extrusionOk="0">
                    <a:moveTo>
                      <a:pt x="3" y="3"/>
                    </a:moveTo>
                    <a:cubicBezTo>
                      <a:pt x="2" y="2"/>
                      <a:pt x="1"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83" name="Google Shape;2483;g30ae3843c29_0_4768"/>
              <p:cNvSpPr/>
              <p:nvPr/>
            </p:nvSpPr>
            <p:spPr>
              <a:xfrm>
                <a:off x="3387" y="2749"/>
                <a:ext cx="37" cy="23"/>
              </a:xfrm>
              <a:custGeom>
                <a:avLst/>
                <a:gdLst/>
                <a:ahLst/>
                <a:cxnLst/>
                <a:rect l="l" t="t" r="r" b="b"/>
                <a:pathLst>
                  <a:path w="51" h="31" extrusionOk="0">
                    <a:moveTo>
                      <a:pt x="51" y="15"/>
                    </a:moveTo>
                    <a:cubicBezTo>
                      <a:pt x="50" y="19"/>
                      <a:pt x="48" y="26"/>
                      <a:pt x="42" y="29"/>
                    </a:cubicBezTo>
                    <a:cubicBezTo>
                      <a:pt x="36" y="31"/>
                      <a:pt x="32" y="27"/>
                      <a:pt x="16" y="21"/>
                    </a:cubicBezTo>
                    <a:cubicBezTo>
                      <a:pt x="0" y="14"/>
                      <a:pt x="10" y="7"/>
                      <a:pt x="12" y="5"/>
                    </a:cubicBezTo>
                    <a:cubicBezTo>
                      <a:pt x="14" y="3"/>
                      <a:pt x="25" y="0"/>
                      <a:pt x="31" y="0"/>
                    </a:cubicBezTo>
                    <a:cubicBezTo>
                      <a:pt x="38" y="0"/>
                      <a:pt x="45" y="5"/>
                      <a:pt x="45" y="5"/>
                    </a:cubicBezTo>
                    <a:cubicBezTo>
                      <a:pt x="49" y="8"/>
                      <a:pt x="51" y="10"/>
                      <a:pt x="51" y="15"/>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84" name="Google Shape;2484;g30ae3843c29_0_4768"/>
              <p:cNvSpPr/>
              <p:nvPr/>
            </p:nvSpPr>
            <p:spPr>
              <a:xfrm>
                <a:off x="3086" y="1864"/>
                <a:ext cx="506" cy="463"/>
              </a:xfrm>
              <a:custGeom>
                <a:avLst/>
                <a:gdLst/>
                <a:ahLst/>
                <a:cxnLst/>
                <a:rect l="l" t="t" r="r" b="b"/>
                <a:pathLst>
                  <a:path w="696" h="637" extrusionOk="0">
                    <a:moveTo>
                      <a:pt x="690" y="98"/>
                    </a:moveTo>
                    <a:cubicBezTo>
                      <a:pt x="672" y="125"/>
                      <a:pt x="665" y="124"/>
                      <a:pt x="662" y="126"/>
                    </a:cubicBezTo>
                    <a:cubicBezTo>
                      <a:pt x="660" y="128"/>
                      <a:pt x="656" y="135"/>
                      <a:pt x="656" y="140"/>
                    </a:cubicBezTo>
                    <a:cubicBezTo>
                      <a:pt x="657" y="144"/>
                      <a:pt x="663" y="158"/>
                      <a:pt x="656" y="161"/>
                    </a:cubicBezTo>
                    <a:cubicBezTo>
                      <a:pt x="650" y="164"/>
                      <a:pt x="630" y="180"/>
                      <a:pt x="632" y="187"/>
                    </a:cubicBezTo>
                    <a:cubicBezTo>
                      <a:pt x="634" y="194"/>
                      <a:pt x="648" y="197"/>
                      <a:pt x="649" y="206"/>
                    </a:cubicBezTo>
                    <a:cubicBezTo>
                      <a:pt x="650" y="214"/>
                      <a:pt x="648" y="228"/>
                      <a:pt x="639" y="236"/>
                    </a:cubicBezTo>
                    <a:cubicBezTo>
                      <a:pt x="630" y="244"/>
                      <a:pt x="626" y="254"/>
                      <a:pt x="623" y="260"/>
                    </a:cubicBezTo>
                    <a:cubicBezTo>
                      <a:pt x="618" y="262"/>
                      <a:pt x="620" y="267"/>
                      <a:pt x="619" y="276"/>
                    </a:cubicBezTo>
                    <a:cubicBezTo>
                      <a:pt x="618" y="289"/>
                      <a:pt x="614" y="283"/>
                      <a:pt x="612" y="286"/>
                    </a:cubicBezTo>
                    <a:cubicBezTo>
                      <a:pt x="611" y="290"/>
                      <a:pt x="600" y="296"/>
                      <a:pt x="589" y="310"/>
                    </a:cubicBezTo>
                    <a:cubicBezTo>
                      <a:pt x="578" y="323"/>
                      <a:pt x="578" y="331"/>
                      <a:pt x="578" y="345"/>
                    </a:cubicBezTo>
                    <a:cubicBezTo>
                      <a:pt x="577" y="359"/>
                      <a:pt x="570" y="372"/>
                      <a:pt x="554" y="386"/>
                    </a:cubicBezTo>
                    <a:cubicBezTo>
                      <a:pt x="539" y="401"/>
                      <a:pt x="544" y="413"/>
                      <a:pt x="543" y="425"/>
                    </a:cubicBezTo>
                    <a:cubicBezTo>
                      <a:pt x="542" y="437"/>
                      <a:pt x="540" y="435"/>
                      <a:pt x="528" y="441"/>
                    </a:cubicBezTo>
                    <a:cubicBezTo>
                      <a:pt x="517" y="447"/>
                      <a:pt x="522" y="451"/>
                      <a:pt x="520" y="460"/>
                    </a:cubicBezTo>
                    <a:cubicBezTo>
                      <a:pt x="519" y="468"/>
                      <a:pt x="520" y="474"/>
                      <a:pt x="518" y="482"/>
                    </a:cubicBezTo>
                    <a:cubicBezTo>
                      <a:pt x="517" y="490"/>
                      <a:pt x="500" y="502"/>
                      <a:pt x="498" y="513"/>
                    </a:cubicBezTo>
                    <a:cubicBezTo>
                      <a:pt x="496" y="524"/>
                      <a:pt x="506" y="540"/>
                      <a:pt x="514" y="553"/>
                    </a:cubicBezTo>
                    <a:cubicBezTo>
                      <a:pt x="522" y="566"/>
                      <a:pt x="526" y="584"/>
                      <a:pt x="522" y="592"/>
                    </a:cubicBezTo>
                    <a:cubicBezTo>
                      <a:pt x="518" y="600"/>
                      <a:pt x="514" y="601"/>
                      <a:pt x="512" y="613"/>
                    </a:cubicBezTo>
                    <a:cubicBezTo>
                      <a:pt x="510" y="621"/>
                      <a:pt x="509" y="622"/>
                      <a:pt x="509" y="623"/>
                    </a:cubicBezTo>
                    <a:cubicBezTo>
                      <a:pt x="97" y="637"/>
                      <a:pt x="97" y="637"/>
                      <a:pt x="97" y="637"/>
                    </a:cubicBezTo>
                    <a:cubicBezTo>
                      <a:pt x="97" y="637"/>
                      <a:pt x="94" y="562"/>
                      <a:pt x="94" y="553"/>
                    </a:cubicBezTo>
                    <a:cubicBezTo>
                      <a:pt x="94" y="544"/>
                      <a:pt x="82" y="544"/>
                      <a:pt x="82" y="544"/>
                    </a:cubicBezTo>
                    <a:cubicBezTo>
                      <a:pt x="82" y="544"/>
                      <a:pt x="50" y="544"/>
                      <a:pt x="48" y="544"/>
                    </a:cubicBezTo>
                    <a:cubicBezTo>
                      <a:pt x="46" y="544"/>
                      <a:pt x="35" y="541"/>
                      <a:pt x="35" y="535"/>
                    </a:cubicBezTo>
                    <a:cubicBezTo>
                      <a:pt x="35" y="529"/>
                      <a:pt x="30" y="528"/>
                      <a:pt x="30" y="528"/>
                    </a:cubicBezTo>
                    <a:cubicBezTo>
                      <a:pt x="30" y="528"/>
                      <a:pt x="27" y="230"/>
                      <a:pt x="25" y="204"/>
                    </a:cubicBezTo>
                    <a:cubicBezTo>
                      <a:pt x="23" y="179"/>
                      <a:pt x="0" y="34"/>
                      <a:pt x="0" y="34"/>
                    </a:cubicBezTo>
                    <a:cubicBezTo>
                      <a:pt x="0" y="34"/>
                      <a:pt x="0" y="26"/>
                      <a:pt x="8" y="26"/>
                    </a:cubicBezTo>
                    <a:cubicBezTo>
                      <a:pt x="17" y="26"/>
                      <a:pt x="480" y="9"/>
                      <a:pt x="501" y="8"/>
                    </a:cubicBezTo>
                    <a:cubicBezTo>
                      <a:pt x="522" y="7"/>
                      <a:pt x="599" y="0"/>
                      <a:pt x="605" y="0"/>
                    </a:cubicBezTo>
                    <a:cubicBezTo>
                      <a:pt x="611" y="1"/>
                      <a:pt x="626" y="8"/>
                      <a:pt x="628" y="20"/>
                    </a:cubicBezTo>
                    <a:cubicBezTo>
                      <a:pt x="630" y="33"/>
                      <a:pt x="628" y="46"/>
                      <a:pt x="614" y="56"/>
                    </a:cubicBezTo>
                    <a:cubicBezTo>
                      <a:pt x="601" y="65"/>
                      <a:pt x="581" y="89"/>
                      <a:pt x="613" y="88"/>
                    </a:cubicBezTo>
                    <a:cubicBezTo>
                      <a:pt x="634" y="88"/>
                      <a:pt x="668" y="81"/>
                      <a:pt x="684" y="84"/>
                    </a:cubicBezTo>
                    <a:cubicBezTo>
                      <a:pt x="692" y="85"/>
                      <a:pt x="696" y="89"/>
                      <a:pt x="690" y="98"/>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85" name="Google Shape;2485;g30ae3843c29_0_4768"/>
              <p:cNvSpPr/>
              <p:nvPr/>
            </p:nvSpPr>
            <p:spPr>
              <a:xfrm>
                <a:off x="1811" y="1870"/>
                <a:ext cx="1414" cy="1372"/>
              </a:xfrm>
              <a:custGeom>
                <a:avLst/>
                <a:gdLst/>
                <a:ahLst/>
                <a:cxnLst/>
                <a:rect l="l" t="t" r="r" b="b"/>
                <a:pathLst>
                  <a:path w="1943" h="1886" extrusionOk="0">
                    <a:moveTo>
                      <a:pt x="1934" y="1006"/>
                    </a:moveTo>
                    <a:cubicBezTo>
                      <a:pt x="1936" y="989"/>
                      <a:pt x="1943" y="959"/>
                      <a:pt x="1930" y="943"/>
                    </a:cubicBezTo>
                    <a:cubicBezTo>
                      <a:pt x="1918" y="928"/>
                      <a:pt x="1910" y="903"/>
                      <a:pt x="1906" y="898"/>
                    </a:cubicBezTo>
                    <a:cubicBezTo>
                      <a:pt x="1902" y="893"/>
                      <a:pt x="1888" y="886"/>
                      <a:pt x="1889" y="869"/>
                    </a:cubicBezTo>
                    <a:cubicBezTo>
                      <a:pt x="1890" y="852"/>
                      <a:pt x="1889" y="839"/>
                      <a:pt x="1881" y="832"/>
                    </a:cubicBezTo>
                    <a:cubicBezTo>
                      <a:pt x="1873" y="825"/>
                      <a:pt x="1852" y="817"/>
                      <a:pt x="1852" y="798"/>
                    </a:cubicBezTo>
                    <a:cubicBezTo>
                      <a:pt x="1852" y="779"/>
                      <a:pt x="1850" y="629"/>
                      <a:pt x="1850" y="629"/>
                    </a:cubicBezTo>
                    <a:cubicBezTo>
                      <a:pt x="1850" y="629"/>
                      <a:pt x="1847" y="554"/>
                      <a:pt x="1847" y="545"/>
                    </a:cubicBezTo>
                    <a:cubicBezTo>
                      <a:pt x="1847" y="536"/>
                      <a:pt x="1835" y="536"/>
                      <a:pt x="1835" y="536"/>
                    </a:cubicBezTo>
                    <a:cubicBezTo>
                      <a:pt x="1835" y="536"/>
                      <a:pt x="1803" y="536"/>
                      <a:pt x="1801" y="536"/>
                    </a:cubicBezTo>
                    <a:cubicBezTo>
                      <a:pt x="1799" y="536"/>
                      <a:pt x="1788" y="533"/>
                      <a:pt x="1788" y="527"/>
                    </a:cubicBezTo>
                    <a:cubicBezTo>
                      <a:pt x="1788" y="521"/>
                      <a:pt x="1783" y="520"/>
                      <a:pt x="1783" y="520"/>
                    </a:cubicBezTo>
                    <a:cubicBezTo>
                      <a:pt x="1783" y="520"/>
                      <a:pt x="1750" y="513"/>
                      <a:pt x="1744" y="510"/>
                    </a:cubicBezTo>
                    <a:cubicBezTo>
                      <a:pt x="1738" y="506"/>
                      <a:pt x="1720" y="493"/>
                      <a:pt x="1702" y="478"/>
                    </a:cubicBezTo>
                    <a:cubicBezTo>
                      <a:pt x="1684" y="464"/>
                      <a:pt x="1671" y="478"/>
                      <a:pt x="1665" y="480"/>
                    </a:cubicBezTo>
                    <a:cubicBezTo>
                      <a:pt x="1659" y="482"/>
                      <a:pt x="1644" y="488"/>
                      <a:pt x="1637" y="482"/>
                    </a:cubicBezTo>
                    <a:cubicBezTo>
                      <a:pt x="1631" y="476"/>
                      <a:pt x="1627" y="467"/>
                      <a:pt x="1605" y="479"/>
                    </a:cubicBezTo>
                    <a:cubicBezTo>
                      <a:pt x="1582" y="491"/>
                      <a:pt x="1586" y="486"/>
                      <a:pt x="1579" y="482"/>
                    </a:cubicBezTo>
                    <a:cubicBezTo>
                      <a:pt x="1573" y="478"/>
                      <a:pt x="1547" y="492"/>
                      <a:pt x="1529" y="505"/>
                    </a:cubicBezTo>
                    <a:cubicBezTo>
                      <a:pt x="1511" y="518"/>
                      <a:pt x="1505" y="508"/>
                      <a:pt x="1492" y="500"/>
                    </a:cubicBezTo>
                    <a:cubicBezTo>
                      <a:pt x="1479" y="491"/>
                      <a:pt x="1456" y="487"/>
                      <a:pt x="1450" y="482"/>
                    </a:cubicBezTo>
                    <a:cubicBezTo>
                      <a:pt x="1444" y="478"/>
                      <a:pt x="1428" y="480"/>
                      <a:pt x="1419" y="486"/>
                    </a:cubicBezTo>
                    <a:cubicBezTo>
                      <a:pt x="1409" y="491"/>
                      <a:pt x="1405" y="511"/>
                      <a:pt x="1398" y="511"/>
                    </a:cubicBezTo>
                    <a:cubicBezTo>
                      <a:pt x="1391" y="511"/>
                      <a:pt x="1391" y="504"/>
                      <a:pt x="1391" y="489"/>
                    </a:cubicBezTo>
                    <a:cubicBezTo>
                      <a:pt x="1391" y="474"/>
                      <a:pt x="1378" y="490"/>
                      <a:pt x="1367" y="492"/>
                    </a:cubicBezTo>
                    <a:cubicBezTo>
                      <a:pt x="1355" y="493"/>
                      <a:pt x="1357" y="492"/>
                      <a:pt x="1348" y="483"/>
                    </a:cubicBezTo>
                    <a:cubicBezTo>
                      <a:pt x="1339" y="474"/>
                      <a:pt x="1322" y="470"/>
                      <a:pt x="1314" y="474"/>
                    </a:cubicBezTo>
                    <a:cubicBezTo>
                      <a:pt x="1306" y="479"/>
                      <a:pt x="1299" y="487"/>
                      <a:pt x="1291" y="487"/>
                    </a:cubicBezTo>
                    <a:cubicBezTo>
                      <a:pt x="1283" y="487"/>
                      <a:pt x="1281" y="476"/>
                      <a:pt x="1280" y="464"/>
                    </a:cubicBezTo>
                    <a:cubicBezTo>
                      <a:pt x="1279" y="453"/>
                      <a:pt x="1261" y="442"/>
                      <a:pt x="1257" y="438"/>
                    </a:cubicBezTo>
                    <a:cubicBezTo>
                      <a:pt x="1253" y="435"/>
                      <a:pt x="1241" y="438"/>
                      <a:pt x="1229" y="443"/>
                    </a:cubicBezTo>
                    <a:cubicBezTo>
                      <a:pt x="1218" y="448"/>
                      <a:pt x="1203" y="450"/>
                      <a:pt x="1197" y="444"/>
                    </a:cubicBezTo>
                    <a:cubicBezTo>
                      <a:pt x="1191" y="438"/>
                      <a:pt x="1189" y="440"/>
                      <a:pt x="1175" y="440"/>
                    </a:cubicBezTo>
                    <a:cubicBezTo>
                      <a:pt x="1162" y="440"/>
                      <a:pt x="1154" y="430"/>
                      <a:pt x="1151" y="428"/>
                    </a:cubicBezTo>
                    <a:cubicBezTo>
                      <a:pt x="1149" y="427"/>
                      <a:pt x="1125" y="427"/>
                      <a:pt x="1113" y="427"/>
                    </a:cubicBezTo>
                    <a:cubicBezTo>
                      <a:pt x="1101" y="427"/>
                      <a:pt x="1109" y="410"/>
                      <a:pt x="1107" y="399"/>
                    </a:cubicBezTo>
                    <a:cubicBezTo>
                      <a:pt x="1105" y="388"/>
                      <a:pt x="1093" y="384"/>
                      <a:pt x="1083" y="384"/>
                    </a:cubicBezTo>
                    <a:cubicBezTo>
                      <a:pt x="1073" y="383"/>
                      <a:pt x="1072" y="390"/>
                      <a:pt x="1053" y="388"/>
                    </a:cubicBezTo>
                    <a:cubicBezTo>
                      <a:pt x="1035" y="387"/>
                      <a:pt x="1019" y="370"/>
                      <a:pt x="1019" y="370"/>
                    </a:cubicBezTo>
                    <a:cubicBezTo>
                      <a:pt x="1019" y="370"/>
                      <a:pt x="1007" y="360"/>
                      <a:pt x="1002" y="358"/>
                    </a:cubicBezTo>
                    <a:cubicBezTo>
                      <a:pt x="997" y="355"/>
                      <a:pt x="993" y="348"/>
                      <a:pt x="993" y="348"/>
                    </a:cubicBezTo>
                    <a:cubicBezTo>
                      <a:pt x="993" y="348"/>
                      <a:pt x="1001" y="28"/>
                      <a:pt x="1001" y="21"/>
                    </a:cubicBezTo>
                    <a:cubicBezTo>
                      <a:pt x="1001" y="14"/>
                      <a:pt x="999" y="15"/>
                      <a:pt x="999" y="15"/>
                    </a:cubicBezTo>
                    <a:cubicBezTo>
                      <a:pt x="999" y="15"/>
                      <a:pt x="595" y="0"/>
                      <a:pt x="587" y="0"/>
                    </a:cubicBezTo>
                    <a:cubicBezTo>
                      <a:pt x="583" y="0"/>
                      <a:pt x="583" y="4"/>
                      <a:pt x="583" y="4"/>
                    </a:cubicBezTo>
                    <a:cubicBezTo>
                      <a:pt x="563" y="296"/>
                      <a:pt x="563" y="296"/>
                      <a:pt x="563" y="296"/>
                    </a:cubicBezTo>
                    <a:cubicBezTo>
                      <a:pt x="530" y="775"/>
                      <a:pt x="530" y="775"/>
                      <a:pt x="530" y="775"/>
                    </a:cubicBezTo>
                    <a:cubicBezTo>
                      <a:pt x="530" y="779"/>
                      <a:pt x="528" y="785"/>
                      <a:pt x="522" y="786"/>
                    </a:cubicBezTo>
                    <a:cubicBezTo>
                      <a:pt x="518" y="787"/>
                      <a:pt x="0" y="745"/>
                      <a:pt x="0" y="749"/>
                    </a:cubicBezTo>
                    <a:cubicBezTo>
                      <a:pt x="0" y="753"/>
                      <a:pt x="5" y="763"/>
                      <a:pt x="5" y="769"/>
                    </a:cubicBezTo>
                    <a:cubicBezTo>
                      <a:pt x="5" y="773"/>
                      <a:pt x="5" y="777"/>
                      <a:pt x="12" y="781"/>
                    </a:cubicBezTo>
                    <a:cubicBezTo>
                      <a:pt x="12" y="781"/>
                      <a:pt x="12" y="781"/>
                      <a:pt x="12" y="781"/>
                    </a:cubicBezTo>
                    <a:cubicBezTo>
                      <a:pt x="14" y="782"/>
                      <a:pt x="16" y="783"/>
                      <a:pt x="18" y="783"/>
                    </a:cubicBezTo>
                    <a:cubicBezTo>
                      <a:pt x="30" y="787"/>
                      <a:pt x="24" y="787"/>
                      <a:pt x="34" y="795"/>
                    </a:cubicBezTo>
                    <a:cubicBezTo>
                      <a:pt x="44" y="801"/>
                      <a:pt x="60" y="839"/>
                      <a:pt x="74" y="849"/>
                    </a:cubicBezTo>
                    <a:cubicBezTo>
                      <a:pt x="88" y="858"/>
                      <a:pt x="110" y="886"/>
                      <a:pt x="118" y="896"/>
                    </a:cubicBezTo>
                    <a:cubicBezTo>
                      <a:pt x="126" y="906"/>
                      <a:pt x="152" y="937"/>
                      <a:pt x="156" y="945"/>
                    </a:cubicBezTo>
                    <a:cubicBezTo>
                      <a:pt x="160" y="955"/>
                      <a:pt x="206" y="985"/>
                      <a:pt x="219" y="994"/>
                    </a:cubicBezTo>
                    <a:cubicBezTo>
                      <a:pt x="232" y="1003"/>
                      <a:pt x="238" y="1019"/>
                      <a:pt x="239" y="1029"/>
                    </a:cubicBezTo>
                    <a:cubicBezTo>
                      <a:pt x="240" y="1039"/>
                      <a:pt x="259" y="1071"/>
                      <a:pt x="264" y="1079"/>
                    </a:cubicBezTo>
                    <a:cubicBezTo>
                      <a:pt x="269" y="1086"/>
                      <a:pt x="264" y="1111"/>
                      <a:pt x="264" y="1133"/>
                    </a:cubicBezTo>
                    <a:cubicBezTo>
                      <a:pt x="264" y="1154"/>
                      <a:pt x="294" y="1191"/>
                      <a:pt x="306" y="1201"/>
                    </a:cubicBezTo>
                    <a:cubicBezTo>
                      <a:pt x="318" y="1211"/>
                      <a:pt x="388" y="1259"/>
                      <a:pt x="402" y="1270"/>
                    </a:cubicBezTo>
                    <a:cubicBezTo>
                      <a:pt x="416" y="1281"/>
                      <a:pt x="452" y="1301"/>
                      <a:pt x="466" y="1305"/>
                    </a:cubicBezTo>
                    <a:cubicBezTo>
                      <a:pt x="480" y="1310"/>
                      <a:pt x="493" y="1294"/>
                      <a:pt x="508" y="1283"/>
                    </a:cubicBezTo>
                    <a:cubicBezTo>
                      <a:pt x="523" y="1272"/>
                      <a:pt x="540" y="1235"/>
                      <a:pt x="545" y="1216"/>
                    </a:cubicBezTo>
                    <a:cubicBezTo>
                      <a:pt x="550" y="1197"/>
                      <a:pt x="566" y="1185"/>
                      <a:pt x="569" y="1185"/>
                    </a:cubicBezTo>
                    <a:cubicBezTo>
                      <a:pt x="572" y="1185"/>
                      <a:pt x="599" y="1182"/>
                      <a:pt x="612" y="1175"/>
                    </a:cubicBezTo>
                    <a:cubicBezTo>
                      <a:pt x="625" y="1167"/>
                      <a:pt x="647" y="1171"/>
                      <a:pt x="652" y="1175"/>
                    </a:cubicBezTo>
                    <a:cubicBezTo>
                      <a:pt x="657" y="1179"/>
                      <a:pt x="698" y="1185"/>
                      <a:pt x="704" y="1188"/>
                    </a:cubicBezTo>
                    <a:cubicBezTo>
                      <a:pt x="710" y="1191"/>
                      <a:pt x="722" y="1186"/>
                      <a:pt x="740" y="1183"/>
                    </a:cubicBezTo>
                    <a:cubicBezTo>
                      <a:pt x="758" y="1179"/>
                      <a:pt x="768" y="1210"/>
                      <a:pt x="781" y="1223"/>
                    </a:cubicBezTo>
                    <a:cubicBezTo>
                      <a:pt x="794" y="1236"/>
                      <a:pt x="855" y="1299"/>
                      <a:pt x="858" y="1303"/>
                    </a:cubicBezTo>
                    <a:cubicBezTo>
                      <a:pt x="860" y="1307"/>
                      <a:pt x="874" y="1349"/>
                      <a:pt x="882" y="1365"/>
                    </a:cubicBezTo>
                    <a:cubicBezTo>
                      <a:pt x="891" y="1382"/>
                      <a:pt x="908" y="1427"/>
                      <a:pt x="914" y="1447"/>
                    </a:cubicBezTo>
                    <a:cubicBezTo>
                      <a:pt x="920" y="1467"/>
                      <a:pt x="950" y="1489"/>
                      <a:pt x="964" y="1512"/>
                    </a:cubicBezTo>
                    <a:cubicBezTo>
                      <a:pt x="977" y="1535"/>
                      <a:pt x="1006" y="1564"/>
                      <a:pt x="1014" y="1569"/>
                    </a:cubicBezTo>
                    <a:cubicBezTo>
                      <a:pt x="1023" y="1573"/>
                      <a:pt x="1030" y="1584"/>
                      <a:pt x="1032" y="1593"/>
                    </a:cubicBezTo>
                    <a:cubicBezTo>
                      <a:pt x="1036" y="1603"/>
                      <a:pt x="1038" y="1635"/>
                      <a:pt x="1038" y="1639"/>
                    </a:cubicBezTo>
                    <a:cubicBezTo>
                      <a:pt x="1038" y="1643"/>
                      <a:pt x="1037" y="1661"/>
                      <a:pt x="1044" y="1671"/>
                    </a:cubicBezTo>
                    <a:cubicBezTo>
                      <a:pt x="1051" y="1681"/>
                      <a:pt x="1062" y="1703"/>
                      <a:pt x="1068" y="1711"/>
                    </a:cubicBezTo>
                    <a:cubicBezTo>
                      <a:pt x="1073" y="1719"/>
                      <a:pt x="1074" y="1727"/>
                      <a:pt x="1080" y="1755"/>
                    </a:cubicBezTo>
                    <a:cubicBezTo>
                      <a:pt x="1086" y="1781"/>
                      <a:pt x="1091" y="1784"/>
                      <a:pt x="1106" y="1787"/>
                    </a:cubicBezTo>
                    <a:cubicBezTo>
                      <a:pt x="1121" y="1790"/>
                      <a:pt x="1135" y="1792"/>
                      <a:pt x="1148" y="1799"/>
                    </a:cubicBezTo>
                    <a:cubicBezTo>
                      <a:pt x="1160" y="1806"/>
                      <a:pt x="1168" y="1817"/>
                      <a:pt x="1180" y="1817"/>
                    </a:cubicBezTo>
                    <a:cubicBezTo>
                      <a:pt x="1192" y="1818"/>
                      <a:pt x="1195" y="1822"/>
                      <a:pt x="1206" y="1831"/>
                    </a:cubicBezTo>
                    <a:cubicBezTo>
                      <a:pt x="1217" y="1840"/>
                      <a:pt x="1242" y="1847"/>
                      <a:pt x="1248" y="1845"/>
                    </a:cubicBezTo>
                    <a:cubicBezTo>
                      <a:pt x="1253" y="1845"/>
                      <a:pt x="1294" y="1849"/>
                      <a:pt x="1312" y="1853"/>
                    </a:cubicBezTo>
                    <a:cubicBezTo>
                      <a:pt x="1330" y="1855"/>
                      <a:pt x="1330" y="1867"/>
                      <a:pt x="1342" y="1877"/>
                    </a:cubicBezTo>
                    <a:cubicBezTo>
                      <a:pt x="1355" y="1886"/>
                      <a:pt x="1370" y="1879"/>
                      <a:pt x="1375" y="1877"/>
                    </a:cubicBezTo>
                    <a:cubicBezTo>
                      <a:pt x="1380" y="1875"/>
                      <a:pt x="1377" y="1856"/>
                      <a:pt x="1377" y="1856"/>
                    </a:cubicBezTo>
                    <a:cubicBezTo>
                      <a:pt x="1377" y="1856"/>
                      <a:pt x="1376" y="1843"/>
                      <a:pt x="1376" y="1830"/>
                    </a:cubicBezTo>
                    <a:cubicBezTo>
                      <a:pt x="1376" y="1817"/>
                      <a:pt x="1362" y="1801"/>
                      <a:pt x="1358" y="1795"/>
                    </a:cubicBezTo>
                    <a:cubicBezTo>
                      <a:pt x="1355" y="1789"/>
                      <a:pt x="1354" y="1782"/>
                      <a:pt x="1355" y="1768"/>
                    </a:cubicBezTo>
                    <a:cubicBezTo>
                      <a:pt x="1356" y="1754"/>
                      <a:pt x="1342" y="1745"/>
                      <a:pt x="1342" y="1735"/>
                    </a:cubicBezTo>
                    <a:cubicBezTo>
                      <a:pt x="1342" y="1725"/>
                      <a:pt x="1342" y="1724"/>
                      <a:pt x="1338" y="1722"/>
                    </a:cubicBezTo>
                    <a:cubicBezTo>
                      <a:pt x="1334" y="1720"/>
                      <a:pt x="1336" y="1712"/>
                      <a:pt x="1334" y="1705"/>
                    </a:cubicBezTo>
                    <a:cubicBezTo>
                      <a:pt x="1331" y="1698"/>
                      <a:pt x="1330" y="1693"/>
                      <a:pt x="1334" y="1691"/>
                    </a:cubicBezTo>
                    <a:cubicBezTo>
                      <a:pt x="1340" y="1687"/>
                      <a:pt x="1350" y="1667"/>
                      <a:pt x="1354" y="1659"/>
                    </a:cubicBezTo>
                    <a:cubicBezTo>
                      <a:pt x="1357" y="1653"/>
                      <a:pt x="1348" y="1641"/>
                      <a:pt x="1341" y="1641"/>
                    </a:cubicBezTo>
                    <a:cubicBezTo>
                      <a:pt x="1334" y="1641"/>
                      <a:pt x="1323" y="1641"/>
                      <a:pt x="1314" y="1637"/>
                    </a:cubicBezTo>
                    <a:cubicBezTo>
                      <a:pt x="1305" y="1633"/>
                      <a:pt x="1312" y="1627"/>
                      <a:pt x="1314" y="1623"/>
                    </a:cubicBezTo>
                    <a:cubicBezTo>
                      <a:pt x="1316" y="1619"/>
                      <a:pt x="1335" y="1623"/>
                      <a:pt x="1342" y="1627"/>
                    </a:cubicBezTo>
                    <a:cubicBezTo>
                      <a:pt x="1349" y="1632"/>
                      <a:pt x="1349" y="1633"/>
                      <a:pt x="1354" y="1627"/>
                    </a:cubicBezTo>
                    <a:cubicBezTo>
                      <a:pt x="1360" y="1623"/>
                      <a:pt x="1370" y="1593"/>
                      <a:pt x="1374" y="1587"/>
                    </a:cubicBezTo>
                    <a:cubicBezTo>
                      <a:pt x="1376" y="1581"/>
                      <a:pt x="1374" y="1575"/>
                      <a:pt x="1374" y="1570"/>
                    </a:cubicBezTo>
                    <a:cubicBezTo>
                      <a:pt x="1373" y="1565"/>
                      <a:pt x="1368" y="1557"/>
                      <a:pt x="1362" y="1550"/>
                    </a:cubicBezTo>
                    <a:cubicBezTo>
                      <a:pt x="1356" y="1543"/>
                      <a:pt x="1356" y="1543"/>
                      <a:pt x="1359" y="1533"/>
                    </a:cubicBezTo>
                    <a:cubicBezTo>
                      <a:pt x="1362" y="1523"/>
                      <a:pt x="1366" y="1531"/>
                      <a:pt x="1373" y="1532"/>
                    </a:cubicBezTo>
                    <a:cubicBezTo>
                      <a:pt x="1380" y="1533"/>
                      <a:pt x="1390" y="1539"/>
                      <a:pt x="1394" y="1539"/>
                    </a:cubicBezTo>
                    <a:cubicBezTo>
                      <a:pt x="1398" y="1539"/>
                      <a:pt x="1405" y="1521"/>
                      <a:pt x="1408" y="1517"/>
                    </a:cubicBezTo>
                    <a:cubicBezTo>
                      <a:pt x="1410" y="1514"/>
                      <a:pt x="1414" y="1509"/>
                      <a:pt x="1416" y="1502"/>
                    </a:cubicBezTo>
                    <a:cubicBezTo>
                      <a:pt x="1418" y="1495"/>
                      <a:pt x="1408" y="1501"/>
                      <a:pt x="1402" y="1506"/>
                    </a:cubicBezTo>
                    <a:cubicBezTo>
                      <a:pt x="1398" y="1511"/>
                      <a:pt x="1392" y="1506"/>
                      <a:pt x="1390" y="1501"/>
                    </a:cubicBezTo>
                    <a:cubicBezTo>
                      <a:pt x="1387" y="1497"/>
                      <a:pt x="1390" y="1494"/>
                      <a:pt x="1392" y="1490"/>
                    </a:cubicBezTo>
                    <a:cubicBezTo>
                      <a:pt x="1394" y="1486"/>
                      <a:pt x="1414" y="1484"/>
                      <a:pt x="1416" y="1485"/>
                    </a:cubicBezTo>
                    <a:cubicBezTo>
                      <a:pt x="1420" y="1486"/>
                      <a:pt x="1435" y="1487"/>
                      <a:pt x="1438" y="1487"/>
                    </a:cubicBezTo>
                    <a:cubicBezTo>
                      <a:pt x="1442" y="1487"/>
                      <a:pt x="1446" y="1475"/>
                      <a:pt x="1449" y="1473"/>
                    </a:cubicBezTo>
                    <a:cubicBezTo>
                      <a:pt x="1452" y="1471"/>
                      <a:pt x="1453" y="1467"/>
                      <a:pt x="1452" y="1457"/>
                    </a:cubicBezTo>
                    <a:cubicBezTo>
                      <a:pt x="1451" y="1447"/>
                      <a:pt x="1446" y="1443"/>
                      <a:pt x="1446" y="1443"/>
                    </a:cubicBezTo>
                    <a:cubicBezTo>
                      <a:pt x="1446" y="1443"/>
                      <a:pt x="1446" y="1437"/>
                      <a:pt x="1446" y="1435"/>
                    </a:cubicBezTo>
                    <a:cubicBezTo>
                      <a:pt x="1446" y="1431"/>
                      <a:pt x="1452" y="1428"/>
                      <a:pt x="1452" y="1431"/>
                    </a:cubicBezTo>
                    <a:cubicBezTo>
                      <a:pt x="1452" y="1433"/>
                      <a:pt x="1468" y="1447"/>
                      <a:pt x="1470" y="1449"/>
                    </a:cubicBezTo>
                    <a:cubicBezTo>
                      <a:pt x="1472" y="1451"/>
                      <a:pt x="1481" y="1453"/>
                      <a:pt x="1480" y="1459"/>
                    </a:cubicBezTo>
                    <a:cubicBezTo>
                      <a:pt x="1478" y="1466"/>
                      <a:pt x="1466" y="1474"/>
                      <a:pt x="1459" y="1479"/>
                    </a:cubicBezTo>
                    <a:cubicBezTo>
                      <a:pt x="1452" y="1485"/>
                      <a:pt x="1456" y="1489"/>
                      <a:pt x="1459" y="1490"/>
                    </a:cubicBezTo>
                    <a:cubicBezTo>
                      <a:pt x="1462" y="1491"/>
                      <a:pt x="1477" y="1479"/>
                      <a:pt x="1483" y="1473"/>
                    </a:cubicBezTo>
                    <a:cubicBezTo>
                      <a:pt x="1489" y="1468"/>
                      <a:pt x="1500" y="1462"/>
                      <a:pt x="1508" y="1455"/>
                    </a:cubicBezTo>
                    <a:cubicBezTo>
                      <a:pt x="1516" y="1447"/>
                      <a:pt x="1508" y="1431"/>
                      <a:pt x="1507" y="1427"/>
                    </a:cubicBezTo>
                    <a:cubicBezTo>
                      <a:pt x="1506" y="1423"/>
                      <a:pt x="1496" y="1419"/>
                      <a:pt x="1480" y="1405"/>
                    </a:cubicBezTo>
                    <a:cubicBezTo>
                      <a:pt x="1462" y="1392"/>
                      <a:pt x="1483" y="1391"/>
                      <a:pt x="1483" y="1391"/>
                    </a:cubicBezTo>
                    <a:cubicBezTo>
                      <a:pt x="1483" y="1391"/>
                      <a:pt x="1496" y="1403"/>
                      <a:pt x="1504" y="1408"/>
                    </a:cubicBezTo>
                    <a:cubicBezTo>
                      <a:pt x="1512" y="1413"/>
                      <a:pt x="1520" y="1402"/>
                      <a:pt x="1527" y="1401"/>
                    </a:cubicBezTo>
                    <a:cubicBezTo>
                      <a:pt x="1534" y="1401"/>
                      <a:pt x="1549" y="1403"/>
                      <a:pt x="1553" y="1406"/>
                    </a:cubicBezTo>
                    <a:cubicBezTo>
                      <a:pt x="1557" y="1409"/>
                      <a:pt x="1552" y="1412"/>
                      <a:pt x="1550" y="1414"/>
                    </a:cubicBezTo>
                    <a:cubicBezTo>
                      <a:pt x="1548" y="1416"/>
                      <a:pt x="1542" y="1424"/>
                      <a:pt x="1550" y="1423"/>
                    </a:cubicBezTo>
                    <a:cubicBezTo>
                      <a:pt x="1558" y="1421"/>
                      <a:pt x="1578" y="1407"/>
                      <a:pt x="1584" y="1405"/>
                    </a:cubicBezTo>
                    <a:cubicBezTo>
                      <a:pt x="1588" y="1401"/>
                      <a:pt x="1598" y="1397"/>
                      <a:pt x="1600" y="1395"/>
                    </a:cubicBezTo>
                    <a:cubicBezTo>
                      <a:pt x="1602" y="1393"/>
                      <a:pt x="1592" y="1391"/>
                      <a:pt x="1600" y="1389"/>
                    </a:cubicBezTo>
                    <a:cubicBezTo>
                      <a:pt x="1607" y="1386"/>
                      <a:pt x="1606" y="1393"/>
                      <a:pt x="1614" y="1389"/>
                    </a:cubicBezTo>
                    <a:cubicBezTo>
                      <a:pt x="1623" y="1384"/>
                      <a:pt x="1666" y="1356"/>
                      <a:pt x="1684" y="1345"/>
                    </a:cubicBezTo>
                    <a:cubicBezTo>
                      <a:pt x="1700" y="1334"/>
                      <a:pt x="1698" y="1335"/>
                      <a:pt x="1699" y="1326"/>
                    </a:cubicBezTo>
                    <a:cubicBezTo>
                      <a:pt x="1700" y="1317"/>
                      <a:pt x="1708" y="1306"/>
                      <a:pt x="1714" y="1306"/>
                    </a:cubicBezTo>
                    <a:cubicBezTo>
                      <a:pt x="1716" y="1306"/>
                      <a:pt x="1714" y="1307"/>
                      <a:pt x="1714" y="1309"/>
                    </a:cubicBezTo>
                    <a:cubicBezTo>
                      <a:pt x="1715" y="1309"/>
                      <a:pt x="1715" y="1309"/>
                      <a:pt x="1716" y="1309"/>
                    </a:cubicBezTo>
                    <a:cubicBezTo>
                      <a:pt x="1717" y="1310"/>
                      <a:pt x="1718" y="1309"/>
                      <a:pt x="1720" y="1309"/>
                    </a:cubicBezTo>
                    <a:cubicBezTo>
                      <a:pt x="1723" y="1308"/>
                      <a:pt x="1727" y="1306"/>
                      <a:pt x="1730" y="1303"/>
                    </a:cubicBezTo>
                    <a:cubicBezTo>
                      <a:pt x="1736" y="1299"/>
                      <a:pt x="1778" y="1259"/>
                      <a:pt x="1784" y="1256"/>
                    </a:cubicBezTo>
                    <a:cubicBezTo>
                      <a:pt x="1790" y="1253"/>
                      <a:pt x="1838" y="1226"/>
                      <a:pt x="1850" y="1223"/>
                    </a:cubicBezTo>
                    <a:cubicBezTo>
                      <a:pt x="1861" y="1219"/>
                      <a:pt x="1881" y="1213"/>
                      <a:pt x="1888" y="1211"/>
                    </a:cubicBezTo>
                    <a:cubicBezTo>
                      <a:pt x="1894" y="1211"/>
                      <a:pt x="1891" y="1201"/>
                      <a:pt x="1890" y="1200"/>
                    </a:cubicBezTo>
                    <a:cubicBezTo>
                      <a:pt x="1890" y="1200"/>
                      <a:pt x="1890" y="1200"/>
                      <a:pt x="1890" y="1200"/>
                    </a:cubicBezTo>
                    <a:cubicBezTo>
                      <a:pt x="1890" y="1198"/>
                      <a:pt x="1889" y="1197"/>
                      <a:pt x="1889" y="1195"/>
                    </a:cubicBezTo>
                    <a:cubicBezTo>
                      <a:pt x="1888" y="1187"/>
                      <a:pt x="1892" y="1176"/>
                      <a:pt x="1904" y="1161"/>
                    </a:cubicBezTo>
                    <a:cubicBezTo>
                      <a:pt x="1914" y="1147"/>
                      <a:pt x="1916" y="1142"/>
                      <a:pt x="1916" y="1133"/>
                    </a:cubicBezTo>
                    <a:cubicBezTo>
                      <a:pt x="1917" y="1124"/>
                      <a:pt x="1909" y="1112"/>
                      <a:pt x="1910" y="1097"/>
                    </a:cubicBezTo>
                    <a:cubicBezTo>
                      <a:pt x="1910" y="1082"/>
                      <a:pt x="1907" y="1051"/>
                      <a:pt x="1912" y="1047"/>
                    </a:cubicBezTo>
                    <a:cubicBezTo>
                      <a:pt x="1916" y="1044"/>
                      <a:pt x="1932" y="1023"/>
                      <a:pt x="1934" y="1006"/>
                    </a:cubicBezTo>
                    <a:close/>
                    <a:moveTo>
                      <a:pt x="1774" y="1252"/>
                    </a:moveTo>
                    <a:cubicBezTo>
                      <a:pt x="1770" y="1255"/>
                      <a:pt x="1757" y="1261"/>
                      <a:pt x="1751" y="1267"/>
                    </a:cubicBezTo>
                    <a:cubicBezTo>
                      <a:pt x="1748" y="1270"/>
                      <a:pt x="1745" y="1272"/>
                      <a:pt x="1744" y="1272"/>
                    </a:cubicBezTo>
                    <a:cubicBezTo>
                      <a:pt x="1744" y="1272"/>
                      <a:pt x="1744" y="1272"/>
                      <a:pt x="1744" y="1272"/>
                    </a:cubicBezTo>
                    <a:cubicBezTo>
                      <a:pt x="1743" y="1272"/>
                      <a:pt x="1743" y="1271"/>
                      <a:pt x="1743" y="1270"/>
                    </a:cubicBezTo>
                    <a:cubicBezTo>
                      <a:pt x="1743" y="1269"/>
                      <a:pt x="1743" y="1269"/>
                      <a:pt x="1742" y="1268"/>
                    </a:cubicBezTo>
                    <a:cubicBezTo>
                      <a:pt x="1741" y="1266"/>
                      <a:pt x="1739" y="1263"/>
                      <a:pt x="1735" y="1261"/>
                    </a:cubicBezTo>
                    <a:cubicBezTo>
                      <a:pt x="1730" y="1257"/>
                      <a:pt x="1734" y="1255"/>
                      <a:pt x="1728" y="1241"/>
                    </a:cubicBezTo>
                    <a:cubicBezTo>
                      <a:pt x="1721" y="1226"/>
                      <a:pt x="1717" y="1230"/>
                      <a:pt x="1717" y="1220"/>
                    </a:cubicBezTo>
                    <a:cubicBezTo>
                      <a:pt x="1717" y="1211"/>
                      <a:pt x="1723" y="1215"/>
                      <a:pt x="1730" y="1218"/>
                    </a:cubicBezTo>
                    <a:cubicBezTo>
                      <a:pt x="1737" y="1222"/>
                      <a:pt x="1739" y="1216"/>
                      <a:pt x="1745" y="1213"/>
                    </a:cubicBezTo>
                    <a:cubicBezTo>
                      <a:pt x="1752" y="1210"/>
                      <a:pt x="1753" y="1200"/>
                      <a:pt x="1764" y="1200"/>
                    </a:cubicBezTo>
                    <a:cubicBezTo>
                      <a:pt x="1775" y="1199"/>
                      <a:pt x="1764" y="1218"/>
                      <a:pt x="1764" y="1225"/>
                    </a:cubicBezTo>
                    <a:cubicBezTo>
                      <a:pt x="1764" y="1232"/>
                      <a:pt x="1767" y="1237"/>
                      <a:pt x="1767" y="1237"/>
                    </a:cubicBezTo>
                    <a:cubicBezTo>
                      <a:pt x="1769" y="1240"/>
                      <a:pt x="1770" y="1238"/>
                      <a:pt x="1782" y="1237"/>
                    </a:cubicBezTo>
                    <a:cubicBezTo>
                      <a:pt x="1793" y="1236"/>
                      <a:pt x="1779" y="1249"/>
                      <a:pt x="1774" y="1252"/>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86" name="Google Shape;2486;g30ae3843c29_0_4768"/>
              <p:cNvSpPr/>
              <p:nvPr/>
            </p:nvSpPr>
            <p:spPr>
              <a:xfrm>
                <a:off x="2793" y="3083"/>
                <a:ext cx="32" cy="115"/>
              </a:xfrm>
              <a:custGeom>
                <a:avLst/>
                <a:gdLst/>
                <a:ahLst/>
                <a:cxnLst/>
                <a:rect l="l" t="t" r="r" b="b"/>
                <a:pathLst>
                  <a:path w="45" h="158" extrusionOk="0">
                    <a:moveTo>
                      <a:pt x="36" y="109"/>
                    </a:moveTo>
                    <a:cubicBezTo>
                      <a:pt x="35" y="97"/>
                      <a:pt x="29" y="82"/>
                      <a:pt x="22" y="63"/>
                    </a:cubicBezTo>
                    <a:cubicBezTo>
                      <a:pt x="19" y="53"/>
                      <a:pt x="19" y="53"/>
                      <a:pt x="19" y="53"/>
                    </a:cubicBezTo>
                    <a:cubicBezTo>
                      <a:pt x="11" y="32"/>
                      <a:pt x="15" y="7"/>
                      <a:pt x="15" y="6"/>
                    </a:cubicBezTo>
                    <a:cubicBezTo>
                      <a:pt x="16" y="4"/>
                      <a:pt x="14" y="1"/>
                      <a:pt x="11" y="1"/>
                    </a:cubicBezTo>
                    <a:cubicBezTo>
                      <a:pt x="9" y="0"/>
                      <a:pt x="6" y="2"/>
                      <a:pt x="6" y="5"/>
                    </a:cubicBezTo>
                    <a:cubicBezTo>
                      <a:pt x="5" y="6"/>
                      <a:pt x="0" y="32"/>
                      <a:pt x="9" y="57"/>
                    </a:cubicBezTo>
                    <a:cubicBezTo>
                      <a:pt x="13" y="66"/>
                      <a:pt x="13" y="66"/>
                      <a:pt x="13" y="66"/>
                    </a:cubicBezTo>
                    <a:cubicBezTo>
                      <a:pt x="20" y="85"/>
                      <a:pt x="25" y="99"/>
                      <a:pt x="26" y="111"/>
                    </a:cubicBezTo>
                    <a:cubicBezTo>
                      <a:pt x="27" y="117"/>
                      <a:pt x="29" y="124"/>
                      <a:pt x="31" y="131"/>
                    </a:cubicBezTo>
                    <a:cubicBezTo>
                      <a:pt x="33" y="139"/>
                      <a:pt x="35" y="147"/>
                      <a:pt x="35" y="153"/>
                    </a:cubicBezTo>
                    <a:cubicBezTo>
                      <a:pt x="35" y="154"/>
                      <a:pt x="35" y="155"/>
                      <a:pt x="36" y="156"/>
                    </a:cubicBezTo>
                    <a:cubicBezTo>
                      <a:pt x="37" y="157"/>
                      <a:pt x="38" y="158"/>
                      <a:pt x="40" y="158"/>
                    </a:cubicBezTo>
                    <a:cubicBezTo>
                      <a:pt x="40" y="158"/>
                      <a:pt x="40" y="158"/>
                      <a:pt x="40" y="158"/>
                    </a:cubicBezTo>
                    <a:cubicBezTo>
                      <a:pt x="43" y="158"/>
                      <a:pt x="45" y="156"/>
                      <a:pt x="45" y="153"/>
                    </a:cubicBezTo>
                    <a:cubicBezTo>
                      <a:pt x="45" y="145"/>
                      <a:pt x="43" y="137"/>
                      <a:pt x="40" y="128"/>
                    </a:cubicBezTo>
                    <a:cubicBezTo>
                      <a:pt x="38" y="122"/>
                      <a:pt x="37" y="115"/>
                      <a:pt x="36" y="109"/>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87" name="Google Shape;2487;g30ae3843c29_0_4768"/>
              <p:cNvSpPr/>
              <p:nvPr/>
            </p:nvSpPr>
            <p:spPr>
              <a:xfrm>
                <a:off x="2803" y="2998"/>
                <a:ext cx="33" cy="59"/>
              </a:xfrm>
              <a:custGeom>
                <a:avLst/>
                <a:gdLst/>
                <a:ahLst/>
                <a:cxnLst/>
                <a:rect l="l" t="t" r="r" b="b"/>
                <a:pathLst>
                  <a:path w="45" h="82" extrusionOk="0">
                    <a:moveTo>
                      <a:pt x="42" y="1"/>
                    </a:moveTo>
                    <a:cubicBezTo>
                      <a:pt x="40" y="0"/>
                      <a:pt x="36" y="1"/>
                      <a:pt x="35" y="3"/>
                    </a:cubicBezTo>
                    <a:cubicBezTo>
                      <a:pt x="32" y="9"/>
                      <a:pt x="2" y="62"/>
                      <a:pt x="0" y="76"/>
                    </a:cubicBezTo>
                    <a:cubicBezTo>
                      <a:pt x="0" y="79"/>
                      <a:pt x="2" y="81"/>
                      <a:pt x="4" y="81"/>
                    </a:cubicBezTo>
                    <a:cubicBezTo>
                      <a:pt x="5" y="81"/>
                      <a:pt x="5" y="82"/>
                      <a:pt x="5" y="82"/>
                    </a:cubicBezTo>
                    <a:cubicBezTo>
                      <a:pt x="8" y="82"/>
                      <a:pt x="10" y="80"/>
                      <a:pt x="10" y="77"/>
                    </a:cubicBezTo>
                    <a:cubicBezTo>
                      <a:pt x="11" y="68"/>
                      <a:pt x="31" y="31"/>
                      <a:pt x="44" y="8"/>
                    </a:cubicBezTo>
                    <a:cubicBezTo>
                      <a:pt x="45" y="7"/>
                      <a:pt x="45" y="5"/>
                      <a:pt x="44" y="4"/>
                    </a:cubicBezTo>
                    <a:cubicBezTo>
                      <a:pt x="44" y="3"/>
                      <a:pt x="43" y="2"/>
                      <a:pt x="42" y="1"/>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88" name="Google Shape;2488;g30ae3843c29_0_4768"/>
              <p:cNvSpPr/>
              <p:nvPr/>
            </p:nvSpPr>
            <p:spPr>
              <a:xfrm>
                <a:off x="2845" y="2955"/>
                <a:ext cx="20" cy="24"/>
              </a:xfrm>
              <a:custGeom>
                <a:avLst/>
                <a:gdLst/>
                <a:ahLst/>
                <a:cxnLst/>
                <a:rect l="l" t="t" r="r" b="b"/>
                <a:pathLst>
                  <a:path w="27" h="32" extrusionOk="0">
                    <a:moveTo>
                      <a:pt x="25" y="3"/>
                    </a:moveTo>
                    <a:cubicBezTo>
                      <a:pt x="23" y="1"/>
                      <a:pt x="20" y="0"/>
                      <a:pt x="18" y="2"/>
                    </a:cubicBezTo>
                    <a:cubicBezTo>
                      <a:pt x="13" y="7"/>
                      <a:pt x="1" y="18"/>
                      <a:pt x="0" y="26"/>
                    </a:cubicBezTo>
                    <a:cubicBezTo>
                      <a:pt x="0" y="29"/>
                      <a:pt x="2" y="31"/>
                      <a:pt x="5" y="31"/>
                    </a:cubicBezTo>
                    <a:cubicBezTo>
                      <a:pt x="5" y="31"/>
                      <a:pt x="5" y="32"/>
                      <a:pt x="5" y="32"/>
                    </a:cubicBezTo>
                    <a:cubicBezTo>
                      <a:pt x="8" y="32"/>
                      <a:pt x="10" y="29"/>
                      <a:pt x="10" y="27"/>
                    </a:cubicBezTo>
                    <a:cubicBezTo>
                      <a:pt x="10" y="24"/>
                      <a:pt x="17" y="16"/>
                      <a:pt x="24" y="10"/>
                    </a:cubicBezTo>
                    <a:cubicBezTo>
                      <a:pt x="26" y="8"/>
                      <a:pt x="27" y="5"/>
                      <a:pt x="25" y="3"/>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cxnSp>
            <p:nvCxnSpPr>
              <p:cNvPr id="2489" name="Google Shape;2489;g30ae3843c29_0_4768"/>
              <p:cNvCxnSpPr/>
              <p:nvPr/>
            </p:nvCxnSpPr>
            <p:spPr>
              <a:xfrm>
                <a:off x="3075" y="2778"/>
                <a:ext cx="0" cy="0"/>
              </a:xfrm>
              <a:prstGeom prst="straightConnector1">
                <a:avLst/>
              </a:prstGeom>
              <a:solidFill>
                <a:srgbClr val="CDD0DA"/>
              </a:solidFill>
              <a:ln>
                <a:noFill/>
              </a:ln>
            </p:spPr>
          </p:cxnSp>
          <p:cxnSp>
            <p:nvCxnSpPr>
              <p:cNvPr id="2490" name="Google Shape;2490;g30ae3843c29_0_4768"/>
              <p:cNvCxnSpPr/>
              <p:nvPr/>
            </p:nvCxnSpPr>
            <p:spPr>
              <a:xfrm>
                <a:off x="3075" y="2778"/>
                <a:ext cx="0" cy="0"/>
              </a:xfrm>
              <a:prstGeom prst="straightConnector1">
                <a:avLst/>
              </a:prstGeom>
              <a:solidFill>
                <a:srgbClr val="CDD0DA"/>
              </a:solidFill>
              <a:ln w="9525" cap="flat" cmpd="sng">
                <a:solidFill>
                  <a:srgbClr val="FFFFFF"/>
                </a:solidFill>
                <a:prstDash val="solid"/>
                <a:miter lim="800000"/>
                <a:headEnd type="none" w="sm" len="sm"/>
                <a:tailEnd type="none" w="sm" len="sm"/>
              </a:ln>
            </p:spPr>
          </p:cxnSp>
          <p:sp>
            <p:nvSpPr>
              <p:cNvPr id="2491" name="Google Shape;2491;g30ae3843c29_0_4768"/>
              <p:cNvSpPr/>
              <p:nvPr/>
            </p:nvSpPr>
            <p:spPr>
              <a:xfrm>
                <a:off x="2238" y="1806"/>
                <a:ext cx="870" cy="442"/>
              </a:xfrm>
              <a:custGeom>
                <a:avLst/>
                <a:gdLst/>
                <a:ahLst/>
                <a:cxnLst/>
                <a:rect l="l" t="t" r="r" b="b"/>
                <a:pathLst>
                  <a:path w="1196" h="608" extrusionOk="0">
                    <a:moveTo>
                      <a:pt x="1196" y="608"/>
                    </a:moveTo>
                    <a:cubicBezTo>
                      <a:pt x="1196" y="608"/>
                      <a:pt x="1163" y="601"/>
                      <a:pt x="1157" y="598"/>
                    </a:cubicBezTo>
                    <a:cubicBezTo>
                      <a:pt x="1151" y="594"/>
                      <a:pt x="1133" y="581"/>
                      <a:pt x="1115" y="566"/>
                    </a:cubicBezTo>
                    <a:cubicBezTo>
                      <a:pt x="1097" y="552"/>
                      <a:pt x="1084" y="566"/>
                      <a:pt x="1078" y="568"/>
                    </a:cubicBezTo>
                    <a:cubicBezTo>
                      <a:pt x="1072" y="570"/>
                      <a:pt x="1057" y="576"/>
                      <a:pt x="1050" y="570"/>
                    </a:cubicBezTo>
                    <a:cubicBezTo>
                      <a:pt x="1044" y="564"/>
                      <a:pt x="1040" y="555"/>
                      <a:pt x="1018" y="567"/>
                    </a:cubicBezTo>
                    <a:cubicBezTo>
                      <a:pt x="995" y="579"/>
                      <a:pt x="999" y="574"/>
                      <a:pt x="992" y="570"/>
                    </a:cubicBezTo>
                    <a:cubicBezTo>
                      <a:pt x="986" y="566"/>
                      <a:pt x="960" y="580"/>
                      <a:pt x="942" y="593"/>
                    </a:cubicBezTo>
                    <a:cubicBezTo>
                      <a:pt x="924" y="606"/>
                      <a:pt x="918" y="596"/>
                      <a:pt x="905" y="588"/>
                    </a:cubicBezTo>
                    <a:cubicBezTo>
                      <a:pt x="892" y="579"/>
                      <a:pt x="869" y="575"/>
                      <a:pt x="863" y="570"/>
                    </a:cubicBezTo>
                    <a:cubicBezTo>
                      <a:pt x="857" y="566"/>
                      <a:pt x="841" y="568"/>
                      <a:pt x="832" y="574"/>
                    </a:cubicBezTo>
                    <a:cubicBezTo>
                      <a:pt x="822" y="579"/>
                      <a:pt x="818" y="599"/>
                      <a:pt x="811" y="599"/>
                    </a:cubicBezTo>
                    <a:cubicBezTo>
                      <a:pt x="804" y="599"/>
                      <a:pt x="804" y="592"/>
                      <a:pt x="804" y="577"/>
                    </a:cubicBezTo>
                    <a:cubicBezTo>
                      <a:pt x="804" y="562"/>
                      <a:pt x="791" y="578"/>
                      <a:pt x="780" y="580"/>
                    </a:cubicBezTo>
                    <a:cubicBezTo>
                      <a:pt x="768" y="581"/>
                      <a:pt x="770" y="580"/>
                      <a:pt x="761" y="571"/>
                    </a:cubicBezTo>
                    <a:cubicBezTo>
                      <a:pt x="752" y="562"/>
                      <a:pt x="735" y="558"/>
                      <a:pt x="727" y="562"/>
                    </a:cubicBezTo>
                    <a:cubicBezTo>
                      <a:pt x="719" y="567"/>
                      <a:pt x="712" y="575"/>
                      <a:pt x="704" y="575"/>
                    </a:cubicBezTo>
                    <a:cubicBezTo>
                      <a:pt x="696" y="575"/>
                      <a:pt x="694" y="564"/>
                      <a:pt x="693" y="552"/>
                    </a:cubicBezTo>
                    <a:cubicBezTo>
                      <a:pt x="692" y="541"/>
                      <a:pt x="674" y="530"/>
                      <a:pt x="670" y="526"/>
                    </a:cubicBezTo>
                    <a:cubicBezTo>
                      <a:pt x="666" y="523"/>
                      <a:pt x="654" y="526"/>
                      <a:pt x="642" y="531"/>
                    </a:cubicBezTo>
                    <a:cubicBezTo>
                      <a:pt x="631" y="536"/>
                      <a:pt x="616" y="538"/>
                      <a:pt x="610" y="532"/>
                    </a:cubicBezTo>
                    <a:cubicBezTo>
                      <a:pt x="604" y="526"/>
                      <a:pt x="602" y="528"/>
                      <a:pt x="588" y="528"/>
                    </a:cubicBezTo>
                    <a:cubicBezTo>
                      <a:pt x="575" y="528"/>
                      <a:pt x="567" y="518"/>
                      <a:pt x="564" y="516"/>
                    </a:cubicBezTo>
                    <a:cubicBezTo>
                      <a:pt x="562" y="515"/>
                      <a:pt x="538" y="515"/>
                      <a:pt x="526" y="515"/>
                    </a:cubicBezTo>
                    <a:cubicBezTo>
                      <a:pt x="514" y="515"/>
                      <a:pt x="522" y="498"/>
                      <a:pt x="520" y="487"/>
                    </a:cubicBezTo>
                    <a:cubicBezTo>
                      <a:pt x="518" y="476"/>
                      <a:pt x="506" y="472"/>
                      <a:pt x="496" y="472"/>
                    </a:cubicBezTo>
                    <a:cubicBezTo>
                      <a:pt x="486" y="471"/>
                      <a:pt x="485" y="478"/>
                      <a:pt x="466" y="476"/>
                    </a:cubicBezTo>
                    <a:cubicBezTo>
                      <a:pt x="448" y="475"/>
                      <a:pt x="432" y="458"/>
                      <a:pt x="432" y="458"/>
                    </a:cubicBezTo>
                    <a:cubicBezTo>
                      <a:pt x="432" y="458"/>
                      <a:pt x="420" y="448"/>
                      <a:pt x="415" y="446"/>
                    </a:cubicBezTo>
                    <a:cubicBezTo>
                      <a:pt x="410" y="443"/>
                      <a:pt x="406" y="436"/>
                      <a:pt x="406" y="436"/>
                    </a:cubicBezTo>
                    <a:cubicBezTo>
                      <a:pt x="406" y="436"/>
                      <a:pt x="414" y="116"/>
                      <a:pt x="414" y="109"/>
                    </a:cubicBezTo>
                    <a:cubicBezTo>
                      <a:pt x="414" y="102"/>
                      <a:pt x="412" y="103"/>
                      <a:pt x="412" y="103"/>
                    </a:cubicBezTo>
                    <a:cubicBezTo>
                      <a:pt x="412" y="103"/>
                      <a:pt x="408" y="103"/>
                      <a:pt x="402" y="103"/>
                    </a:cubicBezTo>
                    <a:cubicBezTo>
                      <a:pt x="401" y="103"/>
                      <a:pt x="399" y="103"/>
                      <a:pt x="398" y="103"/>
                    </a:cubicBezTo>
                    <a:cubicBezTo>
                      <a:pt x="398" y="102"/>
                      <a:pt x="397" y="102"/>
                      <a:pt x="396" y="102"/>
                    </a:cubicBezTo>
                    <a:cubicBezTo>
                      <a:pt x="393" y="102"/>
                      <a:pt x="389" y="102"/>
                      <a:pt x="385" y="102"/>
                    </a:cubicBezTo>
                    <a:cubicBezTo>
                      <a:pt x="384" y="102"/>
                      <a:pt x="383" y="102"/>
                      <a:pt x="383" y="102"/>
                    </a:cubicBezTo>
                    <a:cubicBezTo>
                      <a:pt x="381" y="102"/>
                      <a:pt x="379" y="102"/>
                      <a:pt x="377" y="102"/>
                    </a:cubicBezTo>
                    <a:cubicBezTo>
                      <a:pt x="376" y="102"/>
                      <a:pt x="374" y="102"/>
                      <a:pt x="373" y="102"/>
                    </a:cubicBezTo>
                    <a:cubicBezTo>
                      <a:pt x="371" y="102"/>
                      <a:pt x="370" y="101"/>
                      <a:pt x="368" y="101"/>
                    </a:cubicBezTo>
                    <a:cubicBezTo>
                      <a:pt x="367" y="101"/>
                      <a:pt x="366" y="101"/>
                      <a:pt x="365" y="101"/>
                    </a:cubicBezTo>
                    <a:cubicBezTo>
                      <a:pt x="363" y="101"/>
                      <a:pt x="361" y="101"/>
                      <a:pt x="359" y="101"/>
                    </a:cubicBezTo>
                    <a:cubicBezTo>
                      <a:pt x="358" y="101"/>
                      <a:pt x="358" y="101"/>
                      <a:pt x="358" y="101"/>
                    </a:cubicBezTo>
                    <a:cubicBezTo>
                      <a:pt x="356" y="101"/>
                      <a:pt x="354" y="101"/>
                      <a:pt x="352" y="101"/>
                    </a:cubicBezTo>
                    <a:cubicBezTo>
                      <a:pt x="350" y="101"/>
                      <a:pt x="348" y="101"/>
                      <a:pt x="347" y="101"/>
                    </a:cubicBezTo>
                    <a:cubicBezTo>
                      <a:pt x="344" y="101"/>
                      <a:pt x="341" y="100"/>
                      <a:pt x="337" y="100"/>
                    </a:cubicBezTo>
                    <a:cubicBezTo>
                      <a:pt x="337" y="100"/>
                      <a:pt x="336" y="100"/>
                      <a:pt x="336" y="100"/>
                    </a:cubicBezTo>
                    <a:cubicBezTo>
                      <a:pt x="334" y="100"/>
                      <a:pt x="332" y="100"/>
                      <a:pt x="330" y="100"/>
                    </a:cubicBezTo>
                    <a:cubicBezTo>
                      <a:pt x="330" y="100"/>
                      <a:pt x="330" y="100"/>
                      <a:pt x="330" y="100"/>
                    </a:cubicBezTo>
                    <a:cubicBezTo>
                      <a:pt x="328" y="100"/>
                      <a:pt x="326" y="100"/>
                      <a:pt x="324" y="100"/>
                    </a:cubicBezTo>
                    <a:cubicBezTo>
                      <a:pt x="322" y="100"/>
                      <a:pt x="321" y="100"/>
                      <a:pt x="319" y="100"/>
                    </a:cubicBezTo>
                    <a:cubicBezTo>
                      <a:pt x="317" y="100"/>
                      <a:pt x="315" y="100"/>
                      <a:pt x="313" y="99"/>
                    </a:cubicBezTo>
                    <a:cubicBezTo>
                      <a:pt x="308" y="99"/>
                      <a:pt x="302" y="99"/>
                      <a:pt x="297" y="99"/>
                    </a:cubicBezTo>
                    <a:cubicBezTo>
                      <a:pt x="295" y="99"/>
                      <a:pt x="293" y="99"/>
                      <a:pt x="291" y="99"/>
                    </a:cubicBezTo>
                    <a:cubicBezTo>
                      <a:pt x="175" y="95"/>
                      <a:pt x="17" y="89"/>
                      <a:pt x="1" y="88"/>
                    </a:cubicBezTo>
                    <a:cubicBezTo>
                      <a:pt x="0" y="88"/>
                      <a:pt x="0" y="88"/>
                      <a:pt x="0" y="88"/>
                    </a:cubicBezTo>
                    <a:cubicBezTo>
                      <a:pt x="4" y="0"/>
                      <a:pt x="4" y="0"/>
                      <a:pt x="4" y="0"/>
                    </a:cubicBezTo>
                    <a:cubicBezTo>
                      <a:pt x="48" y="4"/>
                      <a:pt x="94" y="7"/>
                      <a:pt x="143" y="9"/>
                    </a:cubicBezTo>
                    <a:cubicBezTo>
                      <a:pt x="577" y="33"/>
                      <a:pt x="1152" y="22"/>
                      <a:pt x="1152" y="22"/>
                    </a:cubicBezTo>
                    <a:cubicBezTo>
                      <a:pt x="1158" y="21"/>
                      <a:pt x="1160" y="28"/>
                      <a:pt x="1161" y="32"/>
                    </a:cubicBezTo>
                    <a:cubicBezTo>
                      <a:pt x="1161" y="34"/>
                      <a:pt x="1161" y="34"/>
                      <a:pt x="1161" y="34"/>
                    </a:cubicBezTo>
                    <a:cubicBezTo>
                      <a:pt x="1161" y="39"/>
                      <a:pt x="1166" y="114"/>
                      <a:pt x="1166" y="114"/>
                    </a:cubicBezTo>
                    <a:cubicBezTo>
                      <a:pt x="1166" y="114"/>
                      <a:pt x="1189" y="259"/>
                      <a:pt x="1191" y="284"/>
                    </a:cubicBezTo>
                    <a:cubicBezTo>
                      <a:pt x="1193" y="310"/>
                      <a:pt x="1196" y="608"/>
                      <a:pt x="1196" y="608"/>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92" name="Google Shape;2492;g30ae3843c29_0_4768"/>
              <p:cNvSpPr/>
              <p:nvPr/>
            </p:nvSpPr>
            <p:spPr>
              <a:xfrm>
                <a:off x="1546" y="1750"/>
                <a:ext cx="695" cy="732"/>
              </a:xfrm>
              <a:custGeom>
                <a:avLst/>
                <a:gdLst/>
                <a:ahLst/>
                <a:cxnLst/>
                <a:rect l="l" t="t" r="r" b="b"/>
                <a:pathLst>
                  <a:path w="955" h="1006" extrusionOk="0">
                    <a:moveTo>
                      <a:pt x="955" y="77"/>
                    </a:moveTo>
                    <a:cubicBezTo>
                      <a:pt x="951" y="165"/>
                      <a:pt x="951" y="165"/>
                      <a:pt x="951" y="165"/>
                    </a:cubicBezTo>
                    <a:cubicBezTo>
                      <a:pt x="947" y="165"/>
                      <a:pt x="947" y="169"/>
                      <a:pt x="947" y="169"/>
                    </a:cubicBezTo>
                    <a:cubicBezTo>
                      <a:pt x="927" y="461"/>
                      <a:pt x="927" y="461"/>
                      <a:pt x="927" y="461"/>
                    </a:cubicBezTo>
                    <a:cubicBezTo>
                      <a:pt x="894" y="940"/>
                      <a:pt x="894" y="940"/>
                      <a:pt x="894" y="940"/>
                    </a:cubicBezTo>
                    <a:cubicBezTo>
                      <a:pt x="894" y="944"/>
                      <a:pt x="892" y="950"/>
                      <a:pt x="886" y="951"/>
                    </a:cubicBezTo>
                    <a:cubicBezTo>
                      <a:pt x="882" y="952"/>
                      <a:pt x="364" y="910"/>
                      <a:pt x="364" y="914"/>
                    </a:cubicBezTo>
                    <a:cubicBezTo>
                      <a:pt x="364" y="918"/>
                      <a:pt x="369" y="928"/>
                      <a:pt x="369" y="934"/>
                    </a:cubicBezTo>
                    <a:cubicBezTo>
                      <a:pt x="369" y="938"/>
                      <a:pt x="369" y="942"/>
                      <a:pt x="376" y="946"/>
                    </a:cubicBezTo>
                    <a:cubicBezTo>
                      <a:pt x="365" y="942"/>
                      <a:pt x="192" y="928"/>
                      <a:pt x="160" y="925"/>
                    </a:cubicBezTo>
                    <a:cubicBezTo>
                      <a:pt x="128" y="922"/>
                      <a:pt x="132" y="942"/>
                      <a:pt x="129" y="974"/>
                    </a:cubicBezTo>
                    <a:cubicBezTo>
                      <a:pt x="126" y="1006"/>
                      <a:pt x="101" y="994"/>
                      <a:pt x="101" y="994"/>
                    </a:cubicBezTo>
                    <a:cubicBezTo>
                      <a:pt x="0" y="985"/>
                      <a:pt x="0" y="985"/>
                      <a:pt x="0" y="985"/>
                    </a:cubicBezTo>
                    <a:cubicBezTo>
                      <a:pt x="125" y="0"/>
                      <a:pt x="125" y="0"/>
                      <a:pt x="125" y="0"/>
                    </a:cubicBezTo>
                    <a:cubicBezTo>
                      <a:pt x="192" y="17"/>
                      <a:pt x="955" y="77"/>
                      <a:pt x="955" y="77"/>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cxnSp>
            <p:nvCxnSpPr>
              <p:cNvPr id="2493" name="Google Shape;2493;g30ae3843c29_0_4768"/>
              <p:cNvCxnSpPr/>
              <p:nvPr/>
            </p:nvCxnSpPr>
            <p:spPr>
              <a:xfrm>
                <a:off x="1819" y="2439"/>
                <a:ext cx="0" cy="0"/>
              </a:xfrm>
              <a:prstGeom prst="straightConnector1">
                <a:avLst/>
              </a:prstGeom>
              <a:solidFill>
                <a:srgbClr val="CDD0DA"/>
              </a:solidFill>
              <a:ln>
                <a:noFill/>
              </a:ln>
            </p:spPr>
          </p:cxnSp>
          <p:cxnSp>
            <p:nvCxnSpPr>
              <p:cNvPr id="2494" name="Google Shape;2494;g30ae3843c29_0_4768"/>
              <p:cNvCxnSpPr/>
              <p:nvPr/>
            </p:nvCxnSpPr>
            <p:spPr>
              <a:xfrm>
                <a:off x="1819" y="2439"/>
                <a:ext cx="0" cy="0"/>
              </a:xfrm>
              <a:prstGeom prst="straightConnector1">
                <a:avLst/>
              </a:prstGeom>
              <a:solidFill>
                <a:srgbClr val="CDD0DA"/>
              </a:solidFill>
              <a:ln w="9525" cap="flat" cmpd="sng">
                <a:solidFill>
                  <a:srgbClr val="FFFFFF"/>
                </a:solidFill>
                <a:prstDash val="solid"/>
                <a:miter lim="800000"/>
                <a:headEnd type="none" w="sm" len="sm"/>
                <a:tailEnd type="none" w="sm" len="sm"/>
              </a:ln>
            </p:spPr>
          </p:cxnSp>
          <p:sp>
            <p:nvSpPr>
              <p:cNvPr id="2495" name="Google Shape;2495;g30ae3843c29_0_4768"/>
              <p:cNvSpPr/>
              <p:nvPr/>
            </p:nvSpPr>
            <p:spPr>
              <a:xfrm>
                <a:off x="3539" y="1755"/>
                <a:ext cx="845" cy="299"/>
              </a:xfrm>
              <a:custGeom>
                <a:avLst/>
                <a:gdLst/>
                <a:ahLst/>
                <a:cxnLst/>
                <a:rect l="l" t="t" r="r" b="b"/>
                <a:pathLst>
                  <a:path w="1161" h="411" extrusionOk="0">
                    <a:moveTo>
                      <a:pt x="1160" y="30"/>
                    </a:moveTo>
                    <a:cubicBezTo>
                      <a:pt x="1159" y="34"/>
                      <a:pt x="1152" y="45"/>
                      <a:pt x="1144" y="52"/>
                    </a:cubicBezTo>
                    <a:cubicBezTo>
                      <a:pt x="1136" y="60"/>
                      <a:pt x="1136" y="60"/>
                      <a:pt x="1132" y="68"/>
                    </a:cubicBezTo>
                    <a:cubicBezTo>
                      <a:pt x="1128" y="76"/>
                      <a:pt x="1128" y="92"/>
                      <a:pt x="1120" y="92"/>
                    </a:cubicBezTo>
                    <a:cubicBezTo>
                      <a:pt x="1111" y="91"/>
                      <a:pt x="1096" y="84"/>
                      <a:pt x="1088" y="90"/>
                    </a:cubicBezTo>
                    <a:cubicBezTo>
                      <a:pt x="1080" y="96"/>
                      <a:pt x="1070" y="112"/>
                      <a:pt x="1066" y="116"/>
                    </a:cubicBezTo>
                    <a:cubicBezTo>
                      <a:pt x="1063" y="120"/>
                      <a:pt x="1056" y="129"/>
                      <a:pt x="1048" y="124"/>
                    </a:cubicBezTo>
                    <a:cubicBezTo>
                      <a:pt x="1040" y="118"/>
                      <a:pt x="1034" y="122"/>
                      <a:pt x="1028" y="127"/>
                    </a:cubicBezTo>
                    <a:cubicBezTo>
                      <a:pt x="1021" y="132"/>
                      <a:pt x="1016" y="143"/>
                      <a:pt x="1008" y="155"/>
                    </a:cubicBezTo>
                    <a:cubicBezTo>
                      <a:pt x="1002" y="167"/>
                      <a:pt x="992" y="171"/>
                      <a:pt x="988" y="172"/>
                    </a:cubicBezTo>
                    <a:cubicBezTo>
                      <a:pt x="983" y="172"/>
                      <a:pt x="968" y="188"/>
                      <a:pt x="958" y="196"/>
                    </a:cubicBezTo>
                    <a:cubicBezTo>
                      <a:pt x="948" y="204"/>
                      <a:pt x="946" y="216"/>
                      <a:pt x="927" y="217"/>
                    </a:cubicBezTo>
                    <a:cubicBezTo>
                      <a:pt x="908" y="218"/>
                      <a:pt x="896" y="217"/>
                      <a:pt x="888" y="226"/>
                    </a:cubicBezTo>
                    <a:cubicBezTo>
                      <a:pt x="881" y="234"/>
                      <a:pt x="868" y="244"/>
                      <a:pt x="868" y="254"/>
                    </a:cubicBezTo>
                    <a:cubicBezTo>
                      <a:pt x="868" y="264"/>
                      <a:pt x="874" y="272"/>
                      <a:pt x="860" y="275"/>
                    </a:cubicBezTo>
                    <a:cubicBezTo>
                      <a:pt x="844" y="278"/>
                      <a:pt x="834" y="282"/>
                      <a:pt x="834" y="286"/>
                    </a:cubicBezTo>
                    <a:cubicBezTo>
                      <a:pt x="834" y="331"/>
                      <a:pt x="834" y="331"/>
                      <a:pt x="834" y="331"/>
                    </a:cubicBezTo>
                    <a:cubicBezTo>
                      <a:pt x="744" y="343"/>
                      <a:pt x="655" y="353"/>
                      <a:pt x="655" y="353"/>
                    </a:cubicBezTo>
                    <a:cubicBezTo>
                      <a:pt x="604" y="359"/>
                      <a:pt x="356" y="381"/>
                      <a:pt x="303" y="390"/>
                    </a:cubicBezTo>
                    <a:cubicBezTo>
                      <a:pt x="302" y="390"/>
                      <a:pt x="302" y="390"/>
                      <a:pt x="302" y="390"/>
                    </a:cubicBezTo>
                    <a:cubicBezTo>
                      <a:pt x="275" y="393"/>
                      <a:pt x="31" y="409"/>
                      <a:pt x="12" y="409"/>
                    </a:cubicBezTo>
                    <a:cubicBezTo>
                      <a:pt x="5" y="410"/>
                      <a:pt x="2" y="410"/>
                      <a:pt x="0" y="411"/>
                    </a:cubicBezTo>
                    <a:cubicBezTo>
                      <a:pt x="3" y="405"/>
                      <a:pt x="7" y="395"/>
                      <a:pt x="16" y="387"/>
                    </a:cubicBezTo>
                    <a:cubicBezTo>
                      <a:pt x="25" y="379"/>
                      <a:pt x="27" y="365"/>
                      <a:pt x="26" y="357"/>
                    </a:cubicBezTo>
                    <a:cubicBezTo>
                      <a:pt x="25" y="348"/>
                      <a:pt x="11" y="345"/>
                      <a:pt x="9" y="338"/>
                    </a:cubicBezTo>
                    <a:cubicBezTo>
                      <a:pt x="7" y="331"/>
                      <a:pt x="27" y="315"/>
                      <a:pt x="33" y="312"/>
                    </a:cubicBezTo>
                    <a:cubicBezTo>
                      <a:pt x="40" y="309"/>
                      <a:pt x="34" y="295"/>
                      <a:pt x="33" y="291"/>
                    </a:cubicBezTo>
                    <a:cubicBezTo>
                      <a:pt x="33" y="286"/>
                      <a:pt x="37" y="279"/>
                      <a:pt x="39" y="277"/>
                    </a:cubicBezTo>
                    <a:cubicBezTo>
                      <a:pt x="42" y="275"/>
                      <a:pt x="49" y="276"/>
                      <a:pt x="67" y="249"/>
                    </a:cubicBezTo>
                    <a:cubicBezTo>
                      <a:pt x="73" y="240"/>
                      <a:pt x="69" y="236"/>
                      <a:pt x="61" y="235"/>
                    </a:cubicBezTo>
                    <a:cubicBezTo>
                      <a:pt x="61" y="235"/>
                      <a:pt x="71" y="207"/>
                      <a:pt x="70" y="205"/>
                    </a:cubicBezTo>
                    <a:cubicBezTo>
                      <a:pt x="69" y="203"/>
                      <a:pt x="63" y="197"/>
                      <a:pt x="65" y="191"/>
                    </a:cubicBezTo>
                    <a:cubicBezTo>
                      <a:pt x="68" y="185"/>
                      <a:pt x="73" y="181"/>
                      <a:pt x="74" y="178"/>
                    </a:cubicBezTo>
                    <a:cubicBezTo>
                      <a:pt x="75" y="175"/>
                      <a:pt x="82" y="165"/>
                      <a:pt x="82" y="162"/>
                    </a:cubicBezTo>
                    <a:cubicBezTo>
                      <a:pt x="82" y="159"/>
                      <a:pt x="81" y="144"/>
                      <a:pt x="82" y="143"/>
                    </a:cubicBezTo>
                    <a:cubicBezTo>
                      <a:pt x="83" y="141"/>
                      <a:pt x="88" y="137"/>
                      <a:pt x="93" y="138"/>
                    </a:cubicBezTo>
                    <a:cubicBezTo>
                      <a:pt x="97" y="139"/>
                      <a:pt x="269" y="128"/>
                      <a:pt x="271" y="127"/>
                    </a:cubicBezTo>
                    <a:cubicBezTo>
                      <a:pt x="273" y="127"/>
                      <a:pt x="293" y="127"/>
                      <a:pt x="288" y="112"/>
                    </a:cubicBezTo>
                    <a:cubicBezTo>
                      <a:pt x="283" y="97"/>
                      <a:pt x="283" y="95"/>
                      <a:pt x="305" y="93"/>
                    </a:cubicBezTo>
                    <a:cubicBezTo>
                      <a:pt x="626" y="74"/>
                      <a:pt x="767" y="56"/>
                      <a:pt x="892" y="37"/>
                    </a:cubicBezTo>
                    <a:cubicBezTo>
                      <a:pt x="892" y="37"/>
                      <a:pt x="892" y="37"/>
                      <a:pt x="892" y="37"/>
                    </a:cubicBezTo>
                    <a:cubicBezTo>
                      <a:pt x="973" y="24"/>
                      <a:pt x="1047" y="12"/>
                      <a:pt x="1160" y="0"/>
                    </a:cubicBezTo>
                    <a:cubicBezTo>
                      <a:pt x="1160" y="0"/>
                      <a:pt x="1161" y="24"/>
                      <a:pt x="1160" y="30"/>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96" name="Google Shape;2496;g30ae3843c29_0_4768"/>
              <p:cNvSpPr/>
              <p:nvPr/>
            </p:nvSpPr>
            <p:spPr>
              <a:xfrm>
                <a:off x="2961" y="1346"/>
                <a:ext cx="674" cy="583"/>
              </a:xfrm>
              <a:custGeom>
                <a:avLst/>
                <a:gdLst/>
                <a:ahLst/>
                <a:cxnLst/>
                <a:rect l="l" t="t" r="r" b="b"/>
                <a:pathLst>
                  <a:path w="926" h="802" extrusionOk="0">
                    <a:moveTo>
                      <a:pt x="923" y="642"/>
                    </a:moveTo>
                    <a:cubicBezTo>
                      <a:pt x="921" y="672"/>
                      <a:pt x="926" y="683"/>
                      <a:pt x="910" y="687"/>
                    </a:cubicBezTo>
                    <a:cubicBezTo>
                      <a:pt x="894" y="691"/>
                      <a:pt x="876" y="696"/>
                      <a:pt x="876" y="705"/>
                    </a:cubicBezTo>
                    <a:cubicBezTo>
                      <a:pt x="875" y="706"/>
                      <a:pt x="876" y="721"/>
                      <a:pt x="876" y="724"/>
                    </a:cubicBezTo>
                    <a:cubicBezTo>
                      <a:pt x="876" y="727"/>
                      <a:pt x="869" y="737"/>
                      <a:pt x="868" y="740"/>
                    </a:cubicBezTo>
                    <a:cubicBezTo>
                      <a:pt x="867" y="743"/>
                      <a:pt x="862" y="747"/>
                      <a:pt x="859" y="753"/>
                    </a:cubicBezTo>
                    <a:cubicBezTo>
                      <a:pt x="857" y="759"/>
                      <a:pt x="863" y="765"/>
                      <a:pt x="864" y="767"/>
                    </a:cubicBezTo>
                    <a:cubicBezTo>
                      <a:pt x="865" y="769"/>
                      <a:pt x="855" y="797"/>
                      <a:pt x="855" y="797"/>
                    </a:cubicBezTo>
                    <a:cubicBezTo>
                      <a:pt x="839" y="794"/>
                      <a:pt x="805" y="801"/>
                      <a:pt x="784" y="801"/>
                    </a:cubicBezTo>
                    <a:cubicBezTo>
                      <a:pt x="752" y="802"/>
                      <a:pt x="772" y="778"/>
                      <a:pt x="785" y="769"/>
                    </a:cubicBezTo>
                    <a:cubicBezTo>
                      <a:pt x="799" y="759"/>
                      <a:pt x="801" y="746"/>
                      <a:pt x="799" y="733"/>
                    </a:cubicBezTo>
                    <a:cubicBezTo>
                      <a:pt x="797" y="721"/>
                      <a:pt x="782" y="714"/>
                      <a:pt x="776" y="713"/>
                    </a:cubicBezTo>
                    <a:cubicBezTo>
                      <a:pt x="770" y="713"/>
                      <a:pt x="693" y="720"/>
                      <a:pt x="672" y="721"/>
                    </a:cubicBezTo>
                    <a:cubicBezTo>
                      <a:pt x="651" y="722"/>
                      <a:pt x="188" y="739"/>
                      <a:pt x="179" y="739"/>
                    </a:cubicBezTo>
                    <a:cubicBezTo>
                      <a:pt x="171" y="739"/>
                      <a:pt x="171" y="747"/>
                      <a:pt x="171" y="747"/>
                    </a:cubicBezTo>
                    <a:cubicBezTo>
                      <a:pt x="171" y="747"/>
                      <a:pt x="166" y="672"/>
                      <a:pt x="166" y="667"/>
                    </a:cubicBezTo>
                    <a:cubicBezTo>
                      <a:pt x="166" y="667"/>
                      <a:pt x="166" y="667"/>
                      <a:pt x="166" y="665"/>
                    </a:cubicBezTo>
                    <a:cubicBezTo>
                      <a:pt x="165" y="642"/>
                      <a:pt x="159" y="403"/>
                      <a:pt x="159" y="376"/>
                    </a:cubicBezTo>
                    <a:cubicBezTo>
                      <a:pt x="159" y="288"/>
                      <a:pt x="159" y="288"/>
                      <a:pt x="159" y="288"/>
                    </a:cubicBezTo>
                    <a:cubicBezTo>
                      <a:pt x="159" y="288"/>
                      <a:pt x="158" y="280"/>
                      <a:pt x="150" y="276"/>
                    </a:cubicBezTo>
                    <a:cubicBezTo>
                      <a:pt x="143" y="271"/>
                      <a:pt x="121" y="255"/>
                      <a:pt x="121" y="250"/>
                    </a:cubicBezTo>
                    <a:cubicBezTo>
                      <a:pt x="121" y="245"/>
                      <a:pt x="117" y="234"/>
                      <a:pt x="113" y="230"/>
                    </a:cubicBezTo>
                    <a:cubicBezTo>
                      <a:pt x="109" y="227"/>
                      <a:pt x="94" y="216"/>
                      <a:pt x="95" y="203"/>
                    </a:cubicBezTo>
                    <a:cubicBezTo>
                      <a:pt x="97" y="190"/>
                      <a:pt x="100" y="186"/>
                      <a:pt x="104" y="182"/>
                    </a:cubicBezTo>
                    <a:cubicBezTo>
                      <a:pt x="109" y="179"/>
                      <a:pt x="120" y="173"/>
                      <a:pt x="118" y="163"/>
                    </a:cubicBezTo>
                    <a:cubicBezTo>
                      <a:pt x="115" y="152"/>
                      <a:pt x="105" y="151"/>
                      <a:pt x="97" y="150"/>
                    </a:cubicBezTo>
                    <a:cubicBezTo>
                      <a:pt x="89" y="149"/>
                      <a:pt x="72" y="137"/>
                      <a:pt x="66" y="133"/>
                    </a:cubicBezTo>
                    <a:cubicBezTo>
                      <a:pt x="60" y="128"/>
                      <a:pt x="52" y="129"/>
                      <a:pt x="52" y="129"/>
                    </a:cubicBezTo>
                    <a:cubicBezTo>
                      <a:pt x="52" y="129"/>
                      <a:pt x="51" y="129"/>
                      <a:pt x="49" y="129"/>
                    </a:cubicBezTo>
                    <a:cubicBezTo>
                      <a:pt x="49" y="109"/>
                      <a:pt x="38" y="89"/>
                      <a:pt x="29" y="79"/>
                    </a:cubicBezTo>
                    <a:cubicBezTo>
                      <a:pt x="20" y="68"/>
                      <a:pt x="4" y="40"/>
                      <a:pt x="2" y="35"/>
                    </a:cubicBezTo>
                    <a:cubicBezTo>
                      <a:pt x="0" y="31"/>
                      <a:pt x="1" y="28"/>
                      <a:pt x="2" y="23"/>
                    </a:cubicBezTo>
                    <a:cubicBezTo>
                      <a:pt x="2" y="23"/>
                      <a:pt x="2" y="23"/>
                      <a:pt x="2" y="23"/>
                    </a:cubicBezTo>
                    <a:cubicBezTo>
                      <a:pt x="2" y="23"/>
                      <a:pt x="355" y="11"/>
                      <a:pt x="409" y="10"/>
                    </a:cubicBezTo>
                    <a:cubicBezTo>
                      <a:pt x="462" y="9"/>
                      <a:pt x="505" y="5"/>
                      <a:pt x="505" y="5"/>
                    </a:cubicBezTo>
                    <a:cubicBezTo>
                      <a:pt x="505" y="5"/>
                      <a:pt x="520" y="0"/>
                      <a:pt x="541" y="17"/>
                    </a:cubicBezTo>
                    <a:cubicBezTo>
                      <a:pt x="563" y="33"/>
                      <a:pt x="568" y="42"/>
                      <a:pt x="568" y="42"/>
                    </a:cubicBezTo>
                    <a:cubicBezTo>
                      <a:pt x="568" y="42"/>
                      <a:pt x="568" y="42"/>
                      <a:pt x="568" y="43"/>
                    </a:cubicBezTo>
                    <a:cubicBezTo>
                      <a:pt x="568" y="44"/>
                      <a:pt x="568" y="47"/>
                      <a:pt x="568" y="53"/>
                    </a:cubicBezTo>
                    <a:cubicBezTo>
                      <a:pt x="567" y="61"/>
                      <a:pt x="565" y="77"/>
                      <a:pt x="568" y="99"/>
                    </a:cubicBezTo>
                    <a:cubicBezTo>
                      <a:pt x="572" y="120"/>
                      <a:pt x="583" y="148"/>
                      <a:pt x="619" y="181"/>
                    </a:cubicBezTo>
                    <a:cubicBezTo>
                      <a:pt x="655" y="213"/>
                      <a:pt x="657" y="212"/>
                      <a:pt x="668" y="226"/>
                    </a:cubicBezTo>
                    <a:cubicBezTo>
                      <a:pt x="679" y="240"/>
                      <a:pt x="681" y="250"/>
                      <a:pt x="683" y="265"/>
                    </a:cubicBezTo>
                    <a:cubicBezTo>
                      <a:pt x="684" y="281"/>
                      <a:pt x="697" y="294"/>
                      <a:pt x="711" y="290"/>
                    </a:cubicBezTo>
                    <a:cubicBezTo>
                      <a:pt x="725" y="286"/>
                      <a:pt x="731" y="283"/>
                      <a:pt x="738" y="286"/>
                    </a:cubicBezTo>
                    <a:cubicBezTo>
                      <a:pt x="745" y="289"/>
                      <a:pt x="773" y="302"/>
                      <a:pt x="763" y="328"/>
                    </a:cubicBezTo>
                    <a:cubicBezTo>
                      <a:pt x="752" y="354"/>
                      <a:pt x="723" y="389"/>
                      <a:pt x="739" y="408"/>
                    </a:cubicBezTo>
                    <a:cubicBezTo>
                      <a:pt x="755" y="427"/>
                      <a:pt x="793" y="458"/>
                      <a:pt x="808" y="463"/>
                    </a:cubicBezTo>
                    <a:cubicBezTo>
                      <a:pt x="823" y="469"/>
                      <a:pt x="852" y="483"/>
                      <a:pt x="859" y="495"/>
                    </a:cubicBezTo>
                    <a:cubicBezTo>
                      <a:pt x="867" y="507"/>
                      <a:pt x="867" y="518"/>
                      <a:pt x="867" y="523"/>
                    </a:cubicBezTo>
                    <a:cubicBezTo>
                      <a:pt x="867" y="529"/>
                      <a:pt x="875" y="551"/>
                      <a:pt x="869" y="565"/>
                    </a:cubicBezTo>
                    <a:cubicBezTo>
                      <a:pt x="863" y="580"/>
                      <a:pt x="869" y="586"/>
                      <a:pt x="877" y="592"/>
                    </a:cubicBezTo>
                    <a:cubicBezTo>
                      <a:pt x="885" y="598"/>
                      <a:pt x="896" y="610"/>
                      <a:pt x="905" y="610"/>
                    </a:cubicBezTo>
                    <a:cubicBezTo>
                      <a:pt x="909" y="610"/>
                      <a:pt x="914" y="610"/>
                      <a:pt x="917" y="614"/>
                    </a:cubicBezTo>
                    <a:cubicBezTo>
                      <a:pt x="917" y="614"/>
                      <a:pt x="917" y="614"/>
                      <a:pt x="917" y="614"/>
                    </a:cubicBezTo>
                    <a:cubicBezTo>
                      <a:pt x="922" y="618"/>
                      <a:pt x="924" y="626"/>
                      <a:pt x="923" y="642"/>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97" name="Google Shape;2497;g30ae3843c29_0_4768"/>
              <p:cNvSpPr/>
              <p:nvPr/>
            </p:nvSpPr>
            <p:spPr>
              <a:xfrm>
                <a:off x="951" y="1673"/>
                <a:ext cx="686" cy="794"/>
              </a:xfrm>
              <a:custGeom>
                <a:avLst/>
                <a:gdLst/>
                <a:ahLst/>
                <a:cxnLst/>
                <a:rect l="l" t="t" r="r" b="b"/>
                <a:pathLst>
                  <a:path w="943" h="1091" extrusionOk="0">
                    <a:moveTo>
                      <a:pt x="943" y="106"/>
                    </a:moveTo>
                    <a:cubicBezTo>
                      <a:pt x="818" y="1091"/>
                      <a:pt x="818" y="1091"/>
                      <a:pt x="818" y="1091"/>
                    </a:cubicBezTo>
                    <a:cubicBezTo>
                      <a:pt x="553" y="1060"/>
                      <a:pt x="553" y="1060"/>
                      <a:pt x="553" y="1060"/>
                    </a:cubicBezTo>
                    <a:cubicBezTo>
                      <a:pt x="553" y="1060"/>
                      <a:pt x="528" y="1054"/>
                      <a:pt x="518" y="1047"/>
                    </a:cubicBezTo>
                    <a:cubicBezTo>
                      <a:pt x="508" y="1040"/>
                      <a:pt x="20" y="763"/>
                      <a:pt x="20" y="763"/>
                    </a:cubicBezTo>
                    <a:cubicBezTo>
                      <a:pt x="20" y="763"/>
                      <a:pt x="0" y="738"/>
                      <a:pt x="31" y="729"/>
                    </a:cubicBezTo>
                    <a:cubicBezTo>
                      <a:pt x="34" y="728"/>
                      <a:pt x="37" y="727"/>
                      <a:pt x="40" y="726"/>
                    </a:cubicBezTo>
                    <a:cubicBezTo>
                      <a:pt x="65" y="718"/>
                      <a:pt x="75" y="705"/>
                      <a:pt x="75" y="696"/>
                    </a:cubicBezTo>
                    <a:cubicBezTo>
                      <a:pt x="74" y="686"/>
                      <a:pt x="68" y="677"/>
                      <a:pt x="58" y="670"/>
                    </a:cubicBezTo>
                    <a:cubicBezTo>
                      <a:pt x="46" y="663"/>
                      <a:pt x="48" y="644"/>
                      <a:pt x="48" y="637"/>
                    </a:cubicBezTo>
                    <a:cubicBezTo>
                      <a:pt x="50" y="630"/>
                      <a:pt x="52" y="613"/>
                      <a:pt x="64" y="603"/>
                    </a:cubicBezTo>
                    <a:cubicBezTo>
                      <a:pt x="76" y="593"/>
                      <a:pt x="90" y="572"/>
                      <a:pt x="94" y="554"/>
                    </a:cubicBezTo>
                    <a:cubicBezTo>
                      <a:pt x="98" y="536"/>
                      <a:pt x="94" y="524"/>
                      <a:pt x="106" y="513"/>
                    </a:cubicBezTo>
                    <a:cubicBezTo>
                      <a:pt x="118" y="502"/>
                      <a:pt x="142" y="489"/>
                      <a:pt x="152" y="478"/>
                    </a:cubicBezTo>
                    <a:cubicBezTo>
                      <a:pt x="162" y="468"/>
                      <a:pt x="167" y="468"/>
                      <a:pt x="158" y="454"/>
                    </a:cubicBezTo>
                    <a:cubicBezTo>
                      <a:pt x="150" y="441"/>
                      <a:pt x="136" y="408"/>
                      <a:pt x="136" y="404"/>
                    </a:cubicBezTo>
                    <a:cubicBezTo>
                      <a:pt x="136" y="400"/>
                      <a:pt x="122" y="362"/>
                      <a:pt x="118" y="358"/>
                    </a:cubicBezTo>
                    <a:cubicBezTo>
                      <a:pt x="116" y="356"/>
                      <a:pt x="116" y="344"/>
                      <a:pt x="118" y="331"/>
                    </a:cubicBezTo>
                    <a:cubicBezTo>
                      <a:pt x="119" y="318"/>
                      <a:pt x="122" y="304"/>
                      <a:pt x="126" y="299"/>
                    </a:cubicBezTo>
                    <a:cubicBezTo>
                      <a:pt x="136" y="289"/>
                      <a:pt x="134" y="236"/>
                      <a:pt x="134" y="214"/>
                    </a:cubicBezTo>
                    <a:cubicBezTo>
                      <a:pt x="134" y="191"/>
                      <a:pt x="132" y="148"/>
                      <a:pt x="144" y="142"/>
                    </a:cubicBezTo>
                    <a:cubicBezTo>
                      <a:pt x="157" y="134"/>
                      <a:pt x="180" y="132"/>
                      <a:pt x="188" y="142"/>
                    </a:cubicBezTo>
                    <a:cubicBezTo>
                      <a:pt x="196" y="151"/>
                      <a:pt x="202" y="166"/>
                      <a:pt x="210" y="164"/>
                    </a:cubicBezTo>
                    <a:cubicBezTo>
                      <a:pt x="218" y="164"/>
                      <a:pt x="230" y="162"/>
                      <a:pt x="236" y="140"/>
                    </a:cubicBezTo>
                    <a:cubicBezTo>
                      <a:pt x="241" y="117"/>
                      <a:pt x="256" y="47"/>
                      <a:pt x="258" y="32"/>
                    </a:cubicBezTo>
                    <a:cubicBezTo>
                      <a:pt x="260" y="17"/>
                      <a:pt x="262" y="0"/>
                      <a:pt x="262" y="0"/>
                    </a:cubicBezTo>
                    <a:cubicBezTo>
                      <a:pt x="262" y="0"/>
                      <a:pt x="751" y="83"/>
                      <a:pt x="943" y="106"/>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98" name="Google Shape;2498;g30ae3843c29_0_4768"/>
              <p:cNvSpPr/>
              <p:nvPr/>
            </p:nvSpPr>
            <p:spPr>
              <a:xfrm>
                <a:off x="3423" y="2038"/>
                <a:ext cx="357" cy="627"/>
              </a:xfrm>
              <a:custGeom>
                <a:avLst/>
                <a:gdLst/>
                <a:ahLst/>
                <a:cxnLst/>
                <a:rect l="l" t="t" r="r" b="b"/>
                <a:pathLst>
                  <a:path w="493" h="862" extrusionOk="0">
                    <a:moveTo>
                      <a:pt x="485" y="819"/>
                    </a:moveTo>
                    <a:cubicBezTo>
                      <a:pt x="476" y="819"/>
                      <a:pt x="465" y="812"/>
                      <a:pt x="465" y="812"/>
                    </a:cubicBezTo>
                    <a:cubicBezTo>
                      <a:pt x="465" y="812"/>
                      <a:pt x="463" y="807"/>
                      <a:pt x="459" y="812"/>
                    </a:cubicBezTo>
                    <a:cubicBezTo>
                      <a:pt x="454" y="818"/>
                      <a:pt x="447" y="826"/>
                      <a:pt x="440" y="819"/>
                    </a:cubicBezTo>
                    <a:cubicBezTo>
                      <a:pt x="433" y="813"/>
                      <a:pt x="430" y="807"/>
                      <a:pt x="421" y="810"/>
                    </a:cubicBezTo>
                    <a:cubicBezTo>
                      <a:pt x="413" y="813"/>
                      <a:pt x="385" y="820"/>
                      <a:pt x="371" y="826"/>
                    </a:cubicBezTo>
                    <a:cubicBezTo>
                      <a:pt x="357" y="832"/>
                      <a:pt x="349" y="849"/>
                      <a:pt x="345" y="849"/>
                    </a:cubicBezTo>
                    <a:cubicBezTo>
                      <a:pt x="340" y="850"/>
                      <a:pt x="329" y="862"/>
                      <a:pt x="321" y="857"/>
                    </a:cubicBezTo>
                    <a:cubicBezTo>
                      <a:pt x="321" y="857"/>
                      <a:pt x="320" y="856"/>
                      <a:pt x="319" y="855"/>
                    </a:cubicBezTo>
                    <a:cubicBezTo>
                      <a:pt x="319" y="855"/>
                      <a:pt x="319" y="854"/>
                      <a:pt x="318" y="854"/>
                    </a:cubicBezTo>
                    <a:cubicBezTo>
                      <a:pt x="318" y="854"/>
                      <a:pt x="318" y="854"/>
                      <a:pt x="318" y="854"/>
                    </a:cubicBezTo>
                    <a:cubicBezTo>
                      <a:pt x="312" y="843"/>
                      <a:pt x="307" y="818"/>
                      <a:pt x="293" y="806"/>
                    </a:cubicBezTo>
                    <a:cubicBezTo>
                      <a:pt x="279" y="793"/>
                      <a:pt x="268" y="787"/>
                      <a:pt x="274" y="768"/>
                    </a:cubicBezTo>
                    <a:cubicBezTo>
                      <a:pt x="280" y="749"/>
                      <a:pt x="294" y="727"/>
                      <a:pt x="287" y="721"/>
                    </a:cubicBezTo>
                    <a:cubicBezTo>
                      <a:pt x="281" y="715"/>
                      <a:pt x="266" y="722"/>
                      <a:pt x="257" y="721"/>
                    </a:cubicBezTo>
                    <a:cubicBezTo>
                      <a:pt x="247" y="721"/>
                      <a:pt x="195" y="726"/>
                      <a:pt x="180" y="726"/>
                    </a:cubicBezTo>
                    <a:cubicBezTo>
                      <a:pt x="165" y="726"/>
                      <a:pt x="59" y="737"/>
                      <a:pt x="45" y="736"/>
                    </a:cubicBezTo>
                    <a:cubicBezTo>
                      <a:pt x="32" y="735"/>
                      <a:pt x="5" y="743"/>
                      <a:pt x="5" y="735"/>
                    </a:cubicBezTo>
                    <a:cubicBezTo>
                      <a:pt x="6" y="728"/>
                      <a:pt x="4" y="723"/>
                      <a:pt x="5" y="715"/>
                    </a:cubicBezTo>
                    <a:cubicBezTo>
                      <a:pt x="7" y="707"/>
                      <a:pt x="10" y="699"/>
                      <a:pt x="5" y="697"/>
                    </a:cubicBezTo>
                    <a:cubicBezTo>
                      <a:pt x="0" y="695"/>
                      <a:pt x="5" y="693"/>
                      <a:pt x="11" y="687"/>
                    </a:cubicBezTo>
                    <a:cubicBezTo>
                      <a:pt x="17" y="680"/>
                      <a:pt x="19" y="671"/>
                      <a:pt x="19" y="663"/>
                    </a:cubicBezTo>
                    <a:cubicBezTo>
                      <a:pt x="19" y="656"/>
                      <a:pt x="22" y="633"/>
                      <a:pt x="25" y="623"/>
                    </a:cubicBezTo>
                    <a:cubicBezTo>
                      <a:pt x="27" y="614"/>
                      <a:pt x="37" y="591"/>
                      <a:pt x="40" y="585"/>
                    </a:cubicBezTo>
                    <a:cubicBezTo>
                      <a:pt x="43" y="578"/>
                      <a:pt x="63" y="567"/>
                      <a:pt x="67" y="557"/>
                    </a:cubicBezTo>
                    <a:cubicBezTo>
                      <a:pt x="71" y="548"/>
                      <a:pt x="80" y="541"/>
                      <a:pt x="77" y="535"/>
                    </a:cubicBezTo>
                    <a:cubicBezTo>
                      <a:pt x="75" y="529"/>
                      <a:pt x="67" y="535"/>
                      <a:pt x="67" y="526"/>
                    </a:cubicBezTo>
                    <a:cubicBezTo>
                      <a:pt x="67" y="517"/>
                      <a:pt x="69" y="514"/>
                      <a:pt x="76" y="511"/>
                    </a:cubicBezTo>
                    <a:cubicBezTo>
                      <a:pt x="83" y="507"/>
                      <a:pt x="110" y="501"/>
                      <a:pt x="95" y="493"/>
                    </a:cubicBezTo>
                    <a:cubicBezTo>
                      <a:pt x="81" y="485"/>
                      <a:pt x="73" y="477"/>
                      <a:pt x="73" y="467"/>
                    </a:cubicBezTo>
                    <a:cubicBezTo>
                      <a:pt x="73" y="457"/>
                      <a:pt x="69" y="451"/>
                      <a:pt x="65" y="449"/>
                    </a:cubicBezTo>
                    <a:cubicBezTo>
                      <a:pt x="61" y="448"/>
                      <a:pt x="57" y="439"/>
                      <a:pt x="59" y="433"/>
                    </a:cubicBezTo>
                    <a:cubicBezTo>
                      <a:pt x="62" y="428"/>
                      <a:pt x="56" y="427"/>
                      <a:pt x="56" y="417"/>
                    </a:cubicBezTo>
                    <a:cubicBezTo>
                      <a:pt x="56" y="407"/>
                      <a:pt x="67" y="403"/>
                      <a:pt x="65" y="397"/>
                    </a:cubicBezTo>
                    <a:cubicBezTo>
                      <a:pt x="62" y="391"/>
                      <a:pt x="48" y="392"/>
                      <a:pt x="47" y="387"/>
                    </a:cubicBezTo>
                    <a:cubicBezTo>
                      <a:pt x="46" y="385"/>
                      <a:pt x="46" y="384"/>
                      <a:pt x="46" y="384"/>
                    </a:cubicBezTo>
                    <a:cubicBezTo>
                      <a:pt x="46" y="383"/>
                      <a:pt x="47" y="382"/>
                      <a:pt x="49" y="374"/>
                    </a:cubicBezTo>
                    <a:cubicBezTo>
                      <a:pt x="51" y="362"/>
                      <a:pt x="55" y="361"/>
                      <a:pt x="59" y="353"/>
                    </a:cubicBezTo>
                    <a:cubicBezTo>
                      <a:pt x="63" y="345"/>
                      <a:pt x="59" y="327"/>
                      <a:pt x="51" y="314"/>
                    </a:cubicBezTo>
                    <a:cubicBezTo>
                      <a:pt x="43" y="301"/>
                      <a:pt x="33" y="285"/>
                      <a:pt x="35" y="274"/>
                    </a:cubicBezTo>
                    <a:cubicBezTo>
                      <a:pt x="37" y="263"/>
                      <a:pt x="54" y="251"/>
                      <a:pt x="55" y="243"/>
                    </a:cubicBezTo>
                    <a:cubicBezTo>
                      <a:pt x="57" y="235"/>
                      <a:pt x="56" y="229"/>
                      <a:pt x="57" y="221"/>
                    </a:cubicBezTo>
                    <a:cubicBezTo>
                      <a:pt x="59" y="212"/>
                      <a:pt x="54" y="208"/>
                      <a:pt x="65" y="202"/>
                    </a:cubicBezTo>
                    <a:cubicBezTo>
                      <a:pt x="77" y="196"/>
                      <a:pt x="79" y="198"/>
                      <a:pt x="80" y="186"/>
                    </a:cubicBezTo>
                    <a:cubicBezTo>
                      <a:pt x="81" y="174"/>
                      <a:pt x="76" y="162"/>
                      <a:pt x="91" y="147"/>
                    </a:cubicBezTo>
                    <a:cubicBezTo>
                      <a:pt x="107" y="133"/>
                      <a:pt x="114" y="120"/>
                      <a:pt x="115" y="106"/>
                    </a:cubicBezTo>
                    <a:cubicBezTo>
                      <a:pt x="115" y="92"/>
                      <a:pt x="115" y="84"/>
                      <a:pt x="126" y="71"/>
                    </a:cubicBezTo>
                    <a:cubicBezTo>
                      <a:pt x="137" y="57"/>
                      <a:pt x="148" y="51"/>
                      <a:pt x="149" y="47"/>
                    </a:cubicBezTo>
                    <a:cubicBezTo>
                      <a:pt x="151" y="44"/>
                      <a:pt x="155" y="50"/>
                      <a:pt x="156" y="37"/>
                    </a:cubicBezTo>
                    <a:cubicBezTo>
                      <a:pt x="157" y="28"/>
                      <a:pt x="155" y="23"/>
                      <a:pt x="160" y="21"/>
                    </a:cubicBezTo>
                    <a:cubicBezTo>
                      <a:pt x="162" y="20"/>
                      <a:pt x="165" y="20"/>
                      <a:pt x="172" y="19"/>
                    </a:cubicBezTo>
                    <a:cubicBezTo>
                      <a:pt x="191" y="19"/>
                      <a:pt x="435" y="3"/>
                      <a:pt x="462" y="0"/>
                    </a:cubicBezTo>
                    <a:cubicBezTo>
                      <a:pt x="461" y="0"/>
                      <a:pt x="461" y="0"/>
                      <a:pt x="460" y="1"/>
                    </a:cubicBezTo>
                    <a:cubicBezTo>
                      <a:pt x="460" y="1"/>
                      <a:pt x="459" y="1"/>
                      <a:pt x="458" y="1"/>
                    </a:cubicBezTo>
                    <a:cubicBezTo>
                      <a:pt x="456" y="1"/>
                      <a:pt x="455" y="2"/>
                      <a:pt x="454" y="2"/>
                    </a:cubicBezTo>
                    <a:cubicBezTo>
                      <a:pt x="454" y="2"/>
                      <a:pt x="454" y="2"/>
                      <a:pt x="453" y="2"/>
                    </a:cubicBezTo>
                    <a:cubicBezTo>
                      <a:pt x="453" y="2"/>
                      <a:pt x="453" y="2"/>
                      <a:pt x="453" y="2"/>
                    </a:cubicBezTo>
                    <a:cubicBezTo>
                      <a:pt x="453" y="2"/>
                      <a:pt x="453" y="2"/>
                      <a:pt x="453" y="3"/>
                    </a:cubicBezTo>
                    <a:cubicBezTo>
                      <a:pt x="453" y="3"/>
                      <a:pt x="452" y="3"/>
                      <a:pt x="452" y="3"/>
                    </a:cubicBezTo>
                    <a:cubicBezTo>
                      <a:pt x="452" y="8"/>
                      <a:pt x="453" y="10"/>
                      <a:pt x="460" y="13"/>
                    </a:cubicBezTo>
                    <a:cubicBezTo>
                      <a:pt x="468" y="16"/>
                      <a:pt x="467" y="23"/>
                      <a:pt x="467" y="23"/>
                    </a:cubicBezTo>
                    <a:cubicBezTo>
                      <a:pt x="467" y="23"/>
                      <a:pt x="465" y="195"/>
                      <a:pt x="465" y="240"/>
                    </a:cubicBezTo>
                    <a:cubicBezTo>
                      <a:pt x="465" y="285"/>
                      <a:pt x="459" y="563"/>
                      <a:pt x="461" y="581"/>
                    </a:cubicBezTo>
                    <a:cubicBezTo>
                      <a:pt x="462" y="598"/>
                      <a:pt x="487" y="747"/>
                      <a:pt x="488" y="761"/>
                    </a:cubicBezTo>
                    <a:cubicBezTo>
                      <a:pt x="489" y="772"/>
                      <a:pt x="491" y="797"/>
                      <a:pt x="492" y="806"/>
                    </a:cubicBezTo>
                    <a:cubicBezTo>
                      <a:pt x="492" y="806"/>
                      <a:pt x="492" y="806"/>
                      <a:pt x="492" y="808"/>
                    </a:cubicBezTo>
                    <a:cubicBezTo>
                      <a:pt x="493" y="812"/>
                      <a:pt x="492" y="819"/>
                      <a:pt x="485" y="819"/>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499" name="Google Shape;2499;g30ae3843c29_0_4768"/>
              <p:cNvSpPr/>
              <p:nvPr/>
            </p:nvSpPr>
            <p:spPr>
              <a:xfrm>
                <a:off x="4016" y="1975"/>
                <a:ext cx="552" cy="572"/>
              </a:xfrm>
              <a:custGeom>
                <a:avLst/>
                <a:gdLst/>
                <a:ahLst/>
                <a:cxnLst/>
                <a:rect l="l" t="t" r="r" b="b"/>
                <a:pathLst>
                  <a:path w="759" h="786" extrusionOk="0">
                    <a:moveTo>
                      <a:pt x="749" y="480"/>
                    </a:moveTo>
                    <a:cubicBezTo>
                      <a:pt x="747" y="485"/>
                      <a:pt x="744" y="486"/>
                      <a:pt x="744" y="490"/>
                    </a:cubicBezTo>
                    <a:cubicBezTo>
                      <a:pt x="744" y="495"/>
                      <a:pt x="731" y="497"/>
                      <a:pt x="725" y="497"/>
                    </a:cubicBezTo>
                    <a:cubicBezTo>
                      <a:pt x="718" y="497"/>
                      <a:pt x="720" y="498"/>
                      <a:pt x="720" y="504"/>
                    </a:cubicBezTo>
                    <a:cubicBezTo>
                      <a:pt x="721" y="511"/>
                      <a:pt x="728" y="516"/>
                      <a:pt x="723" y="521"/>
                    </a:cubicBezTo>
                    <a:cubicBezTo>
                      <a:pt x="719" y="526"/>
                      <a:pt x="715" y="528"/>
                      <a:pt x="718" y="534"/>
                    </a:cubicBezTo>
                    <a:cubicBezTo>
                      <a:pt x="722" y="539"/>
                      <a:pt x="724" y="543"/>
                      <a:pt x="723" y="545"/>
                    </a:cubicBezTo>
                    <a:cubicBezTo>
                      <a:pt x="722" y="547"/>
                      <a:pt x="714" y="552"/>
                      <a:pt x="713" y="554"/>
                    </a:cubicBezTo>
                    <a:cubicBezTo>
                      <a:pt x="712" y="556"/>
                      <a:pt x="701" y="559"/>
                      <a:pt x="704" y="562"/>
                    </a:cubicBezTo>
                    <a:cubicBezTo>
                      <a:pt x="707" y="566"/>
                      <a:pt x="716" y="570"/>
                      <a:pt x="716" y="574"/>
                    </a:cubicBezTo>
                    <a:cubicBezTo>
                      <a:pt x="716" y="578"/>
                      <a:pt x="713" y="587"/>
                      <a:pt x="710" y="592"/>
                    </a:cubicBezTo>
                    <a:cubicBezTo>
                      <a:pt x="707" y="596"/>
                      <a:pt x="703" y="592"/>
                      <a:pt x="701" y="595"/>
                    </a:cubicBezTo>
                    <a:cubicBezTo>
                      <a:pt x="699" y="598"/>
                      <a:pt x="711" y="602"/>
                      <a:pt x="710" y="606"/>
                    </a:cubicBezTo>
                    <a:cubicBezTo>
                      <a:pt x="708" y="610"/>
                      <a:pt x="706" y="624"/>
                      <a:pt x="702" y="628"/>
                    </a:cubicBezTo>
                    <a:cubicBezTo>
                      <a:pt x="699" y="631"/>
                      <a:pt x="697" y="645"/>
                      <a:pt x="697" y="645"/>
                    </a:cubicBezTo>
                    <a:cubicBezTo>
                      <a:pt x="697" y="645"/>
                      <a:pt x="698" y="656"/>
                      <a:pt x="697" y="661"/>
                    </a:cubicBezTo>
                    <a:cubicBezTo>
                      <a:pt x="695" y="666"/>
                      <a:pt x="696" y="678"/>
                      <a:pt x="694" y="679"/>
                    </a:cubicBezTo>
                    <a:cubicBezTo>
                      <a:pt x="692" y="680"/>
                      <a:pt x="692" y="688"/>
                      <a:pt x="694" y="689"/>
                    </a:cubicBezTo>
                    <a:cubicBezTo>
                      <a:pt x="696" y="690"/>
                      <a:pt x="697" y="709"/>
                      <a:pt x="697" y="709"/>
                    </a:cubicBezTo>
                    <a:cubicBezTo>
                      <a:pt x="695" y="709"/>
                      <a:pt x="693" y="710"/>
                      <a:pt x="693" y="710"/>
                    </a:cubicBezTo>
                    <a:cubicBezTo>
                      <a:pt x="693" y="710"/>
                      <a:pt x="670" y="713"/>
                      <a:pt x="660" y="708"/>
                    </a:cubicBezTo>
                    <a:cubicBezTo>
                      <a:pt x="650" y="702"/>
                      <a:pt x="629" y="704"/>
                      <a:pt x="622" y="708"/>
                    </a:cubicBezTo>
                    <a:cubicBezTo>
                      <a:pt x="616" y="712"/>
                      <a:pt x="618" y="730"/>
                      <a:pt x="620" y="734"/>
                    </a:cubicBezTo>
                    <a:cubicBezTo>
                      <a:pt x="622" y="738"/>
                      <a:pt x="626" y="759"/>
                      <a:pt x="626" y="770"/>
                    </a:cubicBezTo>
                    <a:cubicBezTo>
                      <a:pt x="626" y="780"/>
                      <a:pt x="617" y="783"/>
                      <a:pt x="610" y="784"/>
                    </a:cubicBezTo>
                    <a:cubicBezTo>
                      <a:pt x="602" y="786"/>
                      <a:pt x="601" y="776"/>
                      <a:pt x="594" y="764"/>
                    </a:cubicBezTo>
                    <a:cubicBezTo>
                      <a:pt x="588" y="751"/>
                      <a:pt x="573" y="756"/>
                      <a:pt x="573" y="756"/>
                    </a:cubicBezTo>
                    <a:cubicBezTo>
                      <a:pt x="206" y="780"/>
                      <a:pt x="206" y="780"/>
                      <a:pt x="206" y="780"/>
                    </a:cubicBezTo>
                    <a:cubicBezTo>
                      <a:pt x="201" y="781"/>
                      <a:pt x="196" y="778"/>
                      <a:pt x="193" y="773"/>
                    </a:cubicBezTo>
                    <a:cubicBezTo>
                      <a:pt x="176" y="742"/>
                      <a:pt x="176" y="742"/>
                      <a:pt x="176" y="742"/>
                    </a:cubicBezTo>
                    <a:cubicBezTo>
                      <a:pt x="174" y="740"/>
                      <a:pt x="173" y="739"/>
                      <a:pt x="171" y="737"/>
                    </a:cubicBezTo>
                    <a:cubicBezTo>
                      <a:pt x="171" y="737"/>
                      <a:pt x="171" y="726"/>
                      <a:pt x="171" y="725"/>
                    </a:cubicBezTo>
                    <a:cubicBezTo>
                      <a:pt x="171" y="723"/>
                      <a:pt x="169" y="714"/>
                      <a:pt x="162" y="709"/>
                    </a:cubicBezTo>
                    <a:cubicBezTo>
                      <a:pt x="155" y="704"/>
                      <a:pt x="151" y="689"/>
                      <a:pt x="152" y="675"/>
                    </a:cubicBezTo>
                    <a:cubicBezTo>
                      <a:pt x="153" y="662"/>
                      <a:pt x="156" y="637"/>
                      <a:pt x="152" y="631"/>
                    </a:cubicBezTo>
                    <a:cubicBezTo>
                      <a:pt x="147" y="626"/>
                      <a:pt x="133" y="607"/>
                      <a:pt x="135" y="581"/>
                    </a:cubicBezTo>
                    <a:cubicBezTo>
                      <a:pt x="139" y="555"/>
                      <a:pt x="133" y="545"/>
                      <a:pt x="143" y="535"/>
                    </a:cubicBezTo>
                    <a:cubicBezTo>
                      <a:pt x="153" y="525"/>
                      <a:pt x="155" y="518"/>
                      <a:pt x="155" y="513"/>
                    </a:cubicBezTo>
                    <a:cubicBezTo>
                      <a:pt x="155" y="509"/>
                      <a:pt x="142" y="493"/>
                      <a:pt x="135" y="477"/>
                    </a:cubicBezTo>
                    <a:cubicBezTo>
                      <a:pt x="129" y="459"/>
                      <a:pt x="117" y="431"/>
                      <a:pt x="113" y="423"/>
                    </a:cubicBezTo>
                    <a:cubicBezTo>
                      <a:pt x="109" y="413"/>
                      <a:pt x="73" y="297"/>
                      <a:pt x="73" y="297"/>
                    </a:cubicBezTo>
                    <a:cubicBezTo>
                      <a:pt x="73" y="297"/>
                      <a:pt x="1" y="54"/>
                      <a:pt x="0" y="50"/>
                    </a:cubicBezTo>
                    <a:cubicBezTo>
                      <a:pt x="0" y="50"/>
                      <a:pt x="89" y="40"/>
                      <a:pt x="179" y="28"/>
                    </a:cubicBezTo>
                    <a:cubicBezTo>
                      <a:pt x="261" y="18"/>
                      <a:pt x="344" y="6"/>
                      <a:pt x="364" y="0"/>
                    </a:cubicBezTo>
                    <a:cubicBezTo>
                      <a:pt x="355" y="7"/>
                      <a:pt x="348" y="13"/>
                      <a:pt x="344" y="16"/>
                    </a:cubicBezTo>
                    <a:cubicBezTo>
                      <a:pt x="334" y="23"/>
                      <a:pt x="328" y="40"/>
                      <a:pt x="328" y="54"/>
                    </a:cubicBezTo>
                    <a:cubicBezTo>
                      <a:pt x="328" y="67"/>
                      <a:pt x="344" y="72"/>
                      <a:pt x="361" y="82"/>
                    </a:cubicBezTo>
                    <a:cubicBezTo>
                      <a:pt x="378" y="91"/>
                      <a:pt x="386" y="89"/>
                      <a:pt x="396" y="91"/>
                    </a:cubicBezTo>
                    <a:cubicBezTo>
                      <a:pt x="405" y="93"/>
                      <a:pt x="412" y="112"/>
                      <a:pt x="418" y="124"/>
                    </a:cubicBezTo>
                    <a:cubicBezTo>
                      <a:pt x="425" y="135"/>
                      <a:pt x="450" y="162"/>
                      <a:pt x="469" y="174"/>
                    </a:cubicBezTo>
                    <a:cubicBezTo>
                      <a:pt x="488" y="186"/>
                      <a:pt x="509" y="211"/>
                      <a:pt x="520" y="218"/>
                    </a:cubicBezTo>
                    <a:cubicBezTo>
                      <a:pt x="530" y="226"/>
                      <a:pt x="543" y="237"/>
                      <a:pt x="551" y="243"/>
                    </a:cubicBezTo>
                    <a:cubicBezTo>
                      <a:pt x="559" y="249"/>
                      <a:pt x="559" y="252"/>
                      <a:pt x="563" y="257"/>
                    </a:cubicBezTo>
                    <a:cubicBezTo>
                      <a:pt x="567" y="262"/>
                      <a:pt x="584" y="282"/>
                      <a:pt x="595" y="290"/>
                    </a:cubicBezTo>
                    <a:cubicBezTo>
                      <a:pt x="606" y="297"/>
                      <a:pt x="628" y="317"/>
                      <a:pt x="638" y="328"/>
                    </a:cubicBezTo>
                    <a:cubicBezTo>
                      <a:pt x="648" y="338"/>
                      <a:pt x="651" y="346"/>
                      <a:pt x="651" y="354"/>
                    </a:cubicBezTo>
                    <a:cubicBezTo>
                      <a:pt x="651" y="361"/>
                      <a:pt x="662" y="382"/>
                      <a:pt x="666" y="384"/>
                    </a:cubicBezTo>
                    <a:cubicBezTo>
                      <a:pt x="670" y="386"/>
                      <a:pt x="687" y="394"/>
                      <a:pt x="696" y="404"/>
                    </a:cubicBezTo>
                    <a:cubicBezTo>
                      <a:pt x="704" y="414"/>
                      <a:pt x="705" y="431"/>
                      <a:pt x="709" y="449"/>
                    </a:cubicBezTo>
                    <a:cubicBezTo>
                      <a:pt x="713" y="467"/>
                      <a:pt x="739" y="464"/>
                      <a:pt x="749" y="464"/>
                    </a:cubicBezTo>
                    <a:cubicBezTo>
                      <a:pt x="759" y="465"/>
                      <a:pt x="751" y="474"/>
                      <a:pt x="749" y="480"/>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00" name="Google Shape;2500;g30ae3843c29_0_4768"/>
              <p:cNvSpPr/>
              <p:nvPr/>
            </p:nvSpPr>
            <p:spPr>
              <a:xfrm>
                <a:off x="4254" y="1926"/>
                <a:ext cx="505" cy="388"/>
              </a:xfrm>
              <a:custGeom>
                <a:avLst/>
                <a:gdLst/>
                <a:ahLst/>
                <a:cxnLst/>
                <a:rect l="l" t="t" r="r" b="b"/>
                <a:pathLst>
                  <a:path w="694" h="534" extrusionOk="0">
                    <a:moveTo>
                      <a:pt x="691" y="167"/>
                    </a:moveTo>
                    <a:cubicBezTo>
                      <a:pt x="688" y="169"/>
                      <a:pt x="664" y="185"/>
                      <a:pt x="662" y="192"/>
                    </a:cubicBezTo>
                    <a:cubicBezTo>
                      <a:pt x="661" y="199"/>
                      <a:pt x="645" y="215"/>
                      <a:pt x="644" y="220"/>
                    </a:cubicBezTo>
                    <a:cubicBezTo>
                      <a:pt x="642" y="225"/>
                      <a:pt x="641" y="233"/>
                      <a:pt x="637" y="237"/>
                    </a:cubicBezTo>
                    <a:cubicBezTo>
                      <a:pt x="633" y="241"/>
                      <a:pt x="632" y="256"/>
                      <a:pt x="630" y="264"/>
                    </a:cubicBezTo>
                    <a:cubicBezTo>
                      <a:pt x="629" y="272"/>
                      <a:pt x="628" y="285"/>
                      <a:pt x="628" y="291"/>
                    </a:cubicBezTo>
                    <a:cubicBezTo>
                      <a:pt x="627" y="297"/>
                      <a:pt x="622" y="304"/>
                      <a:pt x="619" y="306"/>
                    </a:cubicBezTo>
                    <a:cubicBezTo>
                      <a:pt x="616" y="308"/>
                      <a:pt x="615" y="313"/>
                      <a:pt x="612" y="318"/>
                    </a:cubicBezTo>
                    <a:cubicBezTo>
                      <a:pt x="610" y="323"/>
                      <a:pt x="614" y="331"/>
                      <a:pt x="602" y="331"/>
                    </a:cubicBezTo>
                    <a:cubicBezTo>
                      <a:pt x="589" y="331"/>
                      <a:pt x="579" y="331"/>
                      <a:pt x="579" y="336"/>
                    </a:cubicBezTo>
                    <a:cubicBezTo>
                      <a:pt x="579" y="341"/>
                      <a:pt x="586" y="350"/>
                      <a:pt x="580" y="354"/>
                    </a:cubicBezTo>
                    <a:cubicBezTo>
                      <a:pt x="574" y="358"/>
                      <a:pt x="560" y="377"/>
                      <a:pt x="555" y="379"/>
                    </a:cubicBezTo>
                    <a:cubicBezTo>
                      <a:pt x="550" y="381"/>
                      <a:pt x="542" y="379"/>
                      <a:pt x="542" y="379"/>
                    </a:cubicBezTo>
                    <a:cubicBezTo>
                      <a:pt x="542" y="379"/>
                      <a:pt x="540" y="386"/>
                      <a:pt x="540" y="389"/>
                    </a:cubicBezTo>
                    <a:cubicBezTo>
                      <a:pt x="541" y="392"/>
                      <a:pt x="550" y="395"/>
                      <a:pt x="545" y="400"/>
                    </a:cubicBezTo>
                    <a:cubicBezTo>
                      <a:pt x="540" y="405"/>
                      <a:pt x="525" y="412"/>
                      <a:pt x="519" y="419"/>
                    </a:cubicBezTo>
                    <a:cubicBezTo>
                      <a:pt x="513" y="425"/>
                      <a:pt x="500" y="435"/>
                      <a:pt x="498" y="435"/>
                    </a:cubicBezTo>
                    <a:cubicBezTo>
                      <a:pt x="496" y="435"/>
                      <a:pt x="472" y="440"/>
                      <a:pt x="469" y="440"/>
                    </a:cubicBezTo>
                    <a:cubicBezTo>
                      <a:pt x="466" y="440"/>
                      <a:pt x="446" y="442"/>
                      <a:pt x="446" y="445"/>
                    </a:cubicBezTo>
                    <a:cubicBezTo>
                      <a:pt x="446" y="449"/>
                      <a:pt x="449" y="452"/>
                      <a:pt x="451" y="452"/>
                    </a:cubicBezTo>
                    <a:cubicBezTo>
                      <a:pt x="453" y="452"/>
                      <a:pt x="472" y="450"/>
                      <a:pt x="472" y="457"/>
                    </a:cubicBezTo>
                    <a:cubicBezTo>
                      <a:pt x="473" y="465"/>
                      <a:pt x="475" y="477"/>
                      <a:pt x="472" y="479"/>
                    </a:cubicBezTo>
                    <a:cubicBezTo>
                      <a:pt x="470" y="480"/>
                      <a:pt x="458" y="487"/>
                      <a:pt x="455" y="485"/>
                    </a:cubicBezTo>
                    <a:cubicBezTo>
                      <a:pt x="452" y="483"/>
                      <a:pt x="444" y="471"/>
                      <a:pt x="438" y="473"/>
                    </a:cubicBezTo>
                    <a:cubicBezTo>
                      <a:pt x="432" y="475"/>
                      <a:pt x="429" y="475"/>
                      <a:pt x="429" y="478"/>
                    </a:cubicBezTo>
                    <a:cubicBezTo>
                      <a:pt x="429" y="481"/>
                      <a:pt x="432" y="482"/>
                      <a:pt x="436" y="487"/>
                    </a:cubicBezTo>
                    <a:cubicBezTo>
                      <a:pt x="440" y="491"/>
                      <a:pt x="446" y="497"/>
                      <a:pt x="443" y="503"/>
                    </a:cubicBezTo>
                    <a:cubicBezTo>
                      <a:pt x="443" y="503"/>
                      <a:pt x="429" y="517"/>
                      <a:pt x="427" y="519"/>
                    </a:cubicBezTo>
                    <a:cubicBezTo>
                      <a:pt x="424" y="521"/>
                      <a:pt x="421" y="530"/>
                      <a:pt x="421" y="531"/>
                    </a:cubicBezTo>
                    <a:cubicBezTo>
                      <a:pt x="411" y="531"/>
                      <a:pt x="385" y="534"/>
                      <a:pt x="381" y="516"/>
                    </a:cubicBezTo>
                    <a:cubicBezTo>
                      <a:pt x="377" y="498"/>
                      <a:pt x="376" y="481"/>
                      <a:pt x="368" y="471"/>
                    </a:cubicBezTo>
                    <a:cubicBezTo>
                      <a:pt x="359" y="461"/>
                      <a:pt x="342" y="453"/>
                      <a:pt x="338" y="451"/>
                    </a:cubicBezTo>
                    <a:cubicBezTo>
                      <a:pt x="334" y="449"/>
                      <a:pt x="323" y="428"/>
                      <a:pt x="323" y="421"/>
                    </a:cubicBezTo>
                    <a:cubicBezTo>
                      <a:pt x="323" y="413"/>
                      <a:pt x="320" y="405"/>
                      <a:pt x="310" y="395"/>
                    </a:cubicBezTo>
                    <a:cubicBezTo>
                      <a:pt x="300" y="384"/>
                      <a:pt x="278" y="364"/>
                      <a:pt x="267" y="357"/>
                    </a:cubicBezTo>
                    <a:cubicBezTo>
                      <a:pt x="256" y="349"/>
                      <a:pt x="239" y="329"/>
                      <a:pt x="235" y="324"/>
                    </a:cubicBezTo>
                    <a:cubicBezTo>
                      <a:pt x="231" y="319"/>
                      <a:pt x="231" y="316"/>
                      <a:pt x="223" y="310"/>
                    </a:cubicBezTo>
                    <a:cubicBezTo>
                      <a:pt x="215" y="304"/>
                      <a:pt x="202" y="293"/>
                      <a:pt x="192" y="285"/>
                    </a:cubicBezTo>
                    <a:cubicBezTo>
                      <a:pt x="181" y="278"/>
                      <a:pt x="160" y="253"/>
                      <a:pt x="141" y="241"/>
                    </a:cubicBezTo>
                    <a:cubicBezTo>
                      <a:pt x="122" y="229"/>
                      <a:pt x="97" y="202"/>
                      <a:pt x="90" y="191"/>
                    </a:cubicBezTo>
                    <a:cubicBezTo>
                      <a:pt x="84" y="179"/>
                      <a:pt x="77" y="160"/>
                      <a:pt x="68" y="158"/>
                    </a:cubicBezTo>
                    <a:cubicBezTo>
                      <a:pt x="58" y="156"/>
                      <a:pt x="50" y="158"/>
                      <a:pt x="33" y="149"/>
                    </a:cubicBezTo>
                    <a:cubicBezTo>
                      <a:pt x="16" y="139"/>
                      <a:pt x="0" y="134"/>
                      <a:pt x="0" y="121"/>
                    </a:cubicBezTo>
                    <a:cubicBezTo>
                      <a:pt x="0" y="107"/>
                      <a:pt x="6" y="90"/>
                      <a:pt x="16" y="83"/>
                    </a:cubicBezTo>
                    <a:cubicBezTo>
                      <a:pt x="20" y="80"/>
                      <a:pt x="27" y="74"/>
                      <a:pt x="36" y="67"/>
                    </a:cubicBezTo>
                    <a:cubicBezTo>
                      <a:pt x="53" y="54"/>
                      <a:pt x="74" y="38"/>
                      <a:pt x="84" y="33"/>
                    </a:cubicBezTo>
                    <a:cubicBezTo>
                      <a:pt x="101" y="27"/>
                      <a:pt x="148" y="14"/>
                      <a:pt x="174" y="11"/>
                    </a:cubicBezTo>
                    <a:cubicBezTo>
                      <a:pt x="201" y="7"/>
                      <a:pt x="252" y="0"/>
                      <a:pt x="273" y="2"/>
                    </a:cubicBezTo>
                    <a:cubicBezTo>
                      <a:pt x="294" y="4"/>
                      <a:pt x="347" y="8"/>
                      <a:pt x="350" y="25"/>
                    </a:cubicBezTo>
                    <a:cubicBezTo>
                      <a:pt x="352" y="43"/>
                      <a:pt x="354" y="48"/>
                      <a:pt x="372" y="46"/>
                    </a:cubicBezTo>
                    <a:cubicBezTo>
                      <a:pt x="391" y="44"/>
                      <a:pt x="428" y="35"/>
                      <a:pt x="440" y="35"/>
                    </a:cubicBezTo>
                    <a:cubicBezTo>
                      <a:pt x="451" y="34"/>
                      <a:pt x="504" y="21"/>
                      <a:pt x="515" y="27"/>
                    </a:cubicBezTo>
                    <a:cubicBezTo>
                      <a:pt x="526" y="32"/>
                      <a:pt x="636" y="109"/>
                      <a:pt x="648" y="121"/>
                    </a:cubicBezTo>
                    <a:cubicBezTo>
                      <a:pt x="660" y="133"/>
                      <a:pt x="687" y="151"/>
                      <a:pt x="691" y="155"/>
                    </a:cubicBezTo>
                    <a:cubicBezTo>
                      <a:pt x="691" y="156"/>
                      <a:pt x="691" y="156"/>
                      <a:pt x="691" y="156"/>
                    </a:cubicBezTo>
                    <a:cubicBezTo>
                      <a:pt x="691" y="158"/>
                      <a:pt x="694" y="164"/>
                      <a:pt x="691" y="16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01" name="Google Shape;2501;g30ae3843c29_0_4768"/>
              <p:cNvSpPr/>
              <p:nvPr/>
            </p:nvSpPr>
            <p:spPr>
              <a:xfrm>
                <a:off x="4964" y="1656"/>
                <a:ext cx="42" cy="65"/>
              </a:xfrm>
              <a:custGeom>
                <a:avLst/>
                <a:gdLst/>
                <a:ahLst/>
                <a:cxnLst/>
                <a:rect l="l" t="t" r="r" b="b"/>
                <a:pathLst>
                  <a:path w="59" h="89" extrusionOk="0">
                    <a:moveTo>
                      <a:pt x="56" y="89"/>
                    </a:moveTo>
                    <a:cubicBezTo>
                      <a:pt x="54" y="89"/>
                      <a:pt x="53" y="89"/>
                      <a:pt x="53" y="88"/>
                    </a:cubicBezTo>
                    <a:cubicBezTo>
                      <a:pt x="52" y="86"/>
                      <a:pt x="48" y="83"/>
                      <a:pt x="46" y="80"/>
                    </a:cubicBezTo>
                    <a:cubicBezTo>
                      <a:pt x="40" y="74"/>
                      <a:pt x="38" y="72"/>
                      <a:pt x="37" y="70"/>
                    </a:cubicBezTo>
                    <a:cubicBezTo>
                      <a:pt x="37" y="67"/>
                      <a:pt x="30" y="56"/>
                      <a:pt x="27" y="53"/>
                    </a:cubicBezTo>
                    <a:cubicBezTo>
                      <a:pt x="23" y="49"/>
                      <a:pt x="6" y="16"/>
                      <a:pt x="0" y="6"/>
                    </a:cubicBezTo>
                    <a:cubicBezTo>
                      <a:pt x="0" y="4"/>
                      <a:pt x="0" y="2"/>
                      <a:pt x="2" y="1"/>
                    </a:cubicBezTo>
                    <a:cubicBezTo>
                      <a:pt x="4" y="0"/>
                      <a:pt x="6" y="1"/>
                      <a:pt x="6" y="2"/>
                    </a:cubicBezTo>
                    <a:cubicBezTo>
                      <a:pt x="15" y="20"/>
                      <a:pt x="29" y="45"/>
                      <a:pt x="32" y="48"/>
                    </a:cubicBezTo>
                    <a:cubicBezTo>
                      <a:pt x="35" y="51"/>
                      <a:pt x="43" y="64"/>
                      <a:pt x="44" y="68"/>
                    </a:cubicBezTo>
                    <a:cubicBezTo>
                      <a:pt x="45" y="69"/>
                      <a:pt x="48" y="73"/>
                      <a:pt x="51" y="75"/>
                    </a:cubicBezTo>
                    <a:cubicBezTo>
                      <a:pt x="55" y="80"/>
                      <a:pt x="57" y="82"/>
                      <a:pt x="59" y="84"/>
                    </a:cubicBezTo>
                    <a:cubicBezTo>
                      <a:pt x="59" y="86"/>
                      <a:pt x="59" y="88"/>
                      <a:pt x="57" y="89"/>
                    </a:cubicBezTo>
                    <a:cubicBezTo>
                      <a:pt x="57" y="89"/>
                      <a:pt x="56" y="89"/>
                      <a:pt x="56" y="89"/>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02" name="Google Shape;2502;g30ae3843c29_0_4768"/>
              <p:cNvSpPr/>
              <p:nvPr/>
            </p:nvSpPr>
            <p:spPr>
              <a:xfrm>
                <a:off x="5020" y="1742"/>
                <a:ext cx="16" cy="68"/>
              </a:xfrm>
              <a:custGeom>
                <a:avLst/>
                <a:gdLst/>
                <a:ahLst/>
                <a:cxnLst/>
                <a:rect l="l" t="t" r="r" b="b"/>
                <a:pathLst>
                  <a:path w="22" h="93" extrusionOk="0">
                    <a:moveTo>
                      <a:pt x="5" y="93"/>
                    </a:moveTo>
                    <a:cubicBezTo>
                      <a:pt x="4" y="93"/>
                      <a:pt x="2" y="92"/>
                      <a:pt x="2" y="91"/>
                    </a:cubicBezTo>
                    <a:cubicBezTo>
                      <a:pt x="0" y="89"/>
                      <a:pt x="1" y="87"/>
                      <a:pt x="3" y="86"/>
                    </a:cubicBezTo>
                    <a:cubicBezTo>
                      <a:pt x="7" y="82"/>
                      <a:pt x="13" y="66"/>
                      <a:pt x="14" y="52"/>
                    </a:cubicBezTo>
                    <a:cubicBezTo>
                      <a:pt x="14" y="45"/>
                      <a:pt x="10" y="32"/>
                      <a:pt x="6" y="22"/>
                    </a:cubicBezTo>
                    <a:cubicBezTo>
                      <a:pt x="4" y="15"/>
                      <a:pt x="1" y="9"/>
                      <a:pt x="1" y="5"/>
                    </a:cubicBezTo>
                    <a:cubicBezTo>
                      <a:pt x="1" y="3"/>
                      <a:pt x="2" y="1"/>
                      <a:pt x="4" y="1"/>
                    </a:cubicBezTo>
                    <a:cubicBezTo>
                      <a:pt x="6" y="0"/>
                      <a:pt x="8" y="2"/>
                      <a:pt x="9" y="4"/>
                    </a:cubicBezTo>
                    <a:cubicBezTo>
                      <a:pt x="9" y="7"/>
                      <a:pt x="11" y="13"/>
                      <a:pt x="13" y="19"/>
                    </a:cubicBezTo>
                    <a:cubicBezTo>
                      <a:pt x="18" y="31"/>
                      <a:pt x="22" y="44"/>
                      <a:pt x="22" y="53"/>
                    </a:cubicBezTo>
                    <a:cubicBezTo>
                      <a:pt x="21" y="66"/>
                      <a:pt x="15" y="86"/>
                      <a:pt x="7" y="92"/>
                    </a:cubicBezTo>
                    <a:cubicBezTo>
                      <a:pt x="6" y="92"/>
                      <a:pt x="6" y="93"/>
                      <a:pt x="5" y="93"/>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03" name="Google Shape;2503;g30ae3843c29_0_4768"/>
              <p:cNvSpPr/>
              <p:nvPr/>
            </p:nvSpPr>
            <p:spPr>
              <a:xfrm>
                <a:off x="4985" y="1816"/>
                <a:ext cx="21" cy="22"/>
              </a:xfrm>
              <a:custGeom>
                <a:avLst/>
                <a:gdLst/>
                <a:ahLst/>
                <a:cxnLst/>
                <a:rect l="l" t="t" r="r" b="b"/>
                <a:pathLst>
                  <a:path w="29" h="31" extrusionOk="0">
                    <a:moveTo>
                      <a:pt x="4" y="31"/>
                    </a:moveTo>
                    <a:cubicBezTo>
                      <a:pt x="3" y="31"/>
                      <a:pt x="2" y="31"/>
                      <a:pt x="1" y="30"/>
                    </a:cubicBezTo>
                    <a:cubicBezTo>
                      <a:pt x="0" y="28"/>
                      <a:pt x="0" y="26"/>
                      <a:pt x="2" y="25"/>
                    </a:cubicBezTo>
                    <a:cubicBezTo>
                      <a:pt x="7" y="21"/>
                      <a:pt x="16" y="10"/>
                      <a:pt x="23" y="2"/>
                    </a:cubicBezTo>
                    <a:cubicBezTo>
                      <a:pt x="24" y="0"/>
                      <a:pt x="26" y="0"/>
                      <a:pt x="28" y="1"/>
                    </a:cubicBezTo>
                    <a:cubicBezTo>
                      <a:pt x="29" y="2"/>
                      <a:pt x="29" y="4"/>
                      <a:pt x="28" y="6"/>
                    </a:cubicBezTo>
                    <a:cubicBezTo>
                      <a:pt x="22" y="14"/>
                      <a:pt x="12" y="26"/>
                      <a:pt x="6" y="31"/>
                    </a:cubicBezTo>
                    <a:cubicBezTo>
                      <a:pt x="6" y="31"/>
                      <a:pt x="5" y="31"/>
                      <a:pt x="4" y="31"/>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04" name="Google Shape;2504;g30ae3843c29_0_4768"/>
              <p:cNvSpPr/>
              <p:nvPr/>
            </p:nvSpPr>
            <p:spPr>
              <a:xfrm>
                <a:off x="4146" y="1648"/>
                <a:ext cx="858" cy="394"/>
              </a:xfrm>
              <a:custGeom>
                <a:avLst/>
                <a:gdLst/>
                <a:ahLst/>
                <a:cxnLst/>
                <a:rect l="l" t="t" r="r" b="b"/>
                <a:pathLst>
                  <a:path w="1180" h="542" extrusionOk="0">
                    <a:moveTo>
                      <a:pt x="1172" y="149"/>
                    </a:moveTo>
                    <a:cubicBezTo>
                      <a:pt x="1171" y="161"/>
                      <a:pt x="1166" y="165"/>
                      <a:pt x="1159" y="167"/>
                    </a:cubicBezTo>
                    <a:cubicBezTo>
                      <a:pt x="1152" y="167"/>
                      <a:pt x="1154" y="166"/>
                      <a:pt x="1152" y="177"/>
                    </a:cubicBezTo>
                    <a:cubicBezTo>
                      <a:pt x="1149" y="189"/>
                      <a:pt x="1144" y="195"/>
                      <a:pt x="1133" y="213"/>
                    </a:cubicBezTo>
                    <a:cubicBezTo>
                      <a:pt x="1122" y="231"/>
                      <a:pt x="1088" y="215"/>
                      <a:pt x="1080" y="217"/>
                    </a:cubicBezTo>
                    <a:cubicBezTo>
                      <a:pt x="1072" y="217"/>
                      <a:pt x="1074" y="210"/>
                      <a:pt x="1065" y="207"/>
                    </a:cubicBezTo>
                    <a:cubicBezTo>
                      <a:pt x="1056" y="205"/>
                      <a:pt x="1060" y="213"/>
                      <a:pt x="1056" y="217"/>
                    </a:cubicBezTo>
                    <a:cubicBezTo>
                      <a:pt x="1052" y="219"/>
                      <a:pt x="1038" y="219"/>
                      <a:pt x="1030" y="219"/>
                    </a:cubicBezTo>
                    <a:cubicBezTo>
                      <a:pt x="1024" y="219"/>
                      <a:pt x="1028" y="223"/>
                      <a:pt x="1030" y="225"/>
                    </a:cubicBezTo>
                    <a:cubicBezTo>
                      <a:pt x="1032" y="228"/>
                      <a:pt x="1050" y="231"/>
                      <a:pt x="1054" y="233"/>
                    </a:cubicBezTo>
                    <a:cubicBezTo>
                      <a:pt x="1058" y="235"/>
                      <a:pt x="1076" y="237"/>
                      <a:pt x="1086" y="239"/>
                    </a:cubicBezTo>
                    <a:cubicBezTo>
                      <a:pt x="1095" y="241"/>
                      <a:pt x="1086" y="245"/>
                      <a:pt x="1082" y="250"/>
                    </a:cubicBezTo>
                    <a:cubicBezTo>
                      <a:pt x="1078" y="255"/>
                      <a:pt x="1078" y="265"/>
                      <a:pt x="1074" y="276"/>
                    </a:cubicBezTo>
                    <a:cubicBezTo>
                      <a:pt x="1071" y="287"/>
                      <a:pt x="1063" y="289"/>
                      <a:pt x="1056" y="292"/>
                    </a:cubicBezTo>
                    <a:cubicBezTo>
                      <a:pt x="1050" y="295"/>
                      <a:pt x="1044" y="295"/>
                      <a:pt x="1034" y="290"/>
                    </a:cubicBezTo>
                    <a:cubicBezTo>
                      <a:pt x="1026" y="285"/>
                      <a:pt x="1028" y="293"/>
                      <a:pt x="1028" y="297"/>
                    </a:cubicBezTo>
                    <a:cubicBezTo>
                      <a:pt x="1028" y="300"/>
                      <a:pt x="1047" y="306"/>
                      <a:pt x="1066" y="305"/>
                    </a:cubicBezTo>
                    <a:cubicBezTo>
                      <a:pt x="1086" y="305"/>
                      <a:pt x="1094" y="281"/>
                      <a:pt x="1098" y="275"/>
                    </a:cubicBezTo>
                    <a:cubicBezTo>
                      <a:pt x="1101" y="267"/>
                      <a:pt x="1103" y="278"/>
                      <a:pt x="1104" y="287"/>
                    </a:cubicBezTo>
                    <a:cubicBezTo>
                      <a:pt x="1104" y="295"/>
                      <a:pt x="1108" y="291"/>
                      <a:pt x="1110" y="285"/>
                    </a:cubicBezTo>
                    <a:cubicBezTo>
                      <a:pt x="1112" y="281"/>
                      <a:pt x="1125" y="281"/>
                      <a:pt x="1124" y="285"/>
                    </a:cubicBezTo>
                    <a:cubicBezTo>
                      <a:pt x="1124" y="290"/>
                      <a:pt x="1127" y="305"/>
                      <a:pt x="1124" y="311"/>
                    </a:cubicBezTo>
                    <a:cubicBezTo>
                      <a:pt x="1122" y="318"/>
                      <a:pt x="1118" y="336"/>
                      <a:pt x="1112" y="337"/>
                    </a:cubicBezTo>
                    <a:cubicBezTo>
                      <a:pt x="1108" y="339"/>
                      <a:pt x="1102" y="336"/>
                      <a:pt x="1100" y="333"/>
                    </a:cubicBezTo>
                    <a:cubicBezTo>
                      <a:pt x="1098" y="331"/>
                      <a:pt x="1080" y="333"/>
                      <a:pt x="1078" y="333"/>
                    </a:cubicBezTo>
                    <a:cubicBezTo>
                      <a:pt x="1074" y="333"/>
                      <a:pt x="1068" y="339"/>
                      <a:pt x="1067" y="342"/>
                    </a:cubicBezTo>
                    <a:cubicBezTo>
                      <a:pt x="1066" y="345"/>
                      <a:pt x="1056" y="351"/>
                      <a:pt x="1052" y="355"/>
                    </a:cubicBezTo>
                    <a:cubicBezTo>
                      <a:pt x="1048" y="359"/>
                      <a:pt x="1028" y="357"/>
                      <a:pt x="1024" y="353"/>
                    </a:cubicBezTo>
                    <a:cubicBezTo>
                      <a:pt x="1018" y="351"/>
                      <a:pt x="1016" y="352"/>
                      <a:pt x="1016" y="353"/>
                    </a:cubicBezTo>
                    <a:cubicBezTo>
                      <a:pt x="1016" y="355"/>
                      <a:pt x="1010" y="369"/>
                      <a:pt x="1007" y="375"/>
                    </a:cubicBezTo>
                    <a:cubicBezTo>
                      <a:pt x="1004" y="381"/>
                      <a:pt x="998" y="385"/>
                      <a:pt x="992" y="385"/>
                    </a:cubicBezTo>
                    <a:cubicBezTo>
                      <a:pt x="986" y="384"/>
                      <a:pt x="982" y="381"/>
                      <a:pt x="980" y="385"/>
                    </a:cubicBezTo>
                    <a:cubicBezTo>
                      <a:pt x="978" y="388"/>
                      <a:pt x="986" y="398"/>
                      <a:pt x="986" y="402"/>
                    </a:cubicBezTo>
                    <a:cubicBezTo>
                      <a:pt x="986" y="406"/>
                      <a:pt x="967" y="418"/>
                      <a:pt x="952" y="435"/>
                    </a:cubicBezTo>
                    <a:cubicBezTo>
                      <a:pt x="938" y="452"/>
                      <a:pt x="933" y="476"/>
                      <a:pt x="931" y="488"/>
                    </a:cubicBezTo>
                    <a:cubicBezTo>
                      <a:pt x="929" y="500"/>
                      <a:pt x="928" y="499"/>
                      <a:pt x="926" y="512"/>
                    </a:cubicBezTo>
                    <a:cubicBezTo>
                      <a:pt x="924" y="525"/>
                      <a:pt x="902" y="525"/>
                      <a:pt x="892" y="527"/>
                    </a:cubicBezTo>
                    <a:cubicBezTo>
                      <a:pt x="883" y="529"/>
                      <a:pt x="872" y="529"/>
                      <a:pt x="864" y="535"/>
                    </a:cubicBezTo>
                    <a:cubicBezTo>
                      <a:pt x="856" y="542"/>
                      <a:pt x="840" y="538"/>
                      <a:pt x="840" y="538"/>
                    </a:cubicBezTo>
                    <a:cubicBezTo>
                      <a:pt x="836" y="534"/>
                      <a:pt x="809" y="516"/>
                      <a:pt x="797" y="504"/>
                    </a:cubicBezTo>
                    <a:cubicBezTo>
                      <a:pt x="785" y="492"/>
                      <a:pt x="675" y="415"/>
                      <a:pt x="664" y="410"/>
                    </a:cubicBezTo>
                    <a:cubicBezTo>
                      <a:pt x="653" y="404"/>
                      <a:pt x="600" y="417"/>
                      <a:pt x="589" y="418"/>
                    </a:cubicBezTo>
                    <a:cubicBezTo>
                      <a:pt x="577" y="418"/>
                      <a:pt x="540" y="427"/>
                      <a:pt x="521" y="429"/>
                    </a:cubicBezTo>
                    <a:cubicBezTo>
                      <a:pt x="503" y="431"/>
                      <a:pt x="501" y="426"/>
                      <a:pt x="499" y="408"/>
                    </a:cubicBezTo>
                    <a:cubicBezTo>
                      <a:pt x="496" y="391"/>
                      <a:pt x="443" y="387"/>
                      <a:pt x="422" y="385"/>
                    </a:cubicBezTo>
                    <a:cubicBezTo>
                      <a:pt x="401" y="383"/>
                      <a:pt x="350" y="390"/>
                      <a:pt x="323" y="394"/>
                    </a:cubicBezTo>
                    <a:cubicBezTo>
                      <a:pt x="297" y="397"/>
                      <a:pt x="250" y="410"/>
                      <a:pt x="233" y="416"/>
                    </a:cubicBezTo>
                    <a:cubicBezTo>
                      <a:pt x="223" y="421"/>
                      <a:pt x="202" y="437"/>
                      <a:pt x="185" y="450"/>
                    </a:cubicBezTo>
                    <a:cubicBezTo>
                      <a:pt x="165" y="456"/>
                      <a:pt x="82" y="468"/>
                      <a:pt x="0" y="478"/>
                    </a:cubicBezTo>
                    <a:cubicBezTo>
                      <a:pt x="0" y="433"/>
                      <a:pt x="0" y="433"/>
                      <a:pt x="0" y="433"/>
                    </a:cubicBezTo>
                    <a:cubicBezTo>
                      <a:pt x="0" y="429"/>
                      <a:pt x="10" y="425"/>
                      <a:pt x="26" y="422"/>
                    </a:cubicBezTo>
                    <a:cubicBezTo>
                      <a:pt x="40" y="419"/>
                      <a:pt x="34" y="411"/>
                      <a:pt x="34" y="401"/>
                    </a:cubicBezTo>
                    <a:cubicBezTo>
                      <a:pt x="34" y="391"/>
                      <a:pt x="47" y="381"/>
                      <a:pt x="54" y="373"/>
                    </a:cubicBezTo>
                    <a:cubicBezTo>
                      <a:pt x="62" y="364"/>
                      <a:pt x="74" y="365"/>
                      <a:pt x="93" y="364"/>
                    </a:cubicBezTo>
                    <a:cubicBezTo>
                      <a:pt x="112" y="363"/>
                      <a:pt x="114" y="351"/>
                      <a:pt x="124" y="343"/>
                    </a:cubicBezTo>
                    <a:cubicBezTo>
                      <a:pt x="134" y="335"/>
                      <a:pt x="149" y="319"/>
                      <a:pt x="154" y="319"/>
                    </a:cubicBezTo>
                    <a:cubicBezTo>
                      <a:pt x="158" y="318"/>
                      <a:pt x="168" y="314"/>
                      <a:pt x="174" y="302"/>
                    </a:cubicBezTo>
                    <a:cubicBezTo>
                      <a:pt x="182" y="290"/>
                      <a:pt x="187" y="279"/>
                      <a:pt x="194" y="274"/>
                    </a:cubicBezTo>
                    <a:cubicBezTo>
                      <a:pt x="200" y="269"/>
                      <a:pt x="206" y="265"/>
                      <a:pt x="214" y="271"/>
                    </a:cubicBezTo>
                    <a:cubicBezTo>
                      <a:pt x="222" y="276"/>
                      <a:pt x="229" y="267"/>
                      <a:pt x="232" y="263"/>
                    </a:cubicBezTo>
                    <a:cubicBezTo>
                      <a:pt x="236" y="259"/>
                      <a:pt x="246" y="243"/>
                      <a:pt x="254" y="237"/>
                    </a:cubicBezTo>
                    <a:cubicBezTo>
                      <a:pt x="262" y="231"/>
                      <a:pt x="277" y="238"/>
                      <a:pt x="286" y="239"/>
                    </a:cubicBezTo>
                    <a:cubicBezTo>
                      <a:pt x="294" y="239"/>
                      <a:pt x="294" y="223"/>
                      <a:pt x="298" y="215"/>
                    </a:cubicBezTo>
                    <a:cubicBezTo>
                      <a:pt x="302" y="207"/>
                      <a:pt x="302" y="207"/>
                      <a:pt x="310" y="199"/>
                    </a:cubicBezTo>
                    <a:cubicBezTo>
                      <a:pt x="318" y="192"/>
                      <a:pt x="325" y="181"/>
                      <a:pt x="326" y="177"/>
                    </a:cubicBezTo>
                    <a:cubicBezTo>
                      <a:pt x="327" y="171"/>
                      <a:pt x="326" y="147"/>
                      <a:pt x="326" y="147"/>
                    </a:cubicBezTo>
                    <a:cubicBezTo>
                      <a:pt x="326" y="147"/>
                      <a:pt x="367" y="141"/>
                      <a:pt x="409" y="137"/>
                    </a:cubicBezTo>
                    <a:cubicBezTo>
                      <a:pt x="450" y="133"/>
                      <a:pt x="559" y="115"/>
                      <a:pt x="559" y="115"/>
                    </a:cubicBezTo>
                    <a:cubicBezTo>
                      <a:pt x="559" y="115"/>
                      <a:pt x="880" y="55"/>
                      <a:pt x="913" y="47"/>
                    </a:cubicBezTo>
                    <a:cubicBezTo>
                      <a:pt x="946" y="39"/>
                      <a:pt x="1117" y="0"/>
                      <a:pt x="1118" y="2"/>
                    </a:cubicBezTo>
                    <a:cubicBezTo>
                      <a:pt x="1119" y="4"/>
                      <a:pt x="1105" y="9"/>
                      <a:pt x="1105" y="13"/>
                    </a:cubicBezTo>
                    <a:cubicBezTo>
                      <a:pt x="1105" y="16"/>
                      <a:pt x="1110" y="23"/>
                      <a:pt x="1115" y="27"/>
                    </a:cubicBezTo>
                    <a:cubicBezTo>
                      <a:pt x="1120" y="31"/>
                      <a:pt x="1130" y="43"/>
                      <a:pt x="1134" y="49"/>
                    </a:cubicBezTo>
                    <a:cubicBezTo>
                      <a:pt x="1137" y="55"/>
                      <a:pt x="1136" y="63"/>
                      <a:pt x="1130" y="67"/>
                    </a:cubicBezTo>
                    <a:cubicBezTo>
                      <a:pt x="1124" y="72"/>
                      <a:pt x="1123" y="67"/>
                      <a:pt x="1118" y="67"/>
                    </a:cubicBezTo>
                    <a:cubicBezTo>
                      <a:pt x="1112" y="65"/>
                      <a:pt x="1107" y="63"/>
                      <a:pt x="1107" y="67"/>
                    </a:cubicBezTo>
                    <a:cubicBezTo>
                      <a:pt x="1107" y="71"/>
                      <a:pt x="1107" y="75"/>
                      <a:pt x="1105" y="81"/>
                    </a:cubicBezTo>
                    <a:cubicBezTo>
                      <a:pt x="1103" y="87"/>
                      <a:pt x="1097" y="81"/>
                      <a:pt x="1092" y="81"/>
                    </a:cubicBezTo>
                    <a:cubicBezTo>
                      <a:pt x="1087" y="81"/>
                      <a:pt x="1077" y="91"/>
                      <a:pt x="1068" y="98"/>
                    </a:cubicBezTo>
                    <a:cubicBezTo>
                      <a:pt x="1059" y="105"/>
                      <a:pt x="1044" y="109"/>
                      <a:pt x="1039" y="111"/>
                    </a:cubicBezTo>
                    <a:cubicBezTo>
                      <a:pt x="1034" y="112"/>
                      <a:pt x="1028" y="115"/>
                      <a:pt x="1030" y="120"/>
                    </a:cubicBezTo>
                    <a:cubicBezTo>
                      <a:pt x="1034" y="125"/>
                      <a:pt x="1044" y="131"/>
                      <a:pt x="1048" y="131"/>
                    </a:cubicBezTo>
                    <a:cubicBezTo>
                      <a:pt x="1054" y="131"/>
                      <a:pt x="1076" y="120"/>
                      <a:pt x="1080" y="119"/>
                    </a:cubicBezTo>
                    <a:cubicBezTo>
                      <a:pt x="1086" y="119"/>
                      <a:pt x="1092" y="111"/>
                      <a:pt x="1098" y="108"/>
                    </a:cubicBezTo>
                    <a:cubicBezTo>
                      <a:pt x="1106" y="105"/>
                      <a:pt x="1119" y="111"/>
                      <a:pt x="1120" y="115"/>
                    </a:cubicBezTo>
                    <a:cubicBezTo>
                      <a:pt x="1122" y="121"/>
                      <a:pt x="1120" y="143"/>
                      <a:pt x="1122" y="151"/>
                    </a:cubicBezTo>
                    <a:cubicBezTo>
                      <a:pt x="1124" y="160"/>
                      <a:pt x="1131" y="155"/>
                      <a:pt x="1133" y="154"/>
                    </a:cubicBezTo>
                    <a:cubicBezTo>
                      <a:pt x="1135" y="153"/>
                      <a:pt x="1134" y="127"/>
                      <a:pt x="1135" y="123"/>
                    </a:cubicBezTo>
                    <a:cubicBezTo>
                      <a:pt x="1136" y="119"/>
                      <a:pt x="1148" y="110"/>
                      <a:pt x="1148" y="106"/>
                    </a:cubicBezTo>
                    <a:cubicBezTo>
                      <a:pt x="1150" y="102"/>
                      <a:pt x="1164" y="111"/>
                      <a:pt x="1172" y="117"/>
                    </a:cubicBezTo>
                    <a:cubicBezTo>
                      <a:pt x="1180" y="121"/>
                      <a:pt x="1173" y="139"/>
                      <a:pt x="1172" y="149"/>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05" name="Google Shape;2505;g30ae3843c29_0_4768"/>
              <p:cNvSpPr/>
              <p:nvPr/>
            </p:nvSpPr>
            <p:spPr>
              <a:xfrm>
                <a:off x="4146" y="199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06" name="Google Shape;2506;g30ae3843c29_0_4768"/>
              <p:cNvSpPr/>
              <p:nvPr/>
            </p:nvSpPr>
            <p:spPr>
              <a:xfrm>
                <a:off x="4146" y="199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07" name="Google Shape;2507;g30ae3843c29_0_4768"/>
              <p:cNvSpPr/>
              <p:nvPr/>
            </p:nvSpPr>
            <p:spPr>
              <a:xfrm>
                <a:off x="238" y="827"/>
                <a:ext cx="834" cy="1374"/>
              </a:xfrm>
              <a:custGeom>
                <a:avLst/>
                <a:gdLst/>
                <a:ahLst/>
                <a:cxnLst/>
                <a:rect l="l" t="t" r="r" b="b"/>
                <a:pathLst>
                  <a:path w="1147" h="1888" extrusionOk="0">
                    <a:moveTo>
                      <a:pt x="1132" y="1640"/>
                    </a:moveTo>
                    <a:cubicBezTo>
                      <a:pt x="1122" y="1651"/>
                      <a:pt x="1098" y="1664"/>
                      <a:pt x="1086" y="1675"/>
                    </a:cubicBezTo>
                    <a:cubicBezTo>
                      <a:pt x="1074" y="1686"/>
                      <a:pt x="1078" y="1698"/>
                      <a:pt x="1074" y="1716"/>
                    </a:cubicBezTo>
                    <a:cubicBezTo>
                      <a:pt x="1070" y="1734"/>
                      <a:pt x="1056" y="1755"/>
                      <a:pt x="1044" y="1765"/>
                    </a:cubicBezTo>
                    <a:cubicBezTo>
                      <a:pt x="1032" y="1775"/>
                      <a:pt x="1030" y="1792"/>
                      <a:pt x="1028" y="1799"/>
                    </a:cubicBezTo>
                    <a:cubicBezTo>
                      <a:pt x="1028" y="1806"/>
                      <a:pt x="1026" y="1825"/>
                      <a:pt x="1038" y="1832"/>
                    </a:cubicBezTo>
                    <a:cubicBezTo>
                      <a:pt x="1048" y="1839"/>
                      <a:pt x="1054" y="1848"/>
                      <a:pt x="1055" y="1858"/>
                    </a:cubicBezTo>
                    <a:cubicBezTo>
                      <a:pt x="1055" y="1867"/>
                      <a:pt x="1045" y="1880"/>
                      <a:pt x="1020" y="1888"/>
                    </a:cubicBezTo>
                    <a:cubicBezTo>
                      <a:pt x="1020" y="1888"/>
                      <a:pt x="808" y="1862"/>
                      <a:pt x="756" y="1860"/>
                    </a:cubicBezTo>
                    <a:cubicBezTo>
                      <a:pt x="705" y="1858"/>
                      <a:pt x="669" y="1852"/>
                      <a:pt x="669" y="1852"/>
                    </a:cubicBezTo>
                    <a:cubicBezTo>
                      <a:pt x="669" y="1852"/>
                      <a:pt x="654" y="1852"/>
                      <a:pt x="654" y="1820"/>
                    </a:cubicBezTo>
                    <a:cubicBezTo>
                      <a:pt x="653" y="1790"/>
                      <a:pt x="664" y="1742"/>
                      <a:pt x="654" y="1724"/>
                    </a:cubicBezTo>
                    <a:cubicBezTo>
                      <a:pt x="642" y="1706"/>
                      <a:pt x="591" y="1636"/>
                      <a:pt x="580" y="1626"/>
                    </a:cubicBezTo>
                    <a:cubicBezTo>
                      <a:pt x="569" y="1614"/>
                      <a:pt x="562" y="1598"/>
                      <a:pt x="556" y="1602"/>
                    </a:cubicBezTo>
                    <a:cubicBezTo>
                      <a:pt x="549" y="1606"/>
                      <a:pt x="527" y="1613"/>
                      <a:pt x="527" y="1602"/>
                    </a:cubicBezTo>
                    <a:cubicBezTo>
                      <a:pt x="527" y="1590"/>
                      <a:pt x="534" y="1562"/>
                      <a:pt x="527" y="1556"/>
                    </a:cubicBezTo>
                    <a:cubicBezTo>
                      <a:pt x="520" y="1550"/>
                      <a:pt x="501" y="1541"/>
                      <a:pt x="488" y="1539"/>
                    </a:cubicBezTo>
                    <a:cubicBezTo>
                      <a:pt x="476" y="1537"/>
                      <a:pt x="428" y="1518"/>
                      <a:pt x="426" y="1500"/>
                    </a:cubicBezTo>
                    <a:cubicBezTo>
                      <a:pt x="424" y="1483"/>
                      <a:pt x="435" y="1483"/>
                      <a:pt x="414" y="1469"/>
                    </a:cubicBezTo>
                    <a:cubicBezTo>
                      <a:pt x="394" y="1455"/>
                      <a:pt x="361" y="1440"/>
                      <a:pt x="333" y="1428"/>
                    </a:cubicBezTo>
                    <a:cubicBezTo>
                      <a:pt x="305" y="1418"/>
                      <a:pt x="272" y="1415"/>
                      <a:pt x="268" y="1404"/>
                    </a:cubicBezTo>
                    <a:cubicBezTo>
                      <a:pt x="262" y="1394"/>
                      <a:pt x="250" y="1386"/>
                      <a:pt x="252" y="1371"/>
                    </a:cubicBezTo>
                    <a:cubicBezTo>
                      <a:pt x="254" y="1356"/>
                      <a:pt x="260" y="1346"/>
                      <a:pt x="265" y="1334"/>
                    </a:cubicBezTo>
                    <a:cubicBezTo>
                      <a:pt x="270" y="1322"/>
                      <a:pt x="285" y="1312"/>
                      <a:pt x="275" y="1298"/>
                    </a:cubicBezTo>
                    <a:cubicBezTo>
                      <a:pt x="265" y="1285"/>
                      <a:pt x="248" y="1274"/>
                      <a:pt x="248" y="1267"/>
                    </a:cubicBezTo>
                    <a:cubicBezTo>
                      <a:pt x="248" y="1260"/>
                      <a:pt x="248" y="1254"/>
                      <a:pt x="252" y="1250"/>
                    </a:cubicBezTo>
                    <a:cubicBezTo>
                      <a:pt x="256" y="1246"/>
                      <a:pt x="266" y="1240"/>
                      <a:pt x="256" y="1232"/>
                    </a:cubicBezTo>
                    <a:cubicBezTo>
                      <a:pt x="246" y="1224"/>
                      <a:pt x="223" y="1201"/>
                      <a:pt x="215" y="1178"/>
                    </a:cubicBezTo>
                    <a:cubicBezTo>
                      <a:pt x="207" y="1155"/>
                      <a:pt x="192" y="1130"/>
                      <a:pt x="186" y="1108"/>
                    </a:cubicBezTo>
                    <a:cubicBezTo>
                      <a:pt x="180" y="1086"/>
                      <a:pt x="172" y="1062"/>
                      <a:pt x="164" y="1058"/>
                    </a:cubicBezTo>
                    <a:cubicBezTo>
                      <a:pt x="158" y="1054"/>
                      <a:pt x="156" y="1035"/>
                      <a:pt x="158" y="1015"/>
                    </a:cubicBezTo>
                    <a:cubicBezTo>
                      <a:pt x="160" y="995"/>
                      <a:pt x="176" y="990"/>
                      <a:pt x="180" y="984"/>
                    </a:cubicBezTo>
                    <a:cubicBezTo>
                      <a:pt x="185" y="978"/>
                      <a:pt x="202" y="961"/>
                      <a:pt x="192" y="949"/>
                    </a:cubicBezTo>
                    <a:cubicBezTo>
                      <a:pt x="183" y="937"/>
                      <a:pt x="170" y="932"/>
                      <a:pt x="161" y="927"/>
                    </a:cubicBezTo>
                    <a:cubicBezTo>
                      <a:pt x="152" y="922"/>
                      <a:pt x="129" y="883"/>
                      <a:pt x="130" y="868"/>
                    </a:cubicBezTo>
                    <a:cubicBezTo>
                      <a:pt x="130" y="854"/>
                      <a:pt x="130" y="807"/>
                      <a:pt x="132" y="796"/>
                    </a:cubicBezTo>
                    <a:cubicBezTo>
                      <a:pt x="134" y="786"/>
                      <a:pt x="136" y="787"/>
                      <a:pt x="146" y="800"/>
                    </a:cubicBezTo>
                    <a:cubicBezTo>
                      <a:pt x="154" y="812"/>
                      <a:pt x="168" y="842"/>
                      <a:pt x="174" y="835"/>
                    </a:cubicBezTo>
                    <a:cubicBezTo>
                      <a:pt x="180" y="828"/>
                      <a:pt x="190" y="822"/>
                      <a:pt x="182" y="808"/>
                    </a:cubicBezTo>
                    <a:cubicBezTo>
                      <a:pt x="174" y="794"/>
                      <a:pt x="174" y="788"/>
                      <a:pt x="170" y="774"/>
                    </a:cubicBezTo>
                    <a:cubicBezTo>
                      <a:pt x="165" y="760"/>
                      <a:pt x="162" y="754"/>
                      <a:pt x="168" y="748"/>
                    </a:cubicBezTo>
                    <a:cubicBezTo>
                      <a:pt x="174" y="742"/>
                      <a:pt x="194" y="742"/>
                      <a:pt x="188" y="732"/>
                    </a:cubicBezTo>
                    <a:cubicBezTo>
                      <a:pt x="182" y="721"/>
                      <a:pt x="177" y="712"/>
                      <a:pt x="171" y="712"/>
                    </a:cubicBezTo>
                    <a:cubicBezTo>
                      <a:pt x="165" y="712"/>
                      <a:pt x="158" y="714"/>
                      <a:pt x="158" y="727"/>
                    </a:cubicBezTo>
                    <a:cubicBezTo>
                      <a:pt x="158" y="740"/>
                      <a:pt x="152" y="754"/>
                      <a:pt x="152" y="754"/>
                    </a:cubicBezTo>
                    <a:cubicBezTo>
                      <a:pt x="152" y="754"/>
                      <a:pt x="142" y="770"/>
                      <a:pt x="134" y="760"/>
                    </a:cubicBezTo>
                    <a:cubicBezTo>
                      <a:pt x="126" y="750"/>
                      <a:pt x="116" y="718"/>
                      <a:pt x="108" y="717"/>
                    </a:cubicBezTo>
                    <a:cubicBezTo>
                      <a:pt x="100" y="716"/>
                      <a:pt x="85" y="716"/>
                      <a:pt x="92" y="702"/>
                    </a:cubicBezTo>
                    <a:cubicBezTo>
                      <a:pt x="100" y="688"/>
                      <a:pt x="110" y="682"/>
                      <a:pt x="106" y="674"/>
                    </a:cubicBezTo>
                    <a:cubicBezTo>
                      <a:pt x="102" y="666"/>
                      <a:pt x="92" y="650"/>
                      <a:pt x="88" y="638"/>
                    </a:cubicBezTo>
                    <a:cubicBezTo>
                      <a:pt x="83" y="625"/>
                      <a:pt x="72" y="616"/>
                      <a:pt x="70" y="600"/>
                    </a:cubicBezTo>
                    <a:cubicBezTo>
                      <a:pt x="68" y="585"/>
                      <a:pt x="60" y="576"/>
                      <a:pt x="56" y="569"/>
                    </a:cubicBezTo>
                    <a:cubicBezTo>
                      <a:pt x="52" y="562"/>
                      <a:pt x="35" y="529"/>
                      <a:pt x="42" y="516"/>
                    </a:cubicBezTo>
                    <a:cubicBezTo>
                      <a:pt x="48" y="502"/>
                      <a:pt x="48" y="483"/>
                      <a:pt x="50" y="470"/>
                    </a:cubicBezTo>
                    <a:cubicBezTo>
                      <a:pt x="51" y="456"/>
                      <a:pt x="60" y="456"/>
                      <a:pt x="62" y="432"/>
                    </a:cubicBezTo>
                    <a:cubicBezTo>
                      <a:pt x="63" y="408"/>
                      <a:pt x="60" y="380"/>
                      <a:pt x="59" y="365"/>
                    </a:cubicBezTo>
                    <a:cubicBezTo>
                      <a:pt x="58" y="350"/>
                      <a:pt x="48" y="334"/>
                      <a:pt x="40" y="316"/>
                    </a:cubicBezTo>
                    <a:cubicBezTo>
                      <a:pt x="32" y="298"/>
                      <a:pt x="0" y="272"/>
                      <a:pt x="29" y="245"/>
                    </a:cubicBezTo>
                    <a:cubicBezTo>
                      <a:pt x="58" y="218"/>
                      <a:pt x="82" y="193"/>
                      <a:pt x="87" y="170"/>
                    </a:cubicBezTo>
                    <a:cubicBezTo>
                      <a:pt x="92" y="147"/>
                      <a:pt x="106" y="123"/>
                      <a:pt x="110" y="92"/>
                    </a:cubicBezTo>
                    <a:cubicBezTo>
                      <a:pt x="114" y="60"/>
                      <a:pt x="114" y="25"/>
                      <a:pt x="115" y="16"/>
                    </a:cubicBezTo>
                    <a:cubicBezTo>
                      <a:pt x="116" y="6"/>
                      <a:pt x="118" y="0"/>
                      <a:pt x="118" y="0"/>
                    </a:cubicBezTo>
                    <a:cubicBezTo>
                      <a:pt x="645" y="141"/>
                      <a:pt x="645" y="141"/>
                      <a:pt x="645" y="141"/>
                    </a:cubicBezTo>
                    <a:cubicBezTo>
                      <a:pt x="519" y="641"/>
                      <a:pt x="519" y="641"/>
                      <a:pt x="519" y="641"/>
                    </a:cubicBezTo>
                    <a:cubicBezTo>
                      <a:pt x="519" y="641"/>
                      <a:pt x="516" y="648"/>
                      <a:pt x="524" y="659"/>
                    </a:cubicBezTo>
                    <a:cubicBezTo>
                      <a:pt x="531" y="668"/>
                      <a:pt x="1098" y="1493"/>
                      <a:pt x="1098" y="1493"/>
                    </a:cubicBezTo>
                    <a:cubicBezTo>
                      <a:pt x="1098" y="1493"/>
                      <a:pt x="1098" y="1493"/>
                      <a:pt x="1098" y="1493"/>
                    </a:cubicBezTo>
                    <a:cubicBezTo>
                      <a:pt x="1096" y="1506"/>
                      <a:pt x="1096" y="1518"/>
                      <a:pt x="1098" y="1520"/>
                    </a:cubicBezTo>
                    <a:cubicBezTo>
                      <a:pt x="1102" y="1524"/>
                      <a:pt x="1116" y="1562"/>
                      <a:pt x="1116" y="1566"/>
                    </a:cubicBezTo>
                    <a:cubicBezTo>
                      <a:pt x="1116" y="1570"/>
                      <a:pt x="1130" y="1603"/>
                      <a:pt x="1138" y="1616"/>
                    </a:cubicBezTo>
                    <a:cubicBezTo>
                      <a:pt x="1147" y="1630"/>
                      <a:pt x="1142" y="1630"/>
                      <a:pt x="1132" y="1640"/>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08" name="Google Shape;2508;g30ae3843c29_0_4768"/>
              <p:cNvSpPr/>
              <p:nvPr/>
            </p:nvSpPr>
            <p:spPr>
              <a:xfrm>
                <a:off x="580" y="2072"/>
                <a:ext cx="24" cy="38"/>
              </a:xfrm>
              <a:custGeom>
                <a:avLst/>
                <a:gdLst/>
                <a:ahLst/>
                <a:cxnLst/>
                <a:rect l="l" t="t" r="r" b="b"/>
                <a:pathLst>
                  <a:path w="34" h="52" extrusionOk="0">
                    <a:moveTo>
                      <a:pt x="29" y="44"/>
                    </a:moveTo>
                    <a:cubicBezTo>
                      <a:pt x="29" y="44"/>
                      <a:pt x="20" y="30"/>
                      <a:pt x="16" y="22"/>
                    </a:cubicBezTo>
                    <a:cubicBezTo>
                      <a:pt x="12" y="15"/>
                      <a:pt x="3" y="0"/>
                      <a:pt x="2" y="10"/>
                    </a:cubicBezTo>
                    <a:cubicBezTo>
                      <a:pt x="0" y="19"/>
                      <a:pt x="4" y="34"/>
                      <a:pt x="8" y="40"/>
                    </a:cubicBezTo>
                    <a:cubicBezTo>
                      <a:pt x="12" y="47"/>
                      <a:pt x="34" y="52"/>
                      <a:pt x="29" y="44"/>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09" name="Google Shape;2509;g30ae3843c29_0_4768"/>
              <p:cNvSpPr/>
              <p:nvPr/>
            </p:nvSpPr>
            <p:spPr>
              <a:xfrm>
                <a:off x="593" y="2014"/>
                <a:ext cx="33" cy="32"/>
              </a:xfrm>
              <a:custGeom>
                <a:avLst/>
                <a:gdLst/>
                <a:ahLst/>
                <a:cxnLst/>
                <a:rect l="l" t="t" r="r" b="b"/>
                <a:pathLst>
                  <a:path w="46" h="45" extrusionOk="0">
                    <a:moveTo>
                      <a:pt x="40" y="34"/>
                    </a:moveTo>
                    <a:cubicBezTo>
                      <a:pt x="38" y="32"/>
                      <a:pt x="29" y="22"/>
                      <a:pt x="23" y="17"/>
                    </a:cubicBezTo>
                    <a:cubicBezTo>
                      <a:pt x="17" y="11"/>
                      <a:pt x="5" y="0"/>
                      <a:pt x="2" y="8"/>
                    </a:cubicBezTo>
                    <a:cubicBezTo>
                      <a:pt x="0" y="15"/>
                      <a:pt x="4" y="25"/>
                      <a:pt x="13" y="31"/>
                    </a:cubicBezTo>
                    <a:cubicBezTo>
                      <a:pt x="21" y="38"/>
                      <a:pt x="32" y="42"/>
                      <a:pt x="35" y="43"/>
                    </a:cubicBezTo>
                    <a:cubicBezTo>
                      <a:pt x="42" y="45"/>
                      <a:pt x="46" y="41"/>
                      <a:pt x="40" y="34"/>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10" name="Google Shape;2510;g30ae3843c29_0_4768"/>
              <p:cNvSpPr/>
              <p:nvPr/>
            </p:nvSpPr>
            <p:spPr>
              <a:xfrm>
                <a:off x="492" y="2025"/>
                <a:ext cx="0" cy="0"/>
              </a:xfrm>
              <a:prstGeom prst="ellipse">
                <a:avLst/>
              </a:pr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11" name="Google Shape;2511;g30ae3843c29_0_4768"/>
              <p:cNvSpPr/>
              <p:nvPr/>
            </p:nvSpPr>
            <p:spPr>
              <a:xfrm>
                <a:off x="444" y="1917"/>
                <a:ext cx="0" cy="0"/>
              </a:xfrm>
              <a:prstGeom prst="ellipse">
                <a:avLst/>
              </a:pr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12" name="Google Shape;2512;g30ae3843c29_0_4768"/>
              <p:cNvSpPr/>
              <p:nvPr/>
            </p:nvSpPr>
            <p:spPr>
              <a:xfrm>
                <a:off x="478" y="1917"/>
                <a:ext cx="43" cy="18"/>
              </a:xfrm>
              <a:custGeom>
                <a:avLst/>
                <a:gdLst/>
                <a:ahLst/>
                <a:cxnLst/>
                <a:rect l="l" t="t" r="r" b="b"/>
                <a:pathLst>
                  <a:path w="59" h="25" extrusionOk="0">
                    <a:moveTo>
                      <a:pt x="54" y="17"/>
                    </a:moveTo>
                    <a:cubicBezTo>
                      <a:pt x="43" y="15"/>
                      <a:pt x="35" y="13"/>
                      <a:pt x="30" y="11"/>
                    </a:cubicBezTo>
                    <a:cubicBezTo>
                      <a:pt x="26" y="8"/>
                      <a:pt x="22" y="4"/>
                      <a:pt x="16" y="2"/>
                    </a:cubicBezTo>
                    <a:cubicBezTo>
                      <a:pt x="9" y="0"/>
                      <a:pt x="0" y="1"/>
                      <a:pt x="4" y="10"/>
                    </a:cubicBezTo>
                    <a:cubicBezTo>
                      <a:pt x="7" y="19"/>
                      <a:pt x="11" y="25"/>
                      <a:pt x="19" y="24"/>
                    </a:cubicBezTo>
                    <a:cubicBezTo>
                      <a:pt x="27" y="24"/>
                      <a:pt x="42" y="22"/>
                      <a:pt x="45" y="22"/>
                    </a:cubicBezTo>
                    <a:cubicBezTo>
                      <a:pt x="49" y="21"/>
                      <a:pt x="59" y="18"/>
                      <a:pt x="54" y="17"/>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13" name="Google Shape;2513;g30ae3843c29_0_4768"/>
              <p:cNvSpPr/>
              <p:nvPr/>
            </p:nvSpPr>
            <p:spPr>
              <a:xfrm>
                <a:off x="3992" y="1057"/>
                <a:ext cx="420" cy="485"/>
              </a:xfrm>
              <a:custGeom>
                <a:avLst/>
                <a:gdLst/>
                <a:ahLst/>
                <a:cxnLst/>
                <a:rect l="l" t="t" r="r" b="b"/>
                <a:pathLst>
                  <a:path w="578" h="666" extrusionOk="0">
                    <a:moveTo>
                      <a:pt x="574" y="228"/>
                    </a:moveTo>
                    <a:cubicBezTo>
                      <a:pt x="574" y="229"/>
                      <a:pt x="574" y="230"/>
                      <a:pt x="573" y="230"/>
                    </a:cubicBezTo>
                    <a:cubicBezTo>
                      <a:pt x="567" y="226"/>
                      <a:pt x="565" y="231"/>
                      <a:pt x="563" y="234"/>
                    </a:cubicBezTo>
                    <a:cubicBezTo>
                      <a:pt x="562" y="236"/>
                      <a:pt x="561" y="254"/>
                      <a:pt x="569" y="278"/>
                    </a:cubicBezTo>
                    <a:cubicBezTo>
                      <a:pt x="578" y="301"/>
                      <a:pt x="569" y="298"/>
                      <a:pt x="569" y="322"/>
                    </a:cubicBezTo>
                    <a:cubicBezTo>
                      <a:pt x="569" y="346"/>
                      <a:pt x="565" y="365"/>
                      <a:pt x="563" y="386"/>
                    </a:cubicBezTo>
                    <a:cubicBezTo>
                      <a:pt x="561" y="407"/>
                      <a:pt x="563" y="406"/>
                      <a:pt x="545" y="422"/>
                    </a:cubicBezTo>
                    <a:cubicBezTo>
                      <a:pt x="527" y="438"/>
                      <a:pt x="512" y="469"/>
                      <a:pt x="501" y="466"/>
                    </a:cubicBezTo>
                    <a:cubicBezTo>
                      <a:pt x="491" y="464"/>
                      <a:pt x="483" y="474"/>
                      <a:pt x="482" y="482"/>
                    </a:cubicBezTo>
                    <a:cubicBezTo>
                      <a:pt x="481" y="489"/>
                      <a:pt x="473" y="488"/>
                      <a:pt x="464" y="498"/>
                    </a:cubicBezTo>
                    <a:cubicBezTo>
                      <a:pt x="456" y="508"/>
                      <a:pt x="455" y="528"/>
                      <a:pt x="459" y="539"/>
                    </a:cubicBezTo>
                    <a:cubicBezTo>
                      <a:pt x="464" y="550"/>
                      <a:pt x="453" y="557"/>
                      <a:pt x="446" y="560"/>
                    </a:cubicBezTo>
                    <a:cubicBezTo>
                      <a:pt x="439" y="562"/>
                      <a:pt x="425" y="545"/>
                      <a:pt x="418" y="546"/>
                    </a:cubicBezTo>
                    <a:cubicBezTo>
                      <a:pt x="411" y="548"/>
                      <a:pt x="405" y="586"/>
                      <a:pt x="410" y="593"/>
                    </a:cubicBezTo>
                    <a:cubicBezTo>
                      <a:pt x="415" y="600"/>
                      <a:pt x="414" y="623"/>
                      <a:pt x="410" y="628"/>
                    </a:cubicBezTo>
                    <a:cubicBezTo>
                      <a:pt x="406" y="632"/>
                      <a:pt x="405" y="642"/>
                      <a:pt x="388" y="657"/>
                    </a:cubicBezTo>
                    <a:cubicBezTo>
                      <a:pt x="377" y="666"/>
                      <a:pt x="371" y="663"/>
                      <a:pt x="368" y="660"/>
                    </a:cubicBezTo>
                    <a:cubicBezTo>
                      <a:pt x="368" y="659"/>
                      <a:pt x="368" y="659"/>
                      <a:pt x="368" y="659"/>
                    </a:cubicBezTo>
                    <a:cubicBezTo>
                      <a:pt x="368" y="659"/>
                      <a:pt x="368" y="659"/>
                      <a:pt x="367" y="659"/>
                    </a:cubicBezTo>
                    <a:cubicBezTo>
                      <a:pt x="367" y="659"/>
                      <a:pt x="367" y="659"/>
                      <a:pt x="367" y="659"/>
                    </a:cubicBezTo>
                    <a:cubicBezTo>
                      <a:pt x="367" y="658"/>
                      <a:pt x="367" y="658"/>
                      <a:pt x="367" y="658"/>
                    </a:cubicBezTo>
                    <a:cubicBezTo>
                      <a:pt x="367" y="658"/>
                      <a:pt x="367" y="658"/>
                      <a:pt x="367" y="658"/>
                    </a:cubicBezTo>
                    <a:cubicBezTo>
                      <a:pt x="367" y="657"/>
                      <a:pt x="367" y="657"/>
                      <a:pt x="367" y="657"/>
                    </a:cubicBezTo>
                    <a:cubicBezTo>
                      <a:pt x="367" y="657"/>
                      <a:pt x="366" y="657"/>
                      <a:pt x="366" y="657"/>
                    </a:cubicBezTo>
                    <a:cubicBezTo>
                      <a:pt x="366" y="657"/>
                      <a:pt x="366" y="657"/>
                      <a:pt x="366" y="657"/>
                    </a:cubicBezTo>
                    <a:cubicBezTo>
                      <a:pt x="366" y="657"/>
                      <a:pt x="366" y="657"/>
                      <a:pt x="366" y="657"/>
                    </a:cubicBezTo>
                    <a:cubicBezTo>
                      <a:pt x="361" y="648"/>
                      <a:pt x="352" y="642"/>
                      <a:pt x="346" y="640"/>
                    </a:cubicBezTo>
                    <a:cubicBezTo>
                      <a:pt x="336" y="637"/>
                      <a:pt x="328" y="630"/>
                      <a:pt x="320" y="615"/>
                    </a:cubicBezTo>
                    <a:cubicBezTo>
                      <a:pt x="312" y="600"/>
                      <a:pt x="289" y="631"/>
                      <a:pt x="275" y="637"/>
                    </a:cubicBezTo>
                    <a:cubicBezTo>
                      <a:pt x="261" y="644"/>
                      <a:pt x="260" y="638"/>
                      <a:pt x="252" y="634"/>
                    </a:cubicBezTo>
                    <a:cubicBezTo>
                      <a:pt x="243" y="630"/>
                      <a:pt x="238" y="631"/>
                      <a:pt x="229" y="635"/>
                    </a:cubicBezTo>
                    <a:cubicBezTo>
                      <a:pt x="220" y="639"/>
                      <a:pt x="208" y="645"/>
                      <a:pt x="201" y="636"/>
                    </a:cubicBezTo>
                    <a:cubicBezTo>
                      <a:pt x="194" y="627"/>
                      <a:pt x="175" y="627"/>
                      <a:pt x="162" y="627"/>
                    </a:cubicBezTo>
                    <a:cubicBezTo>
                      <a:pt x="150" y="629"/>
                      <a:pt x="154" y="629"/>
                      <a:pt x="138" y="611"/>
                    </a:cubicBezTo>
                    <a:cubicBezTo>
                      <a:pt x="120" y="593"/>
                      <a:pt x="110" y="583"/>
                      <a:pt x="96" y="579"/>
                    </a:cubicBezTo>
                    <a:cubicBezTo>
                      <a:pt x="82" y="575"/>
                      <a:pt x="62" y="577"/>
                      <a:pt x="54" y="579"/>
                    </a:cubicBezTo>
                    <a:cubicBezTo>
                      <a:pt x="50" y="580"/>
                      <a:pt x="49" y="585"/>
                      <a:pt x="50" y="591"/>
                    </a:cubicBezTo>
                    <a:cubicBezTo>
                      <a:pt x="47" y="575"/>
                      <a:pt x="1" y="143"/>
                      <a:pt x="0" y="131"/>
                    </a:cubicBezTo>
                    <a:cubicBezTo>
                      <a:pt x="0" y="131"/>
                      <a:pt x="142" y="105"/>
                      <a:pt x="165" y="100"/>
                    </a:cubicBezTo>
                    <a:cubicBezTo>
                      <a:pt x="165" y="100"/>
                      <a:pt x="165" y="100"/>
                      <a:pt x="165" y="100"/>
                    </a:cubicBezTo>
                    <a:cubicBezTo>
                      <a:pt x="189" y="96"/>
                      <a:pt x="213" y="110"/>
                      <a:pt x="225" y="115"/>
                    </a:cubicBezTo>
                    <a:cubicBezTo>
                      <a:pt x="237" y="120"/>
                      <a:pt x="237" y="126"/>
                      <a:pt x="237" y="132"/>
                    </a:cubicBezTo>
                    <a:cubicBezTo>
                      <a:pt x="237" y="137"/>
                      <a:pt x="243" y="138"/>
                      <a:pt x="254" y="135"/>
                    </a:cubicBezTo>
                    <a:cubicBezTo>
                      <a:pt x="265" y="132"/>
                      <a:pt x="286" y="132"/>
                      <a:pt x="317" y="135"/>
                    </a:cubicBezTo>
                    <a:cubicBezTo>
                      <a:pt x="347" y="138"/>
                      <a:pt x="328" y="130"/>
                      <a:pt x="349" y="113"/>
                    </a:cubicBezTo>
                    <a:cubicBezTo>
                      <a:pt x="371" y="96"/>
                      <a:pt x="381" y="103"/>
                      <a:pt x="402" y="99"/>
                    </a:cubicBezTo>
                    <a:cubicBezTo>
                      <a:pt x="423" y="95"/>
                      <a:pt x="434" y="60"/>
                      <a:pt x="446" y="50"/>
                    </a:cubicBezTo>
                    <a:cubicBezTo>
                      <a:pt x="458" y="40"/>
                      <a:pt x="537" y="0"/>
                      <a:pt x="537" y="0"/>
                    </a:cubicBezTo>
                    <a:cubicBezTo>
                      <a:pt x="537" y="0"/>
                      <a:pt x="574" y="205"/>
                      <a:pt x="574" y="228"/>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14" name="Google Shape;2514;g30ae3843c29_0_4768"/>
              <p:cNvSpPr/>
              <p:nvPr/>
            </p:nvSpPr>
            <p:spPr>
              <a:xfrm>
                <a:off x="4258" y="1535"/>
                <a:ext cx="1" cy="1"/>
              </a:xfrm>
              <a:custGeom>
                <a:avLst/>
                <a:gdLst/>
                <a:ahLst/>
                <a:cxnLst/>
                <a:rect l="l" t="t" r="r" b="b"/>
                <a:pathLst>
                  <a:path w="2" h="2" extrusionOk="0">
                    <a:moveTo>
                      <a:pt x="2" y="2"/>
                    </a:moveTo>
                    <a:cubicBezTo>
                      <a:pt x="1" y="1"/>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15" name="Google Shape;2515;g30ae3843c29_0_4768"/>
              <p:cNvSpPr/>
              <p:nvPr/>
            </p:nvSpPr>
            <p:spPr>
              <a:xfrm>
                <a:off x="4258" y="1535"/>
                <a:ext cx="1" cy="1"/>
              </a:xfrm>
              <a:custGeom>
                <a:avLst/>
                <a:gdLst/>
                <a:ahLst/>
                <a:cxnLst/>
                <a:rect l="l" t="t" r="r" b="b"/>
                <a:pathLst>
                  <a:path w="2" h="2" extrusionOk="0">
                    <a:moveTo>
                      <a:pt x="2" y="2"/>
                    </a:moveTo>
                    <a:cubicBezTo>
                      <a:pt x="1" y="1"/>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16" name="Google Shape;2516;g30ae3843c29_0_4768"/>
              <p:cNvSpPr/>
              <p:nvPr/>
            </p:nvSpPr>
            <p:spPr>
              <a:xfrm>
                <a:off x="4188" y="1335"/>
                <a:ext cx="785" cy="447"/>
              </a:xfrm>
              <a:custGeom>
                <a:avLst/>
                <a:gdLst/>
                <a:ahLst/>
                <a:cxnLst/>
                <a:rect l="l" t="t" r="r" b="b"/>
                <a:pathLst>
                  <a:path w="1079" h="614" extrusionOk="0">
                    <a:moveTo>
                      <a:pt x="1060" y="432"/>
                    </a:moveTo>
                    <a:cubicBezTo>
                      <a:pt x="1059" y="430"/>
                      <a:pt x="888" y="469"/>
                      <a:pt x="855" y="477"/>
                    </a:cubicBezTo>
                    <a:cubicBezTo>
                      <a:pt x="822" y="485"/>
                      <a:pt x="501" y="545"/>
                      <a:pt x="501" y="545"/>
                    </a:cubicBezTo>
                    <a:cubicBezTo>
                      <a:pt x="501" y="545"/>
                      <a:pt x="392" y="563"/>
                      <a:pt x="351" y="567"/>
                    </a:cubicBezTo>
                    <a:cubicBezTo>
                      <a:pt x="309" y="571"/>
                      <a:pt x="268" y="577"/>
                      <a:pt x="268" y="577"/>
                    </a:cubicBezTo>
                    <a:cubicBezTo>
                      <a:pt x="155" y="589"/>
                      <a:pt x="81" y="601"/>
                      <a:pt x="0" y="614"/>
                    </a:cubicBezTo>
                    <a:cubicBezTo>
                      <a:pt x="23" y="605"/>
                      <a:pt x="70" y="569"/>
                      <a:pt x="84" y="557"/>
                    </a:cubicBezTo>
                    <a:cubicBezTo>
                      <a:pt x="99" y="545"/>
                      <a:pt x="108" y="526"/>
                      <a:pt x="112" y="519"/>
                    </a:cubicBezTo>
                    <a:cubicBezTo>
                      <a:pt x="116" y="511"/>
                      <a:pt x="124" y="495"/>
                      <a:pt x="132" y="487"/>
                    </a:cubicBezTo>
                    <a:cubicBezTo>
                      <a:pt x="141" y="479"/>
                      <a:pt x="180" y="445"/>
                      <a:pt x="191" y="432"/>
                    </a:cubicBezTo>
                    <a:cubicBezTo>
                      <a:pt x="195" y="427"/>
                      <a:pt x="195" y="423"/>
                      <a:pt x="193" y="419"/>
                    </a:cubicBezTo>
                    <a:cubicBezTo>
                      <a:pt x="194" y="420"/>
                      <a:pt x="201" y="429"/>
                      <a:pt x="210" y="437"/>
                    </a:cubicBezTo>
                    <a:cubicBezTo>
                      <a:pt x="218" y="445"/>
                      <a:pt x="242" y="475"/>
                      <a:pt x="264" y="463"/>
                    </a:cubicBezTo>
                    <a:cubicBezTo>
                      <a:pt x="285" y="451"/>
                      <a:pt x="292" y="441"/>
                      <a:pt x="311" y="445"/>
                    </a:cubicBezTo>
                    <a:cubicBezTo>
                      <a:pt x="330" y="449"/>
                      <a:pt x="353" y="431"/>
                      <a:pt x="364" y="421"/>
                    </a:cubicBezTo>
                    <a:cubicBezTo>
                      <a:pt x="374" y="413"/>
                      <a:pt x="382" y="403"/>
                      <a:pt x="395" y="403"/>
                    </a:cubicBezTo>
                    <a:cubicBezTo>
                      <a:pt x="408" y="401"/>
                      <a:pt x="435" y="388"/>
                      <a:pt x="435" y="362"/>
                    </a:cubicBezTo>
                    <a:cubicBezTo>
                      <a:pt x="435" y="336"/>
                      <a:pt x="440" y="309"/>
                      <a:pt x="450" y="297"/>
                    </a:cubicBezTo>
                    <a:cubicBezTo>
                      <a:pt x="460" y="285"/>
                      <a:pt x="464" y="263"/>
                      <a:pt x="470" y="242"/>
                    </a:cubicBezTo>
                    <a:cubicBezTo>
                      <a:pt x="477" y="221"/>
                      <a:pt x="478" y="176"/>
                      <a:pt x="492" y="185"/>
                    </a:cubicBezTo>
                    <a:cubicBezTo>
                      <a:pt x="506" y="193"/>
                      <a:pt x="524" y="207"/>
                      <a:pt x="536" y="194"/>
                    </a:cubicBezTo>
                    <a:cubicBezTo>
                      <a:pt x="548" y="181"/>
                      <a:pt x="543" y="170"/>
                      <a:pt x="547" y="159"/>
                    </a:cubicBezTo>
                    <a:cubicBezTo>
                      <a:pt x="551" y="148"/>
                      <a:pt x="552" y="135"/>
                      <a:pt x="560" y="131"/>
                    </a:cubicBezTo>
                    <a:cubicBezTo>
                      <a:pt x="568" y="127"/>
                      <a:pt x="587" y="116"/>
                      <a:pt x="598" y="105"/>
                    </a:cubicBezTo>
                    <a:cubicBezTo>
                      <a:pt x="608" y="95"/>
                      <a:pt x="626" y="70"/>
                      <a:pt x="626" y="53"/>
                    </a:cubicBezTo>
                    <a:cubicBezTo>
                      <a:pt x="626" y="42"/>
                      <a:pt x="625" y="24"/>
                      <a:pt x="630" y="13"/>
                    </a:cubicBezTo>
                    <a:cubicBezTo>
                      <a:pt x="633" y="6"/>
                      <a:pt x="640" y="3"/>
                      <a:pt x="654" y="11"/>
                    </a:cubicBezTo>
                    <a:cubicBezTo>
                      <a:pt x="688" y="31"/>
                      <a:pt x="707" y="41"/>
                      <a:pt x="708" y="25"/>
                    </a:cubicBezTo>
                    <a:cubicBezTo>
                      <a:pt x="709" y="20"/>
                      <a:pt x="712" y="15"/>
                      <a:pt x="716" y="11"/>
                    </a:cubicBezTo>
                    <a:cubicBezTo>
                      <a:pt x="724" y="2"/>
                      <a:pt x="739" y="0"/>
                      <a:pt x="747" y="15"/>
                    </a:cubicBezTo>
                    <a:cubicBezTo>
                      <a:pt x="759" y="37"/>
                      <a:pt x="785" y="44"/>
                      <a:pt x="792" y="52"/>
                    </a:cubicBezTo>
                    <a:cubicBezTo>
                      <a:pt x="799" y="60"/>
                      <a:pt x="832" y="91"/>
                      <a:pt x="814" y="108"/>
                    </a:cubicBezTo>
                    <a:cubicBezTo>
                      <a:pt x="796" y="125"/>
                      <a:pt x="789" y="149"/>
                      <a:pt x="804" y="157"/>
                    </a:cubicBezTo>
                    <a:cubicBezTo>
                      <a:pt x="818" y="163"/>
                      <a:pt x="840" y="149"/>
                      <a:pt x="843" y="149"/>
                    </a:cubicBezTo>
                    <a:cubicBezTo>
                      <a:pt x="846" y="149"/>
                      <a:pt x="850" y="167"/>
                      <a:pt x="852" y="173"/>
                    </a:cubicBezTo>
                    <a:cubicBezTo>
                      <a:pt x="852" y="181"/>
                      <a:pt x="890" y="171"/>
                      <a:pt x="910" y="182"/>
                    </a:cubicBezTo>
                    <a:cubicBezTo>
                      <a:pt x="920" y="188"/>
                      <a:pt x="926" y="193"/>
                      <a:pt x="931" y="197"/>
                    </a:cubicBezTo>
                    <a:cubicBezTo>
                      <a:pt x="936" y="200"/>
                      <a:pt x="941" y="203"/>
                      <a:pt x="948" y="205"/>
                    </a:cubicBezTo>
                    <a:cubicBezTo>
                      <a:pt x="964" y="209"/>
                      <a:pt x="970" y="227"/>
                      <a:pt x="964" y="235"/>
                    </a:cubicBezTo>
                    <a:cubicBezTo>
                      <a:pt x="957" y="243"/>
                      <a:pt x="966" y="263"/>
                      <a:pt x="956" y="261"/>
                    </a:cubicBezTo>
                    <a:cubicBezTo>
                      <a:pt x="945" y="257"/>
                      <a:pt x="924" y="245"/>
                      <a:pt x="916" y="241"/>
                    </a:cubicBezTo>
                    <a:cubicBezTo>
                      <a:pt x="906" y="238"/>
                      <a:pt x="903" y="247"/>
                      <a:pt x="926" y="258"/>
                    </a:cubicBezTo>
                    <a:cubicBezTo>
                      <a:pt x="948" y="269"/>
                      <a:pt x="969" y="271"/>
                      <a:pt x="974" y="279"/>
                    </a:cubicBezTo>
                    <a:cubicBezTo>
                      <a:pt x="978" y="284"/>
                      <a:pt x="982" y="299"/>
                      <a:pt x="982" y="305"/>
                    </a:cubicBezTo>
                    <a:cubicBezTo>
                      <a:pt x="982" y="308"/>
                      <a:pt x="981" y="309"/>
                      <a:pt x="980" y="307"/>
                    </a:cubicBezTo>
                    <a:cubicBezTo>
                      <a:pt x="973" y="302"/>
                      <a:pt x="958" y="296"/>
                      <a:pt x="957" y="301"/>
                    </a:cubicBezTo>
                    <a:cubicBezTo>
                      <a:pt x="956" y="307"/>
                      <a:pt x="972" y="319"/>
                      <a:pt x="968" y="320"/>
                    </a:cubicBezTo>
                    <a:cubicBezTo>
                      <a:pt x="964" y="321"/>
                      <a:pt x="959" y="321"/>
                      <a:pt x="959" y="325"/>
                    </a:cubicBezTo>
                    <a:cubicBezTo>
                      <a:pt x="959" y="330"/>
                      <a:pt x="966" y="329"/>
                      <a:pt x="972" y="333"/>
                    </a:cubicBezTo>
                    <a:cubicBezTo>
                      <a:pt x="977" y="337"/>
                      <a:pt x="995" y="337"/>
                      <a:pt x="990" y="352"/>
                    </a:cubicBezTo>
                    <a:cubicBezTo>
                      <a:pt x="984" y="367"/>
                      <a:pt x="985" y="384"/>
                      <a:pt x="968" y="373"/>
                    </a:cubicBezTo>
                    <a:cubicBezTo>
                      <a:pt x="951" y="361"/>
                      <a:pt x="938" y="349"/>
                      <a:pt x="932" y="349"/>
                    </a:cubicBezTo>
                    <a:cubicBezTo>
                      <a:pt x="926" y="347"/>
                      <a:pt x="931" y="356"/>
                      <a:pt x="938" y="361"/>
                    </a:cubicBezTo>
                    <a:cubicBezTo>
                      <a:pt x="944" y="366"/>
                      <a:pt x="950" y="375"/>
                      <a:pt x="962" y="383"/>
                    </a:cubicBezTo>
                    <a:cubicBezTo>
                      <a:pt x="973" y="391"/>
                      <a:pt x="984" y="389"/>
                      <a:pt x="988" y="386"/>
                    </a:cubicBezTo>
                    <a:cubicBezTo>
                      <a:pt x="992" y="383"/>
                      <a:pt x="985" y="377"/>
                      <a:pt x="997" y="376"/>
                    </a:cubicBezTo>
                    <a:cubicBezTo>
                      <a:pt x="1009" y="375"/>
                      <a:pt x="1036" y="361"/>
                      <a:pt x="1040" y="376"/>
                    </a:cubicBezTo>
                    <a:cubicBezTo>
                      <a:pt x="1046" y="391"/>
                      <a:pt x="1079" y="429"/>
                      <a:pt x="1060" y="432"/>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17" name="Google Shape;2517;g30ae3843c29_0_4768"/>
              <p:cNvSpPr/>
              <p:nvPr/>
            </p:nvSpPr>
            <p:spPr>
              <a:xfrm>
                <a:off x="4925" y="1477"/>
                <a:ext cx="39" cy="109"/>
              </a:xfrm>
              <a:custGeom>
                <a:avLst/>
                <a:gdLst/>
                <a:ahLst/>
                <a:cxnLst/>
                <a:rect l="l" t="t" r="r" b="b"/>
                <a:pathLst>
                  <a:path w="54" h="150" extrusionOk="0">
                    <a:moveTo>
                      <a:pt x="54" y="0"/>
                    </a:moveTo>
                    <a:cubicBezTo>
                      <a:pt x="54" y="3"/>
                      <a:pt x="53" y="5"/>
                      <a:pt x="53" y="9"/>
                    </a:cubicBezTo>
                    <a:cubicBezTo>
                      <a:pt x="51" y="16"/>
                      <a:pt x="49" y="52"/>
                      <a:pt x="44" y="64"/>
                    </a:cubicBezTo>
                    <a:cubicBezTo>
                      <a:pt x="39" y="76"/>
                      <a:pt x="35" y="68"/>
                      <a:pt x="30" y="74"/>
                    </a:cubicBezTo>
                    <a:cubicBezTo>
                      <a:pt x="25" y="82"/>
                      <a:pt x="26" y="102"/>
                      <a:pt x="25" y="126"/>
                    </a:cubicBezTo>
                    <a:cubicBezTo>
                      <a:pt x="24" y="150"/>
                      <a:pt x="8" y="133"/>
                      <a:pt x="3" y="123"/>
                    </a:cubicBezTo>
                    <a:cubicBezTo>
                      <a:pt x="1" y="120"/>
                      <a:pt x="0" y="116"/>
                      <a:pt x="0" y="111"/>
                    </a:cubicBezTo>
                    <a:cubicBezTo>
                      <a:pt x="0" y="97"/>
                      <a:pt x="4" y="77"/>
                      <a:pt x="5" y="60"/>
                    </a:cubicBezTo>
                    <a:cubicBezTo>
                      <a:pt x="7" y="36"/>
                      <a:pt x="15" y="20"/>
                      <a:pt x="17" y="18"/>
                    </a:cubicBezTo>
                    <a:cubicBezTo>
                      <a:pt x="20" y="15"/>
                      <a:pt x="26" y="10"/>
                      <a:pt x="25" y="0"/>
                    </a:cubicBezTo>
                    <a:lnTo>
                      <a:pt x="54" y="0"/>
                    </a:ln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18" name="Google Shape;2518;g30ae3843c29_0_4768"/>
              <p:cNvSpPr/>
              <p:nvPr/>
            </p:nvSpPr>
            <p:spPr>
              <a:xfrm>
                <a:off x="4259" y="1221"/>
                <a:ext cx="450" cy="459"/>
              </a:xfrm>
              <a:custGeom>
                <a:avLst/>
                <a:gdLst/>
                <a:ahLst/>
                <a:cxnLst/>
                <a:rect l="l" t="t" r="r" b="b"/>
                <a:pathLst>
                  <a:path w="618" h="631" extrusionOk="0">
                    <a:moveTo>
                      <a:pt x="618" y="167"/>
                    </a:moveTo>
                    <a:cubicBezTo>
                      <a:pt x="614" y="171"/>
                      <a:pt x="611" y="176"/>
                      <a:pt x="610" y="181"/>
                    </a:cubicBezTo>
                    <a:cubicBezTo>
                      <a:pt x="609" y="197"/>
                      <a:pt x="590" y="187"/>
                      <a:pt x="556" y="167"/>
                    </a:cubicBezTo>
                    <a:cubicBezTo>
                      <a:pt x="542" y="159"/>
                      <a:pt x="535" y="162"/>
                      <a:pt x="532" y="169"/>
                    </a:cubicBezTo>
                    <a:cubicBezTo>
                      <a:pt x="527" y="180"/>
                      <a:pt x="528" y="198"/>
                      <a:pt x="528" y="209"/>
                    </a:cubicBezTo>
                    <a:cubicBezTo>
                      <a:pt x="528" y="226"/>
                      <a:pt x="510" y="251"/>
                      <a:pt x="500" y="261"/>
                    </a:cubicBezTo>
                    <a:cubicBezTo>
                      <a:pt x="489" y="272"/>
                      <a:pt x="470" y="283"/>
                      <a:pt x="462" y="287"/>
                    </a:cubicBezTo>
                    <a:cubicBezTo>
                      <a:pt x="454" y="291"/>
                      <a:pt x="453" y="304"/>
                      <a:pt x="449" y="315"/>
                    </a:cubicBezTo>
                    <a:cubicBezTo>
                      <a:pt x="445" y="326"/>
                      <a:pt x="450" y="337"/>
                      <a:pt x="438" y="350"/>
                    </a:cubicBezTo>
                    <a:cubicBezTo>
                      <a:pt x="426" y="363"/>
                      <a:pt x="408" y="349"/>
                      <a:pt x="394" y="341"/>
                    </a:cubicBezTo>
                    <a:cubicBezTo>
                      <a:pt x="380" y="332"/>
                      <a:pt x="379" y="377"/>
                      <a:pt x="372" y="398"/>
                    </a:cubicBezTo>
                    <a:cubicBezTo>
                      <a:pt x="366" y="419"/>
                      <a:pt x="362" y="441"/>
                      <a:pt x="352" y="453"/>
                    </a:cubicBezTo>
                    <a:cubicBezTo>
                      <a:pt x="342" y="465"/>
                      <a:pt x="337" y="492"/>
                      <a:pt x="337" y="518"/>
                    </a:cubicBezTo>
                    <a:cubicBezTo>
                      <a:pt x="337" y="544"/>
                      <a:pt x="310" y="557"/>
                      <a:pt x="297" y="559"/>
                    </a:cubicBezTo>
                    <a:cubicBezTo>
                      <a:pt x="284" y="559"/>
                      <a:pt x="276" y="569"/>
                      <a:pt x="266" y="577"/>
                    </a:cubicBezTo>
                    <a:cubicBezTo>
                      <a:pt x="255" y="587"/>
                      <a:pt x="232" y="605"/>
                      <a:pt x="213" y="601"/>
                    </a:cubicBezTo>
                    <a:cubicBezTo>
                      <a:pt x="194" y="597"/>
                      <a:pt x="187" y="607"/>
                      <a:pt x="166" y="619"/>
                    </a:cubicBezTo>
                    <a:cubicBezTo>
                      <a:pt x="144" y="631"/>
                      <a:pt x="120" y="601"/>
                      <a:pt x="112" y="593"/>
                    </a:cubicBezTo>
                    <a:cubicBezTo>
                      <a:pt x="103" y="585"/>
                      <a:pt x="96" y="576"/>
                      <a:pt x="95" y="575"/>
                    </a:cubicBezTo>
                    <a:cubicBezTo>
                      <a:pt x="95" y="575"/>
                      <a:pt x="95" y="575"/>
                      <a:pt x="95" y="575"/>
                    </a:cubicBezTo>
                    <a:cubicBezTo>
                      <a:pt x="91" y="569"/>
                      <a:pt x="82" y="565"/>
                      <a:pt x="78" y="563"/>
                    </a:cubicBezTo>
                    <a:cubicBezTo>
                      <a:pt x="72" y="559"/>
                      <a:pt x="40" y="529"/>
                      <a:pt x="20" y="507"/>
                    </a:cubicBezTo>
                    <a:cubicBezTo>
                      <a:pt x="2" y="483"/>
                      <a:pt x="4" y="461"/>
                      <a:pt x="4" y="446"/>
                    </a:cubicBezTo>
                    <a:cubicBezTo>
                      <a:pt x="3" y="442"/>
                      <a:pt x="2" y="437"/>
                      <a:pt x="0" y="434"/>
                    </a:cubicBezTo>
                    <a:cubicBezTo>
                      <a:pt x="3" y="437"/>
                      <a:pt x="9" y="440"/>
                      <a:pt x="20" y="431"/>
                    </a:cubicBezTo>
                    <a:cubicBezTo>
                      <a:pt x="37" y="416"/>
                      <a:pt x="38" y="406"/>
                      <a:pt x="42" y="402"/>
                    </a:cubicBezTo>
                    <a:cubicBezTo>
                      <a:pt x="46" y="397"/>
                      <a:pt x="47" y="374"/>
                      <a:pt x="42" y="367"/>
                    </a:cubicBezTo>
                    <a:cubicBezTo>
                      <a:pt x="37" y="360"/>
                      <a:pt x="43" y="322"/>
                      <a:pt x="50" y="320"/>
                    </a:cubicBezTo>
                    <a:cubicBezTo>
                      <a:pt x="57" y="319"/>
                      <a:pt x="71" y="336"/>
                      <a:pt x="78" y="334"/>
                    </a:cubicBezTo>
                    <a:cubicBezTo>
                      <a:pt x="85" y="331"/>
                      <a:pt x="96" y="324"/>
                      <a:pt x="91" y="313"/>
                    </a:cubicBezTo>
                    <a:cubicBezTo>
                      <a:pt x="87" y="302"/>
                      <a:pt x="88" y="282"/>
                      <a:pt x="96" y="272"/>
                    </a:cubicBezTo>
                    <a:cubicBezTo>
                      <a:pt x="105" y="262"/>
                      <a:pt x="113" y="263"/>
                      <a:pt x="114" y="256"/>
                    </a:cubicBezTo>
                    <a:cubicBezTo>
                      <a:pt x="115" y="248"/>
                      <a:pt x="123" y="238"/>
                      <a:pt x="133" y="240"/>
                    </a:cubicBezTo>
                    <a:cubicBezTo>
                      <a:pt x="144" y="243"/>
                      <a:pt x="159" y="212"/>
                      <a:pt x="177" y="196"/>
                    </a:cubicBezTo>
                    <a:cubicBezTo>
                      <a:pt x="195" y="180"/>
                      <a:pt x="193" y="181"/>
                      <a:pt x="195" y="160"/>
                    </a:cubicBezTo>
                    <a:cubicBezTo>
                      <a:pt x="197" y="139"/>
                      <a:pt x="201" y="120"/>
                      <a:pt x="201" y="96"/>
                    </a:cubicBezTo>
                    <a:cubicBezTo>
                      <a:pt x="201" y="72"/>
                      <a:pt x="210" y="75"/>
                      <a:pt x="201" y="52"/>
                    </a:cubicBezTo>
                    <a:cubicBezTo>
                      <a:pt x="193" y="28"/>
                      <a:pt x="194" y="10"/>
                      <a:pt x="195" y="8"/>
                    </a:cubicBezTo>
                    <a:cubicBezTo>
                      <a:pt x="197" y="5"/>
                      <a:pt x="199" y="0"/>
                      <a:pt x="205" y="4"/>
                    </a:cubicBezTo>
                    <a:cubicBezTo>
                      <a:pt x="206" y="4"/>
                      <a:pt x="206" y="3"/>
                      <a:pt x="206" y="2"/>
                    </a:cubicBezTo>
                    <a:cubicBezTo>
                      <a:pt x="236" y="160"/>
                      <a:pt x="236" y="160"/>
                      <a:pt x="236" y="160"/>
                    </a:cubicBezTo>
                    <a:cubicBezTo>
                      <a:pt x="375" y="140"/>
                      <a:pt x="375" y="140"/>
                      <a:pt x="375" y="140"/>
                    </a:cubicBezTo>
                    <a:cubicBezTo>
                      <a:pt x="386" y="224"/>
                      <a:pt x="386" y="224"/>
                      <a:pt x="386" y="224"/>
                    </a:cubicBezTo>
                    <a:cubicBezTo>
                      <a:pt x="386" y="224"/>
                      <a:pt x="390" y="237"/>
                      <a:pt x="402" y="218"/>
                    </a:cubicBezTo>
                    <a:cubicBezTo>
                      <a:pt x="412" y="199"/>
                      <a:pt x="428" y="177"/>
                      <a:pt x="431" y="175"/>
                    </a:cubicBezTo>
                    <a:cubicBezTo>
                      <a:pt x="434" y="173"/>
                      <a:pt x="440" y="177"/>
                      <a:pt x="448" y="172"/>
                    </a:cubicBezTo>
                    <a:cubicBezTo>
                      <a:pt x="456" y="167"/>
                      <a:pt x="460" y="161"/>
                      <a:pt x="462" y="152"/>
                    </a:cubicBezTo>
                    <a:cubicBezTo>
                      <a:pt x="464" y="145"/>
                      <a:pt x="468" y="137"/>
                      <a:pt x="471" y="136"/>
                    </a:cubicBezTo>
                    <a:cubicBezTo>
                      <a:pt x="471" y="136"/>
                      <a:pt x="471" y="136"/>
                      <a:pt x="471" y="136"/>
                    </a:cubicBezTo>
                    <a:cubicBezTo>
                      <a:pt x="472" y="136"/>
                      <a:pt x="473" y="137"/>
                      <a:pt x="473" y="138"/>
                    </a:cubicBezTo>
                    <a:cubicBezTo>
                      <a:pt x="474" y="142"/>
                      <a:pt x="484" y="150"/>
                      <a:pt x="493" y="150"/>
                    </a:cubicBezTo>
                    <a:cubicBezTo>
                      <a:pt x="498" y="150"/>
                      <a:pt x="502" y="148"/>
                      <a:pt x="506" y="143"/>
                    </a:cubicBezTo>
                    <a:cubicBezTo>
                      <a:pt x="518" y="129"/>
                      <a:pt x="536" y="119"/>
                      <a:pt x="538" y="119"/>
                    </a:cubicBezTo>
                    <a:cubicBezTo>
                      <a:pt x="538" y="119"/>
                      <a:pt x="538" y="119"/>
                      <a:pt x="538" y="119"/>
                    </a:cubicBezTo>
                    <a:cubicBezTo>
                      <a:pt x="541" y="118"/>
                      <a:pt x="561" y="117"/>
                      <a:pt x="564" y="119"/>
                    </a:cubicBezTo>
                    <a:cubicBezTo>
                      <a:pt x="568" y="120"/>
                      <a:pt x="599" y="114"/>
                      <a:pt x="618" y="16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19" name="Google Shape;2519;g30ae3843c29_0_4768"/>
              <p:cNvSpPr/>
              <p:nvPr/>
            </p:nvSpPr>
            <p:spPr>
              <a:xfrm>
                <a:off x="2873" y="977"/>
                <a:ext cx="621" cy="399"/>
              </a:xfrm>
              <a:custGeom>
                <a:avLst/>
                <a:gdLst/>
                <a:ahLst/>
                <a:cxnLst/>
                <a:rect l="l" t="t" r="r" b="b"/>
                <a:pathLst>
                  <a:path w="853" h="549" extrusionOk="0">
                    <a:moveTo>
                      <a:pt x="847" y="252"/>
                    </a:moveTo>
                    <a:cubicBezTo>
                      <a:pt x="842" y="270"/>
                      <a:pt x="834" y="293"/>
                      <a:pt x="827" y="298"/>
                    </a:cubicBezTo>
                    <a:cubicBezTo>
                      <a:pt x="819" y="303"/>
                      <a:pt x="818" y="319"/>
                      <a:pt x="818" y="327"/>
                    </a:cubicBezTo>
                    <a:cubicBezTo>
                      <a:pt x="818" y="335"/>
                      <a:pt x="815" y="339"/>
                      <a:pt x="801" y="344"/>
                    </a:cubicBezTo>
                    <a:cubicBezTo>
                      <a:pt x="786" y="349"/>
                      <a:pt x="736" y="354"/>
                      <a:pt x="734" y="377"/>
                    </a:cubicBezTo>
                    <a:cubicBezTo>
                      <a:pt x="732" y="401"/>
                      <a:pt x="751" y="417"/>
                      <a:pt x="751" y="429"/>
                    </a:cubicBezTo>
                    <a:cubicBezTo>
                      <a:pt x="751" y="441"/>
                      <a:pt x="745" y="447"/>
                      <a:pt x="743" y="451"/>
                    </a:cubicBezTo>
                    <a:cubicBezTo>
                      <a:pt x="740" y="455"/>
                      <a:pt x="735" y="469"/>
                      <a:pt x="733" y="481"/>
                    </a:cubicBezTo>
                    <a:cubicBezTo>
                      <a:pt x="730" y="494"/>
                      <a:pt x="727" y="500"/>
                      <a:pt x="717" y="505"/>
                    </a:cubicBezTo>
                    <a:cubicBezTo>
                      <a:pt x="707" y="509"/>
                      <a:pt x="693" y="507"/>
                      <a:pt x="695" y="521"/>
                    </a:cubicBezTo>
                    <a:cubicBezTo>
                      <a:pt x="698" y="535"/>
                      <a:pt x="703" y="543"/>
                      <a:pt x="690" y="549"/>
                    </a:cubicBezTo>
                    <a:cubicBezTo>
                      <a:pt x="690" y="548"/>
                      <a:pt x="690" y="548"/>
                      <a:pt x="690" y="548"/>
                    </a:cubicBezTo>
                    <a:cubicBezTo>
                      <a:pt x="690" y="548"/>
                      <a:pt x="685" y="539"/>
                      <a:pt x="663" y="523"/>
                    </a:cubicBezTo>
                    <a:cubicBezTo>
                      <a:pt x="642" y="506"/>
                      <a:pt x="627" y="511"/>
                      <a:pt x="627" y="511"/>
                    </a:cubicBezTo>
                    <a:cubicBezTo>
                      <a:pt x="627" y="511"/>
                      <a:pt x="584" y="515"/>
                      <a:pt x="531" y="516"/>
                    </a:cubicBezTo>
                    <a:cubicBezTo>
                      <a:pt x="477" y="517"/>
                      <a:pt x="124" y="529"/>
                      <a:pt x="124" y="529"/>
                    </a:cubicBezTo>
                    <a:cubicBezTo>
                      <a:pt x="124" y="529"/>
                      <a:pt x="124" y="529"/>
                      <a:pt x="124" y="529"/>
                    </a:cubicBezTo>
                    <a:cubicBezTo>
                      <a:pt x="124" y="528"/>
                      <a:pt x="124" y="527"/>
                      <a:pt x="124" y="525"/>
                    </a:cubicBezTo>
                    <a:cubicBezTo>
                      <a:pt x="123" y="519"/>
                      <a:pt x="114" y="517"/>
                      <a:pt x="114" y="496"/>
                    </a:cubicBezTo>
                    <a:cubicBezTo>
                      <a:pt x="114" y="474"/>
                      <a:pt x="101" y="412"/>
                      <a:pt x="101" y="397"/>
                    </a:cubicBezTo>
                    <a:cubicBezTo>
                      <a:pt x="100" y="382"/>
                      <a:pt x="89" y="373"/>
                      <a:pt x="84" y="367"/>
                    </a:cubicBezTo>
                    <a:cubicBezTo>
                      <a:pt x="79" y="361"/>
                      <a:pt x="80" y="343"/>
                      <a:pt x="80" y="336"/>
                    </a:cubicBezTo>
                    <a:cubicBezTo>
                      <a:pt x="80" y="328"/>
                      <a:pt x="79" y="316"/>
                      <a:pt x="73" y="307"/>
                    </a:cubicBezTo>
                    <a:cubicBezTo>
                      <a:pt x="67" y="298"/>
                      <a:pt x="64" y="284"/>
                      <a:pt x="54" y="263"/>
                    </a:cubicBezTo>
                    <a:cubicBezTo>
                      <a:pt x="45" y="242"/>
                      <a:pt x="39" y="218"/>
                      <a:pt x="39" y="210"/>
                    </a:cubicBezTo>
                    <a:cubicBezTo>
                      <a:pt x="39" y="209"/>
                      <a:pt x="38" y="208"/>
                      <a:pt x="38" y="207"/>
                    </a:cubicBezTo>
                    <a:cubicBezTo>
                      <a:pt x="38" y="207"/>
                      <a:pt x="38" y="207"/>
                      <a:pt x="38" y="207"/>
                    </a:cubicBezTo>
                    <a:cubicBezTo>
                      <a:pt x="38" y="207"/>
                      <a:pt x="38" y="207"/>
                      <a:pt x="38" y="207"/>
                    </a:cubicBezTo>
                    <a:cubicBezTo>
                      <a:pt x="37" y="205"/>
                      <a:pt x="36" y="203"/>
                      <a:pt x="35" y="202"/>
                    </a:cubicBezTo>
                    <a:cubicBezTo>
                      <a:pt x="35" y="202"/>
                      <a:pt x="35" y="202"/>
                      <a:pt x="35" y="202"/>
                    </a:cubicBezTo>
                    <a:cubicBezTo>
                      <a:pt x="31" y="194"/>
                      <a:pt x="22" y="179"/>
                      <a:pt x="21" y="177"/>
                    </a:cubicBezTo>
                    <a:cubicBezTo>
                      <a:pt x="19" y="173"/>
                      <a:pt x="0" y="159"/>
                      <a:pt x="13" y="139"/>
                    </a:cubicBezTo>
                    <a:cubicBezTo>
                      <a:pt x="25" y="118"/>
                      <a:pt x="27" y="99"/>
                      <a:pt x="27" y="99"/>
                    </a:cubicBezTo>
                    <a:cubicBezTo>
                      <a:pt x="27" y="99"/>
                      <a:pt x="34" y="83"/>
                      <a:pt x="23" y="71"/>
                    </a:cubicBezTo>
                    <a:cubicBezTo>
                      <a:pt x="13" y="58"/>
                      <a:pt x="13" y="46"/>
                      <a:pt x="13" y="39"/>
                    </a:cubicBezTo>
                    <a:cubicBezTo>
                      <a:pt x="14" y="31"/>
                      <a:pt x="18" y="26"/>
                      <a:pt x="23" y="22"/>
                    </a:cubicBezTo>
                    <a:cubicBezTo>
                      <a:pt x="23" y="22"/>
                      <a:pt x="23" y="21"/>
                      <a:pt x="24" y="21"/>
                    </a:cubicBezTo>
                    <a:cubicBezTo>
                      <a:pt x="24" y="21"/>
                      <a:pt x="24" y="21"/>
                      <a:pt x="24" y="21"/>
                    </a:cubicBezTo>
                    <a:cubicBezTo>
                      <a:pt x="24" y="21"/>
                      <a:pt x="303" y="18"/>
                      <a:pt x="361" y="16"/>
                    </a:cubicBezTo>
                    <a:cubicBezTo>
                      <a:pt x="361" y="16"/>
                      <a:pt x="669" y="2"/>
                      <a:pt x="671" y="2"/>
                    </a:cubicBezTo>
                    <a:cubicBezTo>
                      <a:pt x="673" y="2"/>
                      <a:pt x="683" y="0"/>
                      <a:pt x="688" y="4"/>
                    </a:cubicBezTo>
                    <a:cubicBezTo>
                      <a:pt x="690" y="6"/>
                      <a:pt x="691" y="7"/>
                      <a:pt x="691" y="10"/>
                    </a:cubicBezTo>
                    <a:cubicBezTo>
                      <a:pt x="694" y="21"/>
                      <a:pt x="697" y="23"/>
                      <a:pt x="699" y="25"/>
                    </a:cubicBezTo>
                    <a:cubicBezTo>
                      <a:pt x="701" y="26"/>
                      <a:pt x="717" y="41"/>
                      <a:pt x="707" y="52"/>
                    </a:cubicBezTo>
                    <a:cubicBezTo>
                      <a:pt x="697" y="63"/>
                      <a:pt x="699" y="87"/>
                      <a:pt x="710" y="107"/>
                    </a:cubicBezTo>
                    <a:cubicBezTo>
                      <a:pt x="721" y="126"/>
                      <a:pt x="723" y="138"/>
                      <a:pt x="737" y="141"/>
                    </a:cubicBezTo>
                    <a:cubicBezTo>
                      <a:pt x="752" y="145"/>
                      <a:pt x="765" y="141"/>
                      <a:pt x="770" y="156"/>
                    </a:cubicBezTo>
                    <a:cubicBezTo>
                      <a:pt x="771" y="161"/>
                      <a:pt x="773" y="165"/>
                      <a:pt x="775" y="169"/>
                    </a:cubicBezTo>
                    <a:cubicBezTo>
                      <a:pt x="780" y="177"/>
                      <a:pt x="786" y="183"/>
                      <a:pt x="794" y="193"/>
                    </a:cubicBezTo>
                    <a:cubicBezTo>
                      <a:pt x="806" y="208"/>
                      <a:pt x="853" y="234"/>
                      <a:pt x="847" y="252"/>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20" name="Google Shape;2520;g30ae3843c29_0_4768"/>
              <p:cNvSpPr/>
              <p:nvPr/>
            </p:nvSpPr>
            <p:spPr>
              <a:xfrm>
                <a:off x="317" y="324"/>
                <a:ext cx="818" cy="665"/>
              </a:xfrm>
              <a:custGeom>
                <a:avLst/>
                <a:gdLst/>
                <a:ahLst/>
                <a:cxnLst/>
                <a:rect l="l" t="t" r="r" b="b"/>
                <a:pathLst>
                  <a:path w="1124" h="914" extrusionOk="0">
                    <a:moveTo>
                      <a:pt x="1098" y="325"/>
                    </a:moveTo>
                    <a:cubicBezTo>
                      <a:pt x="1072" y="358"/>
                      <a:pt x="1060" y="372"/>
                      <a:pt x="1059" y="379"/>
                    </a:cubicBezTo>
                    <a:cubicBezTo>
                      <a:pt x="1058" y="385"/>
                      <a:pt x="1042" y="416"/>
                      <a:pt x="1039" y="422"/>
                    </a:cubicBezTo>
                    <a:cubicBezTo>
                      <a:pt x="1036" y="428"/>
                      <a:pt x="1030" y="431"/>
                      <a:pt x="1021" y="437"/>
                    </a:cubicBezTo>
                    <a:cubicBezTo>
                      <a:pt x="1012" y="444"/>
                      <a:pt x="980" y="473"/>
                      <a:pt x="978" y="488"/>
                    </a:cubicBezTo>
                    <a:cubicBezTo>
                      <a:pt x="975" y="503"/>
                      <a:pt x="970" y="513"/>
                      <a:pt x="974" y="517"/>
                    </a:cubicBezTo>
                    <a:cubicBezTo>
                      <a:pt x="977" y="521"/>
                      <a:pt x="986" y="525"/>
                      <a:pt x="990" y="527"/>
                    </a:cubicBezTo>
                    <a:cubicBezTo>
                      <a:pt x="995" y="530"/>
                      <a:pt x="1008" y="537"/>
                      <a:pt x="1002" y="553"/>
                    </a:cubicBezTo>
                    <a:cubicBezTo>
                      <a:pt x="995" y="568"/>
                      <a:pt x="993" y="587"/>
                      <a:pt x="986" y="592"/>
                    </a:cubicBezTo>
                    <a:cubicBezTo>
                      <a:pt x="978" y="597"/>
                      <a:pt x="976" y="607"/>
                      <a:pt x="974" y="620"/>
                    </a:cubicBezTo>
                    <a:cubicBezTo>
                      <a:pt x="972" y="633"/>
                      <a:pt x="911" y="914"/>
                      <a:pt x="911" y="914"/>
                    </a:cubicBezTo>
                    <a:cubicBezTo>
                      <a:pt x="749" y="881"/>
                      <a:pt x="585" y="847"/>
                      <a:pt x="536" y="833"/>
                    </a:cubicBezTo>
                    <a:cubicBezTo>
                      <a:pt x="9" y="692"/>
                      <a:pt x="9" y="692"/>
                      <a:pt x="9" y="692"/>
                    </a:cubicBezTo>
                    <a:cubicBezTo>
                      <a:pt x="9" y="692"/>
                      <a:pt x="1" y="672"/>
                      <a:pt x="0" y="663"/>
                    </a:cubicBezTo>
                    <a:cubicBezTo>
                      <a:pt x="0" y="653"/>
                      <a:pt x="1" y="611"/>
                      <a:pt x="9" y="604"/>
                    </a:cubicBezTo>
                    <a:cubicBezTo>
                      <a:pt x="16" y="597"/>
                      <a:pt x="20" y="590"/>
                      <a:pt x="19" y="568"/>
                    </a:cubicBezTo>
                    <a:cubicBezTo>
                      <a:pt x="18" y="546"/>
                      <a:pt x="20" y="525"/>
                      <a:pt x="31" y="511"/>
                    </a:cubicBezTo>
                    <a:cubicBezTo>
                      <a:pt x="42" y="497"/>
                      <a:pt x="48" y="464"/>
                      <a:pt x="56" y="461"/>
                    </a:cubicBezTo>
                    <a:cubicBezTo>
                      <a:pt x="65" y="457"/>
                      <a:pt x="85" y="459"/>
                      <a:pt x="85" y="453"/>
                    </a:cubicBezTo>
                    <a:cubicBezTo>
                      <a:pt x="85" y="446"/>
                      <a:pt x="76" y="441"/>
                      <a:pt x="79" y="434"/>
                    </a:cubicBezTo>
                    <a:cubicBezTo>
                      <a:pt x="82" y="427"/>
                      <a:pt x="106" y="386"/>
                      <a:pt x="109" y="380"/>
                    </a:cubicBezTo>
                    <a:cubicBezTo>
                      <a:pt x="112" y="374"/>
                      <a:pt x="130" y="325"/>
                      <a:pt x="135" y="311"/>
                    </a:cubicBezTo>
                    <a:cubicBezTo>
                      <a:pt x="140" y="298"/>
                      <a:pt x="151" y="289"/>
                      <a:pt x="152" y="287"/>
                    </a:cubicBezTo>
                    <a:cubicBezTo>
                      <a:pt x="152" y="284"/>
                      <a:pt x="156" y="272"/>
                      <a:pt x="156" y="267"/>
                    </a:cubicBezTo>
                    <a:cubicBezTo>
                      <a:pt x="156" y="263"/>
                      <a:pt x="168" y="216"/>
                      <a:pt x="172" y="212"/>
                    </a:cubicBezTo>
                    <a:cubicBezTo>
                      <a:pt x="175" y="208"/>
                      <a:pt x="198" y="164"/>
                      <a:pt x="200" y="153"/>
                    </a:cubicBezTo>
                    <a:cubicBezTo>
                      <a:pt x="202" y="143"/>
                      <a:pt x="221" y="92"/>
                      <a:pt x="224" y="87"/>
                    </a:cubicBezTo>
                    <a:cubicBezTo>
                      <a:pt x="226" y="83"/>
                      <a:pt x="235" y="35"/>
                      <a:pt x="241" y="28"/>
                    </a:cubicBezTo>
                    <a:cubicBezTo>
                      <a:pt x="247" y="21"/>
                      <a:pt x="240" y="0"/>
                      <a:pt x="248" y="0"/>
                    </a:cubicBezTo>
                    <a:cubicBezTo>
                      <a:pt x="255" y="0"/>
                      <a:pt x="306" y="3"/>
                      <a:pt x="309" y="10"/>
                    </a:cubicBezTo>
                    <a:cubicBezTo>
                      <a:pt x="314" y="20"/>
                      <a:pt x="325" y="19"/>
                      <a:pt x="333" y="22"/>
                    </a:cubicBezTo>
                    <a:cubicBezTo>
                      <a:pt x="336" y="23"/>
                      <a:pt x="342" y="25"/>
                      <a:pt x="347" y="28"/>
                    </a:cubicBezTo>
                    <a:cubicBezTo>
                      <a:pt x="348" y="29"/>
                      <a:pt x="348" y="29"/>
                      <a:pt x="348" y="29"/>
                    </a:cubicBezTo>
                    <a:cubicBezTo>
                      <a:pt x="348" y="29"/>
                      <a:pt x="348" y="29"/>
                      <a:pt x="348" y="29"/>
                    </a:cubicBezTo>
                    <a:cubicBezTo>
                      <a:pt x="359" y="36"/>
                      <a:pt x="370" y="49"/>
                      <a:pt x="367" y="75"/>
                    </a:cubicBezTo>
                    <a:cubicBezTo>
                      <a:pt x="362" y="117"/>
                      <a:pt x="362" y="123"/>
                      <a:pt x="377" y="133"/>
                    </a:cubicBezTo>
                    <a:cubicBezTo>
                      <a:pt x="392" y="142"/>
                      <a:pt x="411" y="151"/>
                      <a:pt x="430" y="153"/>
                    </a:cubicBezTo>
                    <a:cubicBezTo>
                      <a:pt x="448" y="154"/>
                      <a:pt x="475" y="143"/>
                      <a:pt x="492" y="147"/>
                    </a:cubicBezTo>
                    <a:cubicBezTo>
                      <a:pt x="508" y="151"/>
                      <a:pt x="544" y="161"/>
                      <a:pt x="546" y="169"/>
                    </a:cubicBezTo>
                    <a:cubicBezTo>
                      <a:pt x="548" y="176"/>
                      <a:pt x="556" y="180"/>
                      <a:pt x="568" y="180"/>
                    </a:cubicBezTo>
                    <a:cubicBezTo>
                      <a:pt x="581" y="180"/>
                      <a:pt x="618" y="174"/>
                      <a:pt x="626" y="179"/>
                    </a:cubicBezTo>
                    <a:cubicBezTo>
                      <a:pt x="634" y="183"/>
                      <a:pt x="650" y="191"/>
                      <a:pt x="666" y="187"/>
                    </a:cubicBezTo>
                    <a:cubicBezTo>
                      <a:pt x="682" y="183"/>
                      <a:pt x="700" y="181"/>
                      <a:pt x="715" y="181"/>
                    </a:cubicBezTo>
                    <a:cubicBezTo>
                      <a:pt x="730" y="182"/>
                      <a:pt x="762" y="173"/>
                      <a:pt x="772" y="178"/>
                    </a:cubicBezTo>
                    <a:cubicBezTo>
                      <a:pt x="781" y="183"/>
                      <a:pt x="825" y="183"/>
                      <a:pt x="840" y="184"/>
                    </a:cubicBezTo>
                    <a:cubicBezTo>
                      <a:pt x="854" y="185"/>
                      <a:pt x="921" y="199"/>
                      <a:pt x="941" y="205"/>
                    </a:cubicBezTo>
                    <a:cubicBezTo>
                      <a:pt x="961" y="210"/>
                      <a:pt x="1061" y="231"/>
                      <a:pt x="1064" y="231"/>
                    </a:cubicBezTo>
                    <a:cubicBezTo>
                      <a:pt x="1065" y="231"/>
                      <a:pt x="1067" y="230"/>
                      <a:pt x="1068" y="230"/>
                    </a:cubicBezTo>
                    <a:cubicBezTo>
                      <a:pt x="1069" y="230"/>
                      <a:pt x="1070" y="231"/>
                      <a:pt x="1070" y="233"/>
                    </a:cubicBezTo>
                    <a:cubicBezTo>
                      <a:pt x="1072" y="239"/>
                      <a:pt x="1074" y="257"/>
                      <a:pt x="1082" y="264"/>
                    </a:cubicBezTo>
                    <a:cubicBezTo>
                      <a:pt x="1091" y="271"/>
                      <a:pt x="1124" y="293"/>
                      <a:pt x="1098" y="325"/>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21" name="Google Shape;2521;g30ae3843c29_0_4768"/>
              <p:cNvSpPr/>
              <p:nvPr/>
            </p:nvSpPr>
            <p:spPr>
              <a:xfrm>
                <a:off x="495" y="-1"/>
                <a:ext cx="666" cy="493"/>
              </a:xfrm>
              <a:custGeom>
                <a:avLst/>
                <a:gdLst/>
                <a:ahLst/>
                <a:cxnLst/>
                <a:rect l="l" t="t" r="r" b="b"/>
                <a:pathLst>
                  <a:path w="916" h="677" extrusionOk="0">
                    <a:moveTo>
                      <a:pt x="916" y="170"/>
                    </a:moveTo>
                    <a:cubicBezTo>
                      <a:pt x="916" y="170"/>
                      <a:pt x="857" y="447"/>
                      <a:pt x="854" y="457"/>
                    </a:cubicBezTo>
                    <a:cubicBezTo>
                      <a:pt x="851" y="467"/>
                      <a:pt x="831" y="557"/>
                      <a:pt x="829" y="578"/>
                    </a:cubicBezTo>
                    <a:cubicBezTo>
                      <a:pt x="827" y="598"/>
                      <a:pt x="818" y="658"/>
                      <a:pt x="824" y="676"/>
                    </a:cubicBezTo>
                    <a:cubicBezTo>
                      <a:pt x="823" y="676"/>
                      <a:pt x="821" y="677"/>
                      <a:pt x="820" y="677"/>
                    </a:cubicBezTo>
                    <a:cubicBezTo>
                      <a:pt x="817" y="677"/>
                      <a:pt x="717" y="656"/>
                      <a:pt x="697" y="651"/>
                    </a:cubicBezTo>
                    <a:cubicBezTo>
                      <a:pt x="677" y="645"/>
                      <a:pt x="610" y="631"/>
                      <a:pt x="596" y="630"/>
                    </a:cubicBezTo>
                    <a:cubicBezTo>
                      <a:pt x="581" y="629"/>
                      <a:pt x="537" y="629"/>
                      <a:pt x="528" y="624"/>
                    </a:cubicBezTo>
                    <a:cubicBezTo>
                      <a:pt x="518" y="619"/>
                      <a:pt x="486" y="628"/>
                      <a:pt x="471" y="627"/>
                    </a:cubicBezTo>
                    <a:cubicBezTo>
                      <a:pt x="456" y="627"/>
                      <a:pt x="438" y="629"/>
                      <a:pt x="422" y="633"/>
                    </a:cubicBezTo>
                    <a:cubicBezTo>
                      <a:pt x="406" y="637"/>
                      <a:pt x="390" y="629"/>
                      <a:pt x="382" y="625"/>
                    </a:cubicBezTo>
                    <a:cubicBezTo>
                      <a:pt x="374" y="620"/>
                      <a:pt x="337" y="626"/>
                      <a:pt x="324" y="626"/>
                    </a:cubicBezTo>
                    <a:cubicBezTo>
                      <a:pt x="312" y="626"/>
                      <a:pt x="304" y="622"/>
                      <a:pt x="302" y="615"/>
                    </a:cubicBezTo>
                    <a:cubicBezTo>
                      <a:pt x="300" y="607"/>
                      <a:pt x="264" y="597"/>
                      <a:pt x="248" y="593"/>
                    </a:cubicBezTo>
                    <a:cubicBezTo>
                      <a:pt x="231" y="589"/>
                      <a:pt x="204" y="600"/>
                      <a:pt x="186" y="599"/>
                    </a:cubicBezTo>
                    <a:cubicBezTo>
                      <a:pt x="167" y="597"/>
                      <a:pt x="148" y="588"/>
                      <a:pt x="133" y="579"/>
                    </a:cubicBezTo>
                    <a:cubicBezTo>
                      <a:pt x="118" y="569"/>
                      <a:pt x="118" y="563"/>
                      <a:pt x="123" y="521"/>
                    </a:cubicBezTo>
                    <a:cubicBezTo>
                      <a:pt x="126" y="495"/>
                      <a:pt x="115" y="482"/>
                      <a:pt x="104" y="475"/>
                    </a:cubicBezTo>
                    <a:cubicBezTo>
                      <a:pt x="104" y="475"/>
                      <a:pt x="104" y="475"/>
                      <a:pt x="104" y="475"/>
                    </a:cubicBezTo>
                    <a:cubicBezTo>
                      <a:pt x="104" y="475"/>
                      <a:pt x="104" y="475"/>
                      <a:pt x="103" y="474"/>
                    </a:cubicBezTo>
                    <a:cubicBezTo>
                      <a:pt x="100" y="472"/>
                      <a:pt x="75" y="453"/>
                      <a:pt x="67" y="446"/>
                    </a:cubicBezTo>
                    <a:cubicBezTo>
                      <a:pt x="58" y="440"/>
                      <a:pt x="13" y="424"/>
                      <a:pt x="7" y="422"/>
                    </a:cubicBezTo>
                    <a:cubicBezTo>
                      <a:pt x="2" y="421"/>
                      <a:pt x="0" y="422"/>
                      <a:pt x="0" y="416"/>
                    </a:cubicBezTo>
                    <a:cubicBezTo>
                      <a:pt x="0" y="416"/>
                      <a:pt x="5" y="394"/>
                      <a:pt x="6" y="387"/>
                    </a:cubicBezTo>
                    <a:cubicBezTo>
                      <a:pt x="6" y="381"/>
                      <a:pt x="8" y="374"/>
                      <a:pt x="10" y="374"/>
                    </a:cubicBezTo>
                    <a:cubicBezTo>
                      <a:pt x="12" y="372"/>
                      <a:pt x="13" y="378"/>
                      <a:pt x="13" y="389"/>
                    </a:cubicBezTo>
                    <a:cubicBezTo>
                      <a:pt x="12" y="400"/>
                      <a:pt x="11" y="405"/>
                      <a:pt x="16" y="402"/>
                    </a:cubicBezTo>
                    <a:cubicBezTo>
                      <a:pt x="20" y="398"/>
                      <a:pt x="35" y="373"/>
                      <a:pt x="36" y="370"/>
                    </a:cubicBezTo>
                    <a:cubicBezTo>
                      <a:pt x="36" y="366"/>
                      <a:pt x="35" y="363"/>
                      <a:pt x="39" y="364"/>
                    </a:cubicBezTo>
                    <a:cubicBezTo>
                      <a:pt x="43" y="365"/>
                      <a:pt x="58" y="356"/>
                      <a:pt x="50" y="353"/>
                    </a:cubicBezTo>
                    <a:cubicBezTo>
                      <a:pt x="41" y="350"/>
                      <a:pt x="15" y="355"/>
                      <a:pt x="16" y="347"/>
                    </a:cubicBezTo>
                    <a:cubicBezTo>
                      <a:pt x="17" y="339"/>
                      <a:pt x="10" y="326"/>
                      <a:pt x="21" y="324"/>
                    </a:cubicBezTo>
                    <a:cubicBezTo>
                      <a:pt x="33" y="322"/>
                      <a:pt x="48" y="324"/>
                      <a:pt x="51" y="320"/>
                    </a:cubicBezTo>
                    <a:cubicBezTo>
                      <a:pt x="53" y="316"/>
                      <a:pt x="57" y="312"/>
                      <a:pt x="44" y="304"/>
                    </a:cubicBezTo>
                    <a:cubicBezTo>
                      <a:pt x="31" y="297"/>
                      <a:pt x="29" y="302"/>
                      <a:pt x="23" y="299"/>
                    </a:cubicBezTo>
                    <a:cubicBezTo>
                      <a:pt x="18" y="296"/>
                      <a:pt x="18" y="292"/>
                      <a:pt x="20" y="288"/>
                    </a:cubicBezTo>
                    <a:cubicBezTo>
                      <a:pt x="20" y="288"/>
                      <a:pt x="28" y="262"/>
                      <a:pt x="29" y="244"/>
                    </a:cubicBezTo>
                    <a:cubicBezTo>
                      <a:pt x="31" y="226"/>
                      <a:pt x="24" y="198"/>
                      <a:pt x="24" y="182"/>
                    </a:cubicBezTo>
                    <a:cubicBezTo>
                      <a:pt x="24" y="166"/>
                      <a:pt x="31" y="166"/>
                      <a:pt x="25" y="155"/>
                    </a:cubicBezTo>
                    <a:cubicBezTo>
                      <a:pt x="19" y="144"/>
                      <a:pt x="9" y="138"/>
                      <a:pt x="9" y="120"/>
                    </a:cubicBezTo>
                    <a:cubicBezTo>
                      <a:pt x="9" y="102"/>
                      <a:pt x="23" y="67"/>
                      <a:pt x="23" y="60"/>
                    </a:cubicBezTo>
                    <a:cubicBezTo>
                      <a:pt x="23" y="52"/>
                      <a:pt x="31" y="44"/>
                      <a:pt x="37" y="54"/>
                    </a:cubicBezTo>
                    <a:cubicBezTo>
                      <a:pt x="43" y="64"/>
                      <a:pt x="65" y="86"/>
                      <a:pt x="95" y="105"/>
                    </a:cubicBezTo>
                    <a:cubicBezTo>
                      <a:pt x="125" y="124"/>
                      <a:pt x="159" y="128"/>
                      <a:pt x="178" y="134"/>
                    </a:cubicBezTo>
                    <a:cubicBezTo>
                      <a:pt x="197" y="141"/>
                      <a:pt x="195" y="145"/>
                      <a:pt x="199" y="153"/>
                    </a:cubicBezTo>
                    <a:cubicBezTo>
                      <a:pt x="204" y="161"/>
                      <a:pt x="210" y="165"/>
                      <a:pt x="213" y="162"/>
                    </a:cubicBezTo>
                    <a:cubicBezTo>
                      <a:pt x="217" y="158"/>
                      <a:pt x="213" y="156"/>
                      <a:pt x="221" y="156"/>
                    </a:cubicBezTo>
                    <a:cubicBezTo>
                      <a:pt x="229" y="154"/>
                      <a:pt x="231" y="168"/>
                      <a:pt x="231" y="180"/>
                    </a:cubicBezTo>
                    <a:cubicBezTo>
                      <a:pt x="230" y="191"/>
                      <a:pt x="225" y="208"/>
                      <a:pt x="222" y="210"/>
                    </a:cubicBezTo>
                    <a:cubicBezTo>
                      <a:pt x="222" y="210"/>
                      <a:pt x="222" y="210"/>
                      <a:pt x="222" y="211"/>
                    </a:cubicBezTo>
                    <a:cubicBezTo>
                      <a:pt x="222" y="211"/>
                      <a:pt x="222" y="211"/>
                      <a:pt x="222" y="210"/>
                    </a:cubicBezTo>
                    <a:cubicBezTo>
                      <a:pt x="222" y="210"/>
                      <a:pt x="222" y="210"/>
                      <a:pt x="222" y="210"/>
                    </a:cubicBezTo>
                    <a:cubicBezTo>
                      <a:pt x="225" y="209"/>
                      <a:pt x="232" y="207"/>
                      <a:pt x="233" y="206"/>
                    </a:cubicBezTo>
                    <a:cubicBezTo>
                      <a:pt x="235" y="206"/>
                      <a:pt x="247" y="194"/>
                      <a:pt x="247" y="202"/>
                    </a:cubicBezTo>
                    <a:cubicBezTo>
                      <a:pt x="247" y="210"/>
                      <a:pt x="247" y="222"/>
                      <a:pt x="243" y="223"/>
                    </a:cubicBezTo>
                    <a:cubicBezTo>
                      <a:pt x="237" y="224"/>
                      <a:pt x="215" y="232"/>
                      <a:pt x="215" y="246"/>
                    </a:cubicBezTo>
                    <a:cubicBezTo>
                      <a:pt x="217" y="259"/>
                      <a:pt x="231" y="246"/>
                      <a:pt x="231" y="260"/>
                    </a:cubicBezTo>
                    <a:cubicBezTo>
                      <a:pt x="231" y="273"/>
                      <a:pt x="235" y="278"/>
                      <a:pt x="220" y="289"/>
                    </a:cubicBezTo>
                    <a:cubicBezTo>
                      <a:pt x="205" y="300"/>
                      <a:pt x="187" y="304"/>
                      <a:pt x="187" y="298"/>
                    </a:cubicBezTo>
                    <a:cubicBezTo>
                      <a:pt x="187" y="292"/>
                      <a:pt x="187" y="290"/>
                      <a:pt x="181" y="292"/>
                    </a:cubicBezTo>
                    <a:cubicBezTo>
                      <a:pt x="175" y="294"/>
                      <a:pt x="151" y="318"/>
                      <a:pt x="163" y="323"/>
                    </a:cubicBezTo>
                    <a:cubicBezTo>
                      <a:pt x="173" y="328"/>
                      <a:pt x="181" y="330"/>
                      <a:pt x="189" y="327"/>
                    </a:cubicBezTo>
                    <a:cubicBezTo>
                      <a:pt x="197" y="324"/>
                      <a:pt x="222" y="324"/>
                      <a:pt x="235" y="306"/>
                    </a:cubicBezTo>
                    <a:cubicBezTo>
                      <a:pt x="247" y="288"/>
                      <a:pt x="246" y="282"/>
                      <a:pt x="247" y="273"/>
                    </a:cubicBezTo>
                    <a:cubicBezTo>
                      <a:pt x="249" y="264"/>
                      <a:pt x="247" y="255"/>
                      <a:pt x="250" y="242"/>
                    </a:cubicBezTo>
                    <a:cubicBezTo>
                      <a:pt x="253" y="230"/>
                      <a:pt x="252" y="228"/>
                      <a:pt x="258" y="221"/>
                    </a:cubicBezTo>
                    <a:cubicBezTo>
                      <a:pt x="264" y="214"/>
                      <a:pt x="267" y="212"/>
                      <a:pt x="271" y="206"/>
                    </a:cubicBezTo>
                    <a:cubicBezTo>
                      <a:pt x="275" y="200"/>
                      <a:pt x="276" y="194"/>
                      <a:pt x="277" y="180"/>
                    </a:cubicBezTo>
                    <a:cubicBezTo>
                      <a:pt x="279" y="166"/>
                      <a:pt x="278" y="151"/>
                      <a:pt x="277" y="140"/>
                    </a:cubicBezTo>
                    <a:cubicBezTo>
                      <a:pt x="277" y="128"/>
                      <a:pt x="269" y="123"/>
                      <a:pt x="267" y="122"/>
                    </a:cubicBezTo>
                    <a:cubicBezTo>
                      <a:pt x="265" y="122"/>
                      <a:pt x="255" y="122"/>
                      <a:pt x="253" y="134"/>
                    </a:cubicBezTo>
                    <a:cubicBezTo>
                      <a:pt x="253" y="146"/>
                      <a:pt x="241" y="151"/>
                      <a:pt x="251" y="161"/>
                    </a:cubicBezTo>
                    <a:cubicBezTo>
                      <a:pt x="261" y="171"/>
                      <a:pt x="252" y="166"/>
                      <a:pt x="247" y="166"/>
                    </a:cubicBezTo>
                    <a:cubicBezTo>
                      <a:pt x="243" y="166"/>
                      <a:pt x="239" y="160"/>
                      <a:pt x="239" y="155"/>
                    </a:cubicBezTo>
                    <a:cubicBezTo>
                      <a:pt x="239" y="150"/>
                      <a:pt x="233" y="136"/>
                      <a:pt x="237" y="128"/>
                    </a:cubicBezTo>
                    <a:cubicBezTo>
                      <a:pt x="241" y="122"/>
                      <a:pt x="247" y="112"/>
                      <a:pt x="253" y="108"/>
                    </a:cubicBezTo>
                    <a:cubicBezTo>
                      <a:pt x="259" y="104"/>
                      <a:pt x="266" y="107"/>
                      <a:pt x="269" y="102"/>
                    </a:cubicBezTo>
                    <a:cubicBezTo>
                      <a:pt x="271" y="96"/>
                      <a:pt x="283" y="86"/>
                      <a:pt x="278" y="70"/>
                    </a:cubicBezTo>
                    <a:cubicBezTo>
                      <a:pt x="274" y="55"/>
                      <a:pt x="269" y="35"/>
                      <a:pt x="262" y="28"/>
                    </a:cubicBezTo>
                    <a:cubicBezTo>
                      <a:pt x="255" y="20"/>
                      <a:pt x="247" y="10"/>
                      <a:pt x="247" y="10"/>
                    </a:cubicBezTo>
                    <a:cubicBezTo>
                      <a:pt x="247" y="10"/>
                      <a:pt x="249" y="0"/>
                      <a:pt x="257" y="4"/>
                    </a:cubicBezTo>
                    <a:cubicBezTo>
                      <a:pt x="265" y="9"/>
                      <a:pt x="495" y="72"/>
                      <a:pt x="593" y="96"/>
                    </a:cubicBezTo>
                    <a:cubicBezTo>
                      <a:pt x="689" y="119"/>
                      <a:pt x="916" y="170"/>
                      <a:pt x="916" y="170"/>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cxnSp>
            <p:nvCxnSpPr>
              <p:cNvPr id="2522" name="Google Shape;2522;g30ae3843c29_0_4768"/>
              <p:cNvCxnSpPr/>
              <p:nvPr/>
            </p:nvCxnSpPr>
            <p:spPr>
              <a:xfrm>
                <a:off x="656" y="153"/>
                <a:ext cx="0" cy="0"/>
              </a:xfrm>
              <a:prstGeom prst="straightConnector1">
                <a:avLst/>
              </a:prstGeom>
              <a:solidFill>
                <a:srgbClr val="CDD0DA"/>
              </a:solidFill>
              <a:ln>
                <a:noFill/>
              </a:ln>
            </p:spPr>
          </p:cxnSp>
          <p:cxnSp>
            <p:nvCxnSpPr>
              <p:cNvPr id="2523" name="Google Shape;2523;g30ae3843c29_0_4768"/>
              <p:cNvCxnSpPr/>
              <p:nvPr/>
            </p:nvCxnSpPr>
            <p:spPr>
              <a:xfrm>
                <a:off x="656" y="153"/>
                <a:ext cx="0" cy="0"/>
              </a:xfrm>
              <a:prstGeom prst="straightConnector1">
                <a:avLst/>
              </a:prstGeom>
              <a:solidFill>
                <a:srgbClr val="CDD0DA"/>
              </a:solidFill>
              <a:ln w="9525" cap="flat" cmpd="sng">
                <a:solidFill>
                  <a:srgbClr val="FFFFFF"/>
                </a:solidFill>
                <a:prstDash val="solid"/>
                <a:miter lim="800000"/>
                <a:headEnd type="none" w="sm" len="sm"/>
                <a:tailEnd type="none" w="sm" len="sm"/>
              </a:ln>
            </p:spPr>
          </p:cxnSp>
          <p:sp>
            <p:nvSpPr>
              <p:cNvPr id="2524" name="Google Shape;2524;g30ae3843c29_0_4768"/>
              <p:cNvSpPr/>
              <p:nvPr/>
            </p:nvSpPr>
            <p:spPr>
              <a:xfrm>
                <a:off x="570" y="34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25" name="Google Shape;2525;g30ae3843c29_0_4768"/>
              <p:cNvSpPr/>
              <p:nvPr/>
            </p:nvSpPr>
            <p:spPr>
              <a:xfrm>
                <a:off x="570" y="34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26" name="Google Shape;2526;g30ae3843c29_0_4768"/>
              <p:cNvSpPr/>
              <p:nvPr/>
            </p:nvSpPr>
            <p:spPr>
              <a:xfrm>
                <a:off x="676" y="126"/>
                <a:ext cx="16" cy="17"/>
              </a:xfrm>
              <a:custGeom>
                <a:avLst/>
                <a:gdLst/>
                <a:ahLst/>
                <a:cxnLst/>
                <a:rect l="l" t="t" r="r" b="b"/>
                <a:pathLst>
                  <a:path w="22" h="24" extrusionOk="0">
                    <a:moveTo>
                      <a:pt x="5" y="12"/>
                    </a:moveTo>
                    <a:cubicBezTo>
                      <a:pt x="4" y="11"/>
                      <a:pt x="0" y="9"/>
                      <a:pt x="3" y="6"/>
                    </a:cubicBezTo>
                    <a:cubicBezTo>
                      <a:pt x="5" y="3"/>
                      <a:pt x="5" y="0"/>
                      <a:pt x="11" y="2"/>
                    </a:cubicBezTo>
                    <a:cubicBezTo>
                      <a:pt x="16" y="5"/>
                      <a:pt x="20" y="9"/>
                      <a:pt x="20" y="14"/>
                    </a:cubicBezTo>
                    <a:cubicBezTo>
                      <a:pt x="21" y="20"/>
                      <a:pt x="22" y="24"/>
                      <a:pt x="17" y="24"/>
                    </a:cubicBezTo>
                    <a:cubicBezTo>
                      <a:pt x="13" y="24"/>
                      <a:pt x="8" y="21"/>
                      <a:pt x="8" y="17"/>
                    </a:cubicBezTo>
                    <a:cubicBezTo>
                      <a:pt x="7" y="14"/>
                      <a:pt x="7" y="13"/>
                      <a:pt x="5" y="12"/>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27" name="Google Shape;2527;g30ae3843c29_0_4768"/>
              <p:cNvSpPr/>
              <p:nvPr/>
            </p:nvSpPr>
            <p:spPr>
              <a:xfrm>
                <a:off x="642" y="44"/>
                <a:ext cx="13" cy="26"/>
              </a:xfrm>
              <a:custGeom>
                <a:avLst/>
                <a:gdLst/>
                <a:ahLst/>
                <a:cxnLst/>
                <a:rect l="l" t="t" r="r" b="b"/>
                <a:pathLst>
                  <a:path w="17" h="35" extrusionOk="0">
                    <a:moveTo>
                      <a:pt x="7" y="2"/>
                    </a:moveTo>
                    <a:cubicBezTo>
                      <a:pt x="7" y="2"/>
                      <a:pt x="8" y="4"/>
                      <a:pt x="11" y="8"/>
                    </a:cubicBezTo>
                    <a:cubicBezTo>
                      <a:pt x="15" y="11"/>
                      <a:pt x="17" y="18"/>
                      <a:pt x="14" y="22"/>
                    </a:cubicBezTo>
                    <a:cubicBezTo>
                      <a:pt x="12" y="27"/>
                      <a:pt x="12" y="35"/>
                      <a:pt x="7" y="30"/>
                    </a:cubicBezTo>
                    <a:cubicBezTo>
                      <a:pt x="3" y="25"/>
                      <a:pt x="3" y="24"/>
                      <a:pt x="2" y="16"/>
                    </a:cubicBezTo>
                    <a:cubicBezTo>
                      <a:pt x="0" y="8"/>
                      <a:pt x="5" y="3"/>
                      <a:pt x="5" y="3"/>
                    </a:cubicBezTo>
                    <a:cubicBezTo>
                      <a:pt x="6" y="2"/>
                      <a:pt x="7" y="0"/>
                      <a:pt x="7" y="2"/>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28" name="Google Shape;2528;g30ae3843c29_0_4768"/>
              <p:cNvSpPr/>
              <p:nvPr/>
            </p:nvSpPr>
            <p:spPr>
              <a:xfrm>
                <a:off x="663" y="43"/>
                <a:ext cx="12" cy="9"/>
              </a:xfrm>
              <a:custGeom>
                <a:avLst/>
                <a:gdLst/>
                <a:ahLst/>
                <a:cxnLst/>
                <a:rect l="l" t="t" r="r" b="b"/>
                <a:pathLst>
                  <a:path w="17" h="13" extrusionOk="0">
                    <a:moveTo>
                      <a:pt x="7" y="2"/>
                    </a:moveTo>
                    <a:cubicBezTo>
                      <a:pt x="2" y="2"/>
                      <a:pt x="0" y="5"/>
                      <a:pt x="2" y="7"/>
                    </a:cubicBezTo>
                    <a:cubicBezTo>
                      <a:pt x="3" y="10"/>
                      <a:pt x="15" y="13"/>
                      <a:pt x="15" y="11"/>
                    </a:cubicBezTo>
                    <a:cubicBezTo>
                      <a:pt x="16" y="8"/>
                      <a:pt x="16" y="3"/>
                      <a:pt x="17" y="2"/>
                    </a:cubicBezTo>
                    <a:cubicBezTo>
                      <a:pt x="17" y="0"/>
                      <a:pt x="9" y="1"/>
                      <a:pt x="7" y="2"/>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29" name="Google Shape;2529;g30ae3843c29_0_4768"/>
              <p:cNvSpPr/>
              <p:nvPr/>
            </p:nvSpPr>
            <p:spPr>
              <a:xfrm>
                <a:off x="658" y="52"/>
                <a:ext cx="17" cy="17"/>
              </a:xfrm>
              <a:custGeom>
                <a:avLst/>
                <a:gdLst/>
                <a:ahLst/>
                <a:cxnLst/>
                <a:rect l="l" t="t" r="r" b="b"/>
                <a:pathLst>
                  <a:path w="23" h="23" extrusionOk="0">
                    <a:moveTo>
                      <a:pt x="1" y="2"/>
                    </a:moveTo>
                    <a:cubicBezTo>
                      <a:pt x="1" y="2"/>
                      <a:pt x="0" y="6"/>
                      <a:pt x="0" y="12"/>
                    </a:cubicBezTo>
                    <a:cubicBezTo>
                      <a:pt x="0" y="17"/>
                      <a:pt x="3" y="21"/>
                      <a:pt x="3" y="21"/>
                    </a:cubicBezTo>
                    <a:cubicBezTo>
                      <a:pt x="3" y="21"/>
                      <a:pt x="11" y="23"/>
                      <a:pt x="16" y="18"/>
                    </a:cubicBezTo>
                    <a:cubicBezTo>
                      <a:pt x="20" y="12"/>
                      <a:pt x="23" y="11"/>
                      <a:pt x="20" y="7"/>
                    </a:cubicBezTo>
                    <a:cubicBezTo>
                      <a:pt x="18" y="4"/>
                      <a:pt x="7" y="4"/>
                      <a:pt x="5" y="2"/>
                    </a:cubicBezTo>
                    <a:cubicBezTo>
                      <a:pt x="3" y="0"/>
                      <a:pt x="2" y="0"/>
                      <a:pt x="1" y="2"/>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30" name="Google Shape;2530;g30ae3843c29_0_4768"/>
              <p:cNvSpPr/>
              <p:nvPr/>
            </p:nvSpPr>
            <p:spPr>
              <a:xfrm>
                <a:off x="653" y="33"/>
                <a:ext cx="12" cy="10"/>
              </a:xfrm>
              <a:custGeom>
                <a:avLst/>
                <a:gdLst/>
                <a:ahLst/>
                <a:cxnLst/>
                <a:rect l="l" t="t" r="r" b="b"/>
                <a:pathLst>
                  <a:path w="16" h="14" extrusionOk="0">
                    <a:moveTo>
                      <a:pt x="5" y="4"/>
                    </a:moveTo>
                    <a:cubicBezTo>
                      <a:pt x="1" y="7"/>
                      <a:pt x="1" y="5"/>
                      <a:pt x="1" y="9"/>
                    </a:cubicBezTo>
                    <a:cubicBezTo>
                      <a:pt x="0" y="13"/>
                      <a:pt x="2" y="14"/>
                      <a:pt x="4" y="13"/>
                    </a:cubicBezTo>
                    <a:cubicBezTo>
                      <a:pt x="6" y="12"/>
                      <a:pt x="9" y="12"/>
                      <a:pt x="13" y="9"/>
                    </a:cubicBezTo>
                    <a:cubicBezTo>
                      <a:pt x="16" y="6"/>
                      <a:pt x="13" y="5"/>
                      <a:pt x="13" y="3"/>
                    </a:cubicBezTo>
                    <a:cubicBezTo>
                      <a:pt x="13" y="0"/>
                      <a:pt x="8" y="2"/>
                      <a:pt x="5" y="4"/>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31" name="Google Shape;2531;g30ae3843c29_0_4768"/>
              <p:cNvSpPr/>
              <p:nvPr/>
            </p:nvSpPr>
            <p:spPr>
              <a:xfrm>
                <a:off x="613" y="930"/>
                <a:ext cx="641" cy="984"/>
              </a:xfrm>
              <a:custGeom>
                <a:avLst/>
                <a:gdLst/>
                <a:ahLst/>
                <a:cxnLst/>
                <a:rect l="l" t="t" r="r" b="b"/>
                <a:pathLst>
                  <a:path w="881" h="1352" extrusionOk="0">
                    <a:moveTo>
                      <a:pt x="881" y="156"/>
                    </a:moveTo>
                    <a:cubicBezTo>
                      <a:pt x="726" y="1021"/>
                      <a:pt x="726" y="1021"/>
                      <a:pt x="726" y="1021"/>
                    </a:cubicBezTo>
                    <a:cubicBezTo>
                      <a:pt x="726" y="1021"/>
                      <a:pt x="724" y="1038"/>
                      <a:pt x="722" y="1053"/>
                    </a:cubicBezTo>
                    <a:cubicBezTo>
                      <a:pt x="720" y="1068"/>
                      <a:pt x="705" y="1138"/>
                      <a:pt x="700" y="1161"/>
                    </a:cubicBezTo>
                    <a:cubicBezTo>
                      <a:pt x="694" y="1183"/>
                      <a:pt x="682" y="1185"/>
                      <a:pt x="674" y="1185"/>
                    </a:cubicBezTo>
                    <a:cubicBezTo>
                      <a:pt x="666" y="1187"/>
                      <a:pt x="660" y="1172"/>
                      <a:pt x="652" y="1163"/>
                    </a:cubicBezTo>
                    <a:cubicBezTo>
                      <a:pt x="644" y="1153"/>
                      <a:pt x="621" y="1155"/>
                      <a:pt x="608" y="1163"/>
                    </a:cubicBezTo>
                    <a:cubicBezTo>
                      <a:pt x="596" y="1169"/>
                      <a:pt x="598" y="1212"/>
                      <a:pt x="598" y="1235"/>
                    </a:cubicBezTo>
                    <a:cubicBezTo>
                      <a:pt x="598" y="1257"/>
                      <a:pt x="600" y="1310"/>
                      <a:pt x="590" y="1320"/>
                    </a:cubicBezTo>
                    <a:cubicBezTo>
                      <a:pt x="586" y="1325"/>
                      <a:pt x="583" y="1339"/>
                      <a:pt x="582" y="1352"/>
                    </a:cubicBezTo>
                    <a:cubicBezTo>
                      <a:pt x="582" y="1352"/>
                      <a:pt x="582" y="1352"/>
                      <a:pt x="582" y="1352"/>
                    </a:cubicBezTo>
                    <a:cubicBezTo>
                      <a:pt x="582" y="1352"/>
                      <a:pt x="15" y="527"/>
                      <a:pt x="8" y="518"/>
                    </a:cubicBezTo>
                    <a:cubicBezTo>
                      <a:pt x="0" y="507"/>
                      <a:pt x="3" y="500"/>
                      <a:pt x="3" y="500"/>
                    </a:cubicBezTo>
                    <a:cubicBezTo>
                      <a:pt x="129" y="0"/>
                      <a:pt x="129" y="0"/>
                      <a:pt x="129" y="0"/>
                    </a:cubicBezTo>
                    <a:cubicBezTo>
                      <a:pt x="178" y="14"/>
                      <a:pt x="342" y="48"/>
                      <a:pt x="504" y="81"/>
                    </a:cubicBezTo>
                    <a:cubicBezTo>
                      <a:pt x="694" y="119"/>
                      <a:pt x="881" y="156"/>
                      <a:pt x="881" y="156"/>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32" name="Google Shape;2532;g30ae3843c29_0_4768"/>
              <p:cNvSpPr/>
              <p:nvPr/>
            </p:nvSpPr>
            <p:spPr>
              <a:xfrm>
                <a:off x="1141" y="1044"/>
                <a:ext cx="559" cy="706"/>
              </a:xfrm>
              <a:custGeom>
                <a:avLst/>
                <a:gdLst/>
                <a:ahLst/>
                <a:cxnLst/>
                <a:rect l="l" t="t" r="r" b="b"/>
                <a:pathLst>
                  <a:path w="768" h="971" extrusionOk="0">
                    <a:moveTo>
                      <a:pt x="768" y="269"/>
                    </a:moveTo>
                    <a:cubicBezTo>
                      <a:pt x="681" y="971"/>
                      <a:pt x="681" y="971"/>
                      <a:pt x="681" y="971"/>
                    </a:cubicBezTo>
                    <a:cubicBezTo>
                      <a:pt x="489" y="948"/>
                      <a:pt x="0" y="865"/>
                      <a:pt x="0" y="865"/>
                    </a:cubicBezTo>
                    <a:cubicBezTo>
                      <a:pt x="155" y="0"/>
                      <a:pt x="155" y="0"/>
                      <a:pt x="155" y="0"/>
                    </a:cubicBezTo>
                    <a:cubicBezTo>
                      <a:pt x="381" y="41"/>
                      <a:pt x="534" y="63"/>
                      <a:pt x="534" y="63"/>
                    </a:cubicBezTo>
                    <a:cubicBezTo>
                      <a:pt x="510" y="231"/>
                      <a:pt x="510" y="231"/>
                      <a:pt x="510" y="231"/>
                    </a:cubicBezTo>
                    <a:lnTo>
                      <a:pt x="768" y="269"/>
                    </a:ln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33" name="Google Shape;2533;g30ae3843c29_0_4768"/>
              <p:cNvSpPr/>
              <p:nvPr/>
            </p:nvSpPr>
            <p:spPr>
              <a:xfrm>
                <a:off x="1637" y="1239"/>
                <a:ext cx="728" cy="573"/>
              </a:xfrm>
              <a:custGeom>
                <a:avLst/>
                <a:gdLst/>
                <a:ahLst/>
                <a:cxnLst/>
                <a:rect l="l" t="t" r="r" b="b"/>
                <a:pathLst>
                  <a:path w="1001" h="788" extrusionOk="0">
                    <a:moveTo>
                      <a:pt x="1001" y="81"/>
                    </a:moveTo>
                    <a:cubicBezTo>
                      <a:pt x="993" y="262"/>
                      <a:pt x="993" y="262"/>
                      <a:pt x="993" y="262"/>
                    </a:cubicBezTo>
                    <a:cubicBezTo>
                      <a:pt x="969" y="788"/>
                      <a:pt x="969" y="788"/>
                      <a:pt x="969" y="788"/>
                    </a:cubicBezTo>
                    <a:cubicBezTo>
                      <a:pt x="920" y="786"/>
                      <a:pt x="874" y="783"/>
                      <a:pt x="830" y="779"/>
                    </a:cubicBezTo>
                    <a:cubicBezTo>
                      <a:pt x="830" y="779"/>
                      <a:pt x="67" y="719"/>
                      <a:pt x="0" y="702"/>
                    </a:cubicBezTo>
                    <a:cubicBezTo>
                      <a:pt x="87" y="0"/>
                      <a:pt x="87" y="0"/>
                      <a:pt x="87" y="0"/>
                    </a:cubicBezTo>
                    <a:cubicBezTo>
                      <a:pt x="207" y="19"/>
                      <a:pt x="474" y="48"/>
                      <a:pt x="742" y="67"/>
                    </a:cubicBezTo>
                    <a:cubicBezTo>
                      <a:pt x="830" y="73"/>
                      <a:pt x="918" y="78"/>
                      <a:pt x="1001" y="81"/>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34" name="Google Shape;2534;g30ae3843c29_0_4768"/>
              <p:cNvSpPr/>
              <p:nvPr/>
            </p:nvSpPr>
            <p:spPr>
              <a:xfrm>
                <a:off x="2342" y="1430"/>
                <a:ext cx="741" cy="400"/>
              </a:xfrm>
              <a:custGeom>
                <a:avLst/>
                <a:gdLst/>
                <a:ahLst/>
                <a:cxnLst/>
                <a:rect l="l" t="t" r="r" b="b"/>
                <a:pathLst>
                  <a:path w="1018" h="550" extrusionOk="0">
                    <a:moveTo>
                      <a:pt x="1018" y="549"/>
                    </a:moveTo>
                    <a:cubicBezTo>
                      <a:pt x="1017" y="545"/>
                      <a:pt x="1015" y="538"/>
                      <a:pt x="1009" y="539"/>
                    </a:cubicBezTo>
                    <a:cubicBezTo>
                      <a:pt x="1009" y="539"/>
                      <a:pt x="434" y="550"/>
                      <a:pt x="0" y="526"/>
                    </a:cubicBezTo>
                    <a:cubicBezTo>
                      <a:pt x="24" y="0"/>
                      <a:pt x="24" y="0"/>
                      <a:pt x="24" y="0"/>
                    </a:cubicBezTo>
                    <a:cubicBezTo>
                      <a:pt x="109" y="11"/>
                      <a:pt x="845" y="13"/>
                      <a:pt x="901" y="13"/>
                    </a:cubicBezTo>
                    <a:cubicBezTo>
                      <a:pt x="903" y="13"/>
                      <a:pt x="904" y="13"/>
                      <a:pt x="904" y="13"/>
                    </a:cubicBezTo>
                    <a:cubicBezTo>
                      <a:pt x="904" y="13"/>
                      <a:pt x="912" y="12"/>
                      <a:pt x="918" y="17"/>
                    </a:cubicBezTo>
                    <a:cubicBezTo>
                      <a:pt x="924" y="21"/>
                      <a:pt x="941" y="33"/>
                      <a:pt x="949" y="34"/>
                    </a:cubicBezTo>
                    <a:cubicBezTo>
                      <a:pt x="957" y="35"/>
                      <a:pt x="967" y="36"/>
                      <a:pt x="970" y="47"/>
                    </a:cubicBezTo>
                    <a:cubicBezTo>
                      <a:pt x="972" y="57"/>
                      <a:pt x="961" y="63"/>
                      <a:pt x="956" y="66"/>
                    </a:cubicBezTo>
                    <a:cubicBezTo>
                      <a:pt x="952" y="70"/>
                      <a:pt x="949" y="74"/>
                      <a:pt x="947" y="87"/>
                    </a:cubicBezTo>
                    <a:cubicBezTo>
                      <a:pt x="946" y="100"/>
                      <a:pt x="961" y="111"/>
                      <a:pt x="965" y="114"/>
                    </a:cubicBezTo>
                    <a:cubicBezTo>
                      <a:pt x="969" y="118"/>
                      <a:pt x="973" y="129"/>
                      <a:pt x="973" y="134"/>
                    </a:cubicBezTo>
                    <a:cubicBezTo>
                      <a:pt x="973" y="139"/>
                      <a:pt x="995" y="155"/>
                      <a:pt x="1002" y="160"/>
                    </a:cubicBezTo>
                    <a:cubicBezTo>
                      <a:pt x="1010" y="164"/>
                      <a:pt x="1011" y="172"/>
                      <a:pt x="1011" y="172"/>
                    </a:cubicBezTo>
                    <a:cubicBezTo>
                      <a:pt x="1011" y="260"/>
                      <a:pt x="1011" y="260"/>
                      <a:pt x="1011" y="260"/>
                    </a:cubicBezTo>
                    <a:cubicBezTo>
                      <a:pt x="1011" y="287"/>
                      <a:pt x="1017" y="526"/>
                      <a:pt x="1018" y="54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35" name="Google Shape;2535;g30ae3843c29_0_4768"/>
              <p:cNvSpPr/>
              <p:nvPr/>
            </p:nvSpPr>
            <p:spPr>
              <a:xfrm>
                <a:off x="2177" y="1033"/>
                <a:ext cx="821" cy="406"/>
              </a:xfrm>
              <a:custGeom>
                <a:avLst/>
                <a:gdLst/>
                <a:ahLst/>
                <a:cxnLst/>
                <a:rect l="l" t="t" r="r" b="b"/>
                <a:pathLst>
                  <a:path w="1128" h="558" extrusionOk="0">
                    <a:moveTo>
                      <a:pt x="251" y="545"/>
                    </a:moveTo>
                    <a:cubicBezTo>
                      <a:pt x="259" y="364"/>
                      <a:pt x="259" y="364"/>
                      <a:pt x="259" y="364"/>
                    </a:cubicBezTo>
                    <a:cubicBezTo>
                      <a:pt x="176" y="361"/>
                      <a:pt x="88" y="356"/>
                      <a:pt x="0" y="350"/>
                    </a:cubicBezTo>
                    <a:cubicBezTo>
                      <a:pt x="0" y="350"/>
                      <a:pt x="0" y="350"/>
                      <a:pt x="0" y="350"/>
                    </a:cubicBezTo>
                    <a:cubicBezTo>
                      <a:pt x="25" y="0"/>
                      <a:pt x="25" y="0"/>
                      <a:pt x="25" y="0"/>
                    </a:cubicBezTo>
                    <a:cubicBezTo>
                      <a:pt x="25" y="0"/>
                      <a:pt x="648" y="30"/>
                      <a:pt x="671" y="30"/>
                    </a:cubicBezTo>
                    <a:cubicBezTo>
                      <a:pt x="694" y="30"/>
                      <a:pt x="716" y="30"/>
                      <a:pt x="716" y="30"/>
                    </a:cubicBezTo>
                    <a:cubicBezTo>
                      <a:pt x="716" y="30"/>
                      <a:pt x="724" y="28"/>
                      <a:pt x="739" y="42"/>
                    </a:cubicBezTo>
                    <a:cubicBezTo>
                      <a:pt x="766" y="60"/>
                      <a:pt x="766" y="60"/>
                      <a:pt x="766" y="60"/>
                    </a:cubicBezTo>
                    <a:cubicBezTo>
                      <a:pt x="766" y="60"/>
                      <a:pt x="780" y="71"/>
                      <a:pt x="786" y="71"/>
                    </a:cubicBezTo>
                    <a:cubicBezTo>
                      <a:pt x="793" y="70"/>
                      <a:pt x="798" y="62"/>
                      <a:pt x="804" y="59"/>
                    </a:cubicBezTo>
                    <a:cubicBezTo>
                      <a:pt x="809" y="56"/>
                      <a:pt x="812" y="57"/>
                      <a:pt x="821" y="57"/>
                    </a:cubicBezTo>
                    <a:cubicBezTo>
                      <a:pt x="831" y="57"/>
                      <a:pt x="858" y="58"/>
                      <a:pt x="870" y="58"/>
                    </a:cubicBezTo>
                    <a:cubicBezTo>
                      <a:pt x="881" y="58"/>
                      <a:pt x="899" y="67"/>
                      <a:pt x="903" y="69"/>
                    </a:cubicBezTo>
                    <a:cubicBezTo>
                      <a:pt x="906" y="71"/>
                      <a:pt x="936" y="80"/>
                      <a:pt x="939" y="84"/>
                    </a:cubicBezTo>
                    <a:cubicBezTo>
                      <a:pt x="942" y="87"/>
                      <a:pt x="971" y="114"/>
                      <a:pt x="978" y="116"/>
                    </a:cubicBezTo>
                    <a:cubicBezTo>
                      <a:pt x="983" y="117"/>
                      <a:pt x="989" y="120"/>
                      <a:pt x="992" y="125"/>
                    </a:cubicBezTo>
                    <a:cubicBezTo>
                      <a:pt x="992" y="125"/>
                      <a:pt x="992" y="125"/>
                      <a:pt x="992" y="125"/>
                    </a:cubicBezTo>
                    <a:cubicBezTo>
                      <a:pt x="993" y="126"/>
                      <a:pt x="994" y="128"/>
                      <a:pt x="995" y="130"/>
                    </a:cubicBezTo>
                    <a:cubicBezTo>
                      <a:pt x="995" y="130"/>
                      <a:pt x="995" y="130"/>
                      <a:pt x="995" y="130"/>
                    </a:cubicBezTo>
                    <a:cubicBezTo>
                      <a:pt x="995" y="130"/>
                      <a:pt x="995" y="130"/>
                      <a:pt x="995" y="130"/>
                    </a:cubicBezTo>
                    <a:cubicBezTo>
                      <a:pt x="995" y="131"/>
                      <a:pt x="996" y="132"/>
                      <a:pt x="996" y="133"/>
                    </a:cubicBezTo>
                    <a:cubicBezTo>
                      <a:pt x="996" y="141"/>
                      <a:pt x="1002" y="165"/>
                      <a:pt x="1011" y="186"/>
                    </a:cubicBezTo>
                    <a:cubicBezTo>
                      <a:pt x="1021" y="207"/>
                      <a:pt x="1024" y="221"/>
                      <a:pt x="1030" y="230"/>
                    </a:cubicBezTo>
                    <a:cubicBezTo>
                      <a:pt x="1036" y="239"/>
                      <a:pt x="1037" y="251"/>
                      <a:pt x="1037" y="259"/>
                    </a:cubicBezTo>
                    <a:cubicBezTo>
                      <a:pt x="1037" y="266"/>
                      <a:pt x="1036" y="284"/>
                      <a:pt x="1041" y="290"/>
                    </a:cubicBezTo>
                    <a:cubicBezTo>
                      <a:pt x="1046" y="296"/>
                      <a:pt x="1057" y="305"/>
                      <a:pt x="1058" y="320"/>
                    </a:cubicBezTo>
                    <a:cubicBezTo>
                      <a:pt x="1058" y="335"/>
                      <a:pt x="1071" y="397"/>
                      <a:pt x="1071" y="419"/>
                    </a:cubicBezTo>
                    <a:cubicBezTo>
                      <a:pt x="1071" y="440"/>
                      <a:pt x="1080" y="442"/>
                      <a:pt x="1081" y="448"/>
                    </a:cubicBezTo>
                    <a:cubicBezTo>
                      <a:pt x="1081" y="450"/>
                      <a:pt x="1081" y="451"/>
                      <a:pt x="1081" y="452"/>
                    </a:cubicBezTo>
                    <a:cubicBezTo>
                      <a:pt x="1080" y="457"/>
                      <a:pt x="1079" y="460"/>
                      <a:pt x="1081" y="464"/>
                    </a:cubicBezTo>
                    <a:cubicBezTo>
                      <a:pt x="1083" y="469"/>
                      <a:pt x="1099" y="497"/>
                      <a:pt x="1108" y="508"/>
                    </a:cubicBezTo>
                    <a:cubicBezTo>
                      <a:pt x="1117" y="518"/>
                      <a:pt x="1128" y="538"/>
                      <a:pt x="1128" y="558"/>
                    </a:cubicBezTo>
                    <a:cubicBezTo>
                      <a:pt x="1072" y="558"/>
                      <a:pt x="336" y="556"/>
                      <a:pt x="251" y="545"/>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36" name="Google Shape;2536;g30ae3843c29_0_4768"/>
              <p:cNvSpPr/>
              <p:nvPr/>
            </p:nvSpPr>
            <p:spPr>
              <a:xfrm>
                <a:off x="980" y="123"/>
                <a:ext cx="597" cy="966"/>
              </a:xfrm>
              <a:custGeom>
                <a:avLst/>
                <a:gdLst/>
                <a:ahLst/>
                <a:cxnLst/>
                <a:rect l="l" t="t" r="r" b="b"/>
                <a:pathLst>
                  <a:path w="820" h="1328" extrusionOk="0">
                    <a:moveTo>
                      <a:pt x="817" y="911"/>
                    </a:moveTo>
                    <a:cubicBezTo>
                      <a:pt x="816" y="919"/>
                      <a:pt x="756" y="1328"/>
                      <a:pt x="756" y="1328"/>
                    </a:cubicBezTo>
                    <a:cubicBezTo>
                      <a:pt x="756" y="1328"/>
                      <a:pt x="603" y="1306"/>
                      <a:pt x="377" y="1265"/>
                    </a:cubicBezTo>
                    <a:cubicBezTo>
                      <a:pt x="377" y="1265"/>
                      <a:pt x="190" y="1228"/>
                      <a:pt x="0" y="1190"/>
                    </a:cubicBezTo>
                    <a:cubicBezTo>
                      <a:pt x="0" y="1190"/>
                      <a:pt x="61" y="909"/>
                      <a:pt x="63" y="896"/>
                    </a:cubicBezTo>
                    <a:cubicBezTo>
                      <a:pt x="65" y="883"/>
                      <a:pt x="67" y="873"/>
                      <a:pt x="75" y="868"/>
                    </a:cubicBezTo>
                    <a:cubicBezTo>
                      <a:pt x="82" y="863"/>
                      <a:pt x="84" y="844"/>
                      <a:pt x="91" y="829"/>
                    </a:cubicBezTo>
                    <a:cubicBezTo>
                      <a:pt x="97" y="813"/>
                      <a:pt x="84" y="806"/>
                      <a:pt x="79" y="803"/>
                    </a:cubicBezTo>
                    <a:cubicBezTo>
                      <a:pt x="75" y="801"/>
                      <a:pt x="66" y="797"/>
                      <a:pt x="63" y="793"/>
                    </a:cubicBezTo>
                    <a:cubicBezTo>
                      <a:pt x="59" y="789"/>
                      <a:pt x="64" y="779"/>
                      <a:pt x="67" y="764"/>
                    </a:cubicBezTo>
                    <a:cubicBezTo>
                      <a:pt x="69" y="749"/>
                      <a:pt x="101" y="720"/>
                      <a:pt x="110" y="713"/>
                    </a:cubicBezTo>
                    <a:cubicBezTo>
                      <a:pt x="119" y="707"/>
                      <a:pt x="125" y="704"/>
                      <a:pt x="128" y="698"/>
                    </a:cubicBezTo>
                    <a:cubicBezTo>
                      <a:pt x="131" y="692"/>
                      <a:pt x="147" y="661"/>
                      <a:pt x="148" y="655"/>
                    </a:cubicBezTo>
                    <a:cubicBezTo>
                      <a:pt x="149" y="648"/>
                      <a:pt x="161" y="634"/>
                      <a:pt x="187" y="601"/>
                    </a:cubicBezTo>
                    <a:cubicBezTo>
                      <a:pt x="213" y="569"/>
                      <a:pt x="180" y="547"/>
                      <a:pt x="171" y="540"/>
                    </a:cubicBezTo>
                    <a:cubicBezTo>
                      <a:pt x="163" y="533"/>
                      <a:pt x="161" y="515"/>
                      <a:pt x="159" y="509"/>
                    </a:cubicBezTo>
                    <a:cubicBezTo>
                      <a:pt x="159" y="507"/>
                      <a:pt x="158" y="506"/>
                      <a:pt x="157" y="506"/>
                    </a:cubicBezTo>
                    <a:cubicBezTo>
                      <a:pt x="151" y="488"/>
                      <a:pt x="160" y="428"/>
                      <a:pt x="162" y="408"/>
                    </a:cubicBezTo>
                    <a:cubicBezTo>
                      <a:pt x="164" y="387"/>
                      <a:pt x="184" y="297"/>
                      <a:pt x="187" y="287"/>
                    </a:cubicBezTo>
                    <a:cubicBezTo>
                      <a:pt x="190" y="277"/>
                      <a:pt x="249" y="0"/>
                      <a:pt x="249" y="0"/>
                    </a:cubicBezTo>
                    <a:cubicBezTo>
                      <a:pt x="360" y="22"/>
                      <a:pt x="360" y="22"/>
                      <a:pt x="360" y="22"/>
                    </a:cubicBezTo>
                    <a:cubicBezTo>
                      <a:pt x="360" y="22"/>
                      <a:pt x="330" y="173"/>
                      <a:pt x="328" y="181"/>
                    </a:cubicBezTo>
                    <a:cubicBezTo>
                      <a:pt x="325" y="189"/>
                      <a:pt x="333" y="204"/>
                      <a:pt x="340" y="214"/>
                    </a:cubicBezTo>
                    <a:cubicBezTo>
                      <a:pt x="347" y="225"/>
                      <a:pt x="356" y="247"/>
                      <a:pt x="358" y="262"/>
                    </a:cubicBezTo>
                    <a:cubicBezTo>
                      <a:pt x="360" y="278"/>
                      <a:pt x="352" y="284"/>
                      <a:pt x="352" y="294"/>
                    </a:cubicBezTo>
                    <a:cubicBezTo>
                      <a:pt x="352" y="304"/>
                      <a:pt x="380" y="326"/>
                      <a:pt x="389" y="340"/>
                    </a:cubicBezTo>
                    <a:cubicBezTo>
                      <a:pt x="398" y="353"/>
                      <a:pt x="410" y="376"/>
                      <a:pt x="420" y="394"/>
                    </a:cubicBezTo>
                    <a:cubicBezTo>
                      <a:pt x="430" y="411"/>
                      <a:pt x="436" y="428"/>
                      <a:pt x="444" y="440"/>
                    </a:cubicBezTo>
                    <a:cubicBezTo>
                      <a:pt x="452" y="450"/>
                      <a:pt x="466" y="450"/>
                      <a:pt x="478" y="452"/>
                    </a:cubicBezTo>
                    <a:cubicBezTo>
                      <a:pt x="490" y="454"/>
                      <a:pt x="484" y="471"/>
                      <a:pt x="478" y="480"/>
                    </a:cubicBezTo>
                    <a:cubicBezTo>
                      <a:pt x="474" y="489"/>
                      <a:pt x="460" y="519"/>
                      <a:pt x="456" y="530"/>
                    </a:cubicBezTo>
                    <a:cubicBezTo>
                      <a:pt x="452" y="540"/>
                      <a:pt x="456" y="558"/>
                      <a:pt x="455" y="566"/>
                    </a:cubicBezTo>
                    <a:cubicBezTo>
                      <a:pt x="454" y="574"/>
                      <a:pt x="454" y="580"/>
                      <a:pt x="448" y="588"/>
                    </a:cubicBezTo>
                    <a:cubicBezTo>
                      <a:pt x="442" y="594"/>
                      <a:pt x="435" y="596"/>
                      <a:pt x="434" y="600"/>
                    </a:cubicBezTo>
                    <a:cubicBezTo>
                      <a:pt x="434" y="605"/>
                      <a:pt x="427" y="620"/>
                      <a:pt x="427" y="632"/>
                    </a:cubicBezTo>
                    <a:cubicBezTo>
                      <a:pt x="427" y="644"/>
                      <a:pt x="442" y="650"/>
                      <a:pt x="450" y="654"/>
                    </a:cubicBezTo>
                    <a:cubicBezTo>
                      <a:pt x="458" y="658"/>
                      <a:pt x="457" y="657"/>
                      <a:pt x="471" y="648"/>
                    </a:cubicBezTo>
                    <a:cubicBezTo>
                      <a:pt x="485" y="640"/>
                      <a:pt x="506" y="636"/>
                      <a:pt x="513" y="643"/>
                    </a:cubicBezTo>
                    <a:cubicBezTo>
                      <a:pt x="520" y="650"/>
                      <a:pt x="520" y="674"/>
                      <a:pt x="518" y="692"/>
                    </a:cubicBezTo>
                    <a:cubicBezTo>
                      <a:pt x="518" y="710"/>
                      <a:pt x="527" y="718"/>
                      <a:pt x="532" y="730"/>
                    </a:cubicBezTo>
                    <a:cubicBezTo>
                      <a:pt x="538" y="744"/>
                      <a:pt x="540" y="750"/>
                      <a:pt x="537" y="769"/>
                    </a:cubicBezTo>
                    <a:cubicBezTo>
                      <a:pt x="534" y="788"/>
                      <a:pt x="539" y="792"/>
                      <a:pt x="541" y="798"/>
                    </a:cubicBezTo>
                    <a:cubicBezTo>
                      <a:pt x="543" y="802"/>
                      <a:pt x="568" y="800"/>
                      <a:pt x="574" y="810"/>
                    </a:cubicBezTo>
                    <a:cubicBezTo>
                      <a:pt x="580" y="820"/>
                      <a:pt x="578" y="824"/>
                      <a:pt x="578" y="842"/>
                    </a:cubicBezTo>
                    <a:cubicBezTo>
                      <a:pt x="579" y="860"/>
                      <a:pt x="588" y="873"/>
                      <a:pt x="596" y="878"/>
                    </a:cubicBezTo>
                    <a:cubicBezTo>
                      <a:pt x="604" y="883"/>
                      <a:pt x="608" y="874"/>
                      <a:pt x="616" y="866"/>
                    </a:cubicBezTo>
                    <a:cubicBezTo>
                      <a:pt x="622" y="857"/>
                      <a:pt x="628" y="863"/>
                      <a:pt x="640" y="868"/>
                    </a:cubicBezTo>
                    <a:cubicBezTo>
                      <a:pt x="652" y="874"/>
                      <a:pt x="645" y="872"/>
                      <a:pt x="654" y="869"/>
                    </a:cubicBezTo>
                    <a:cubicBezTo>
                      <a:pt x="664" y="866"/>
                      <a:pt x="676" y="859"/>
                      <a:pt x="685" y="860"/>
                    </a:cubicBezTo>
                    <a:cubicBezTo>
                      <a:pt x="694" y="860"/>
                      <a:pt x="711" y="865"/>
                      <a:pt x="721" y="866"/>
                    </a:cubicBezTo>
                    <a:cubicBezTo>
                      <a:pt x="731" y="868"/>
                      <a:pt x="735" y="872"/>
                      <a:pt x="748" y="872"/>
                    </a:cubicBezTo>
                    <a:cubicBezTo>
                      <a:pt x="762" y="872"/>
                      <a:pt x="762" y="874"/>
                      <a:pt x="771" y="861"/>
                    </a:cubicBezTo>
                    <a:cubicBezTo>
                      <a:pt x="780" y="848"/>
                      <a:pt x="792" y="850"/>
                      <a:pt x="796" y="852"/>
                    </a:cubicBezTo>
                    <a:cubicBezTo>
                      <a:pt x="798" y="854"/>
                      <a:pt x="798" y="862"/>
                      <a:pt x="800" y="866"/>
                    </a:cubicBezTo>
                    <a:cubicBezTo>
                      <a:pt x="801" y="870"/>
                      <a:pt x="817" y="889"/>
                      <a:pt x="817" y="889"/>
                    </a:cubicBezTo>
                    <a:cubicBezTo>
                      <a:pt x="818" y="891"/>
                      <a:pt x="818" y="892"/>
                      <a:pt x="818" y="893"/>
                    </a:cubicBezTo>
                    <a:cubicBezTo>
                      <a:pt x="820" y="898"/>
                      <a:pt x="817" y="905"/>
                      <a:pt x="817" y="911"/>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37" name="Google Shape;2537;g30ae3843c29_0_4768"/>
              <p:cNvSpPr/>
              <p:nvPr/>
            </p:nvSpPr>
            <p:spPr>
              <a:xfrm>
                <a:off x="1512" y="712"/>
                <a:ext cx="700" cy="575"/>
              </a:xfrm>
              <a:custGeom>
                <a:avLst/>
                <a:gdLst/>
                <a:ahLst/>
                <a:cxnLst/>
                <a:rect l="l" t="t" r="r" b="b"/>
                <a:pathLst>
                  <a:path w="962" h="791" extrusionOk="0">
                    <a:moveTo>
                      <a:pt x="962" y="89"/>
                    </a:moveTo>
                    <a:cubicBezTo>
                      <a:pt x="938" y="441"/>
                      <a:pt x="938" y="441"/>
                      <a:pt x="938" y="441"/>
                    </a:cubicBezTo>
                    <a:cubicBezTo>
                      <a:pt x="913" y="791"/>
                      <a:pt x="913" y="791"/>
                      <a:pt x="913" y="791"/>
                    </a:cubicBezTo>
                    <a:cubicBezTo>
                      <a:pt x="913" y="791"/>
                      <a:pt x="913" y="791"/>
                      <a:pt x="913" y="791"/>
                    </a:cubicBezTo>
                    <a:cubicBezTo>
                      <a:pt x="645" y="772"/>
                      <a:pt x="378" y="743"/>
                      <a:pt x="258" y="724"/>
                    </a:cubicBezTo>
                    <a:cubicBezTo>
                      <a:pt x="0" y="686"/>
                      <a:pt x="0" y="686"/>
                      <a:pt x="0" y="686"/>
                    </a:cubicBezTo>
                    <a:cubicBezTo>
                      <a:pt x="24" y="518"/>
                      <a:pt x="24" y="518"/>
                      <a:pt x="24" y="518"/>
                    </a:cubicBezTo>
                    <a:cubicBezTo>
                      <a:pt x="24" y="518"/>
                      <a:pt x="84" y="109"/>
                      <a:pt x="85" y="101"/>
                    </a:cubicBezTo>
                    <a:cubicBezTo>
                      <a:pt x="85" y="95"/>
                      <a:pt x="88" y="88"/>
                      <a:pt x="86" y="83"/>
                    </a:cubicBezTo>
                    <a:cubicBezTo>
                      <a:pt x="87" y="83"/>
                      <a:pt x="87" y="83"/>
                      <a:pt x="87" y="83"/>
                    </a:cubicBezTo>
                    <a:cubicBezTo>
                      <a:pt x="100" y="7"/>
                      <a:pt x="100" y="7"/>
                      <a:pt x="100" y="7"/>
                    </a:cubicBezTo>
                    <a:cubicBezTo>
                      <a:pt x="100" y="7"/>
                      <a:pt x="101" y="0"/>
                      <a:pt x="110" y="1"/>
                    </a:cubicBezTo>
                    <a:cubicBezTo>
                      <a:pt x="116" y="2"/>
                      <a:pt x="435" y="53"/>
                      <a:pt x="962" y="89"/>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38" name="Google Shape;2538;g30ae3843c29_0_4768"/>
              <p:cNvSpPr/>
              <p:nvPr/>
            </p:nvSpPr>
            <p:spPr>
              <a:xfrm>
                <a:off x="1216" y="139"/>
                <a:ext cx="1031" cy="638"/>
              </a:xfrm>
              <a:custGeom>
                <a:avLst/>
                <a:gdLst/>
                <a:ahLst/>
                <a:cxnLst/>
                <a:rect l="l" t="t" r="r" b="b"/>
                <a:pathLst>
                  <a:path w="1417" h="877" extrusionOk="0">
                    <a:moveTo>
                      <a:pt x="1417" y="189"/>
                    </a:moveTo>
                    <a:cubicBezTo>
                      <a:pt x="1380" y="719"/>
                      <a:pt x="1380" y="719"/>
                      <a:pt x="1380" y="719"/>
                    </a:cubicBezTo>
                    <a:cubicBezTo>
                      <a:pt x="1369" y="877"/>
                      <a:pt x="1369" y="877"/>
                      <a:pt x="1369" y="877"/>
                    </a:cubicBezTo>
                    <a:cubicBezTo>
                      <a:pt x="842" y="841"/>
                      <a:pt x="523" y="790"/>
                      <a:pt x="517" y="789"/>
                    </a:cubicBezTo>
                    <a:cubicBezTo>
                      <a:pt x="508" y="788"/>
                      <a:pt x="507" y="795"/>
                      <a:pt x="507" y="795"/>
                    </a:cubicBezTo>
                    <a:cubicBezTo>
                      <a:pt x="494" y="871"/>
                      <a:pt x="494" y="871"/>
                      <a:pt x="494" y="871"/>
                    </a:cubicBezTo>
                    <a:cubicBezTo>
                      <a:pt x="493" y="871"/>
                      <a:pt x="493" y="871"/>
                      <a:pt x="493" y="871"/>
                    </a:cubicBezTo>
                    <a:cubicBezTo>
                      <a:pt x="493" y="870"/>
                      <a:pt x="493" y="869"/>
                      <a:pt x="492" y="867"/>
                    </a:cubicBezTo>
                    <a:cubicBezTo>
                      <a:pt x="492" y="867"/>
                      <a:pt x="476" y="848"/>
                      <a:pt x="475" y="844"/>
                    </a:cubicBezTo>
                    <a:cubicBezTo>
                      <a:pt x="473" y="840"/>
                      <a:pt x="473" y="832"/>
                      <a:pt x="471" y="830"/>
                    </a:cubicBezTo>
                    <a:cubicBezTo>
                      <a:pt x="467" y="828"/>
                      <a:pt x="455" y="826"/>
                      <a:pt x="446" y="839"/>
                    </a:cubicBezTo>
                    <a:cubicBezTo>
                      <a:pt x="437" y="852"/>
                      <a:pt x="437" y="850"/>
                      <a:pt x="423" y="850"/>
                    </a:cubicBezTo>
                    <a:cubicBezTo>
                      <a:pt x="410" y="850"/>
                      <a:pt x="406" y="846"/>
                      <a:pt x="396" y="844"/>
                    </a:cubicBezTo>
                    <a:cubicBezTo>
                      <a:pt x="386" y="843"/>
                      <a:pt x="369" y="838"/>
                      <a:pt x="360" y="838"/>
                    </a:cubicBezTo>
                    <a:cubicBezTo>
                      <a:pt x="351" y="837"/>
                      <a:pt x="339" y="844"/>
                      <a:pt x="329" y="847"/>
                    </a:cubicBezTo>
                    <a:cubicBezTo>
                      <a:pt x="320" y="850"/>
                      <a:pt x="327" y="852"/>
                      <a:pt x="315" y="846"/>
                    </a:cubicBezTo>
                    <a:cubicBezTo>
                      <a:pt x="303" y="841"/>
                      <a:pt x="297" y="835"/>
                      <a:pt x="291" y="844"/>
                    </a:cubicBezTo>
                    <a:cubicBezTo>
                      <a:pt x="283" y="852"/>
                      <a:pt x="279" y="861"/>
                      <a:pt x="271" y="856"/>
                    </a:cubicBezTo>
                    <a:cubicBezTo>
                      <a:pt x="263" y="851"/>
                      <a:pt x="254" y="838"/>
                      <a:pt x="253" y="820"/>
                    </a:cubicBezTo>
                    <a:cubicBezTo>
                      <a:pt x="253" y="802"/>
                      <a:pt x="255" y="798"/>
                      <a:pt x="249" y="788"/>
                    </a:cubicBezTo>
                    <a:cubicBezTo>
                      <a:pt x="243" y="778"/>
                      <a:pt x="218" y="780"/>
                      <a:pt x="216" y="776"/>
                    </a:cubicBezTo>
                    <a:cubicBezTo>
                      <a:pt x="214" y="770"/>
                      <a:pt x="209" y="766"/>
                      <a:pt x="212" y="747"/>
                    </a:cubicBezTo>
                    <a:cubicBezTo>
                      <a:pt x="215" y="728"/>
                      <a:pt x="213" y="722"/>
                      <a:pt x="207" y="708"/>
                    </a:cubicBezTo>
                    <a:cubicBezTo>
                      <a:pt x="202" y="696"/>
                      <a:pt x="193" y="688"/>
                      <a:pt x="193" y="670"/>
                    </a:cubicBezTo>
                    <a:cubicBezTo>
                      <a:pt x="195" y="652"/>
                      <a:pt x="195" y="628"/>
                      <a:pt x="188" y="621"/>
                    </a:cubicBezTo>
                    <a:cubicBezTo>
                      <a:pt x="181" y="614"/>
                      <a:pt x="160" y="618"/>
                      <a:pt x="146" y="626"/>
                    </a:cubicBezTo>
                    <a:cubicBezTo>
                      <a:pt x="132" y="635"/>
                      <a:pt x="133" y="636"/>
                      <a:pt x="125" y="632"/>
                    </a:cubicBezTo>
                    <a:cubicBezTo>
                      <a:pt x="117" y="628"/>
                      <a:pt x="102" y="622"/>
                      <a:pt x="102" y="610"/>
                    </a:cubicBezTo>
                    <a:cubicBezTo>
                      <a:pt x="102" y="598"/>
                      <a:pt x="109" y="583"/>
                      <a:pt x="109" y="578"/>
                    </a:cubicBezTo>
                    <a:cubicBezTo>
                      <a:pt x="110" y="574"/>
                      <a:pt x="117" y="572"/>
                      <a:pt x="123" y="566"/>
                    </a:cubicBezTo>
                    <a:cubicBezTo>
                      <a:pt x="129" y="558"/>
                      <a:pt x="129" y="552"/>
                      <a:pt x="130" y="544"/>
                    </a:cubicBezTo>
                    <a:cubicBezTo>
                      <a:pt x="131" y="536"/>
                      <a:pt x="127" y="518"/>
                      <a:pt x="131" y="508"/>
                    </a:cubicBezTo>
                    <a:cubicBezTo>
                      <a:pt x="135" y="497"/>
                      <a:pt x="149" y="467"/>
                      <a:pt x="153" y="458"/>
                    </a:cubicBezTo>
                    <a:cubicBezTo>
                      <a:pt x="159" y="449"/>
                      <a:pt x="165" y="432"/>
                      <a:pt x="153" y="430"/>
                    </a:cubicBezTo>
                    <a:cubicBezTo>
                      <a:pt x="141" y="428"/>
                      <a:pt x="127" y="428"/>
                      <a:pt x="119" y="418"/>
                    </a:cubicBezTo>
                    <a:cubicBezTo>
                      <a:pt x="111" y="406"/>
                      <a:pt x="105" y="389"/>
                      <a:pt x="95" y="372"/>
                    </a:cubicBezTo>
                    <a:cubicBezTo>
                      <a:pt x="85" y="354"/>
                      <a:pt x="73" y="331"/>
                      <a:pt x="64" y="318"/>
                    </a:cubicBezTo>
                    <a:cubicBezTo>
                      <a:pt x="55" y="304"/>
                      <a:pt x="27" y="282"/>
                      <a:pt x="27" y="272"/>
                    </a:cubicBezTo>
                    <a:cubicBezTo>
                      <a:pt x="27" y="262"/>
                      <a:pt x="35" y="256"/>
                      <a:pt x="33" y="240"/>
                    </a:cubicBezTo>
                    <a:cubicBezTo>
                      <a:pt x="31" y="225"/>
                      <a:pt x="22" y="203"/>
                      <a:pt x="15" y="192"/>
                    </a:cubicBezTo>
                    <a:cubicBezTo>
                      <a:pt x="8" y="182"/>
                      <a:pt x="0" y="167"/>
                      <a:pt x="3" y="159"/>
                    </a:cubicBezTo>
                    <a:cubicBezTo>
                      <a:pt x="5" y="151"/>
                      <a:pt x="35" y="0"/>
                      <a:pt x="35" y="0"/>
                    </a:cubicBezTo>
                    <a:cubicBezTo>
                      <a:pt x="517" y="109"/>
                      <a:pt x="1417" y="189"/>
                      <a:pt x="1417" y="189"/>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39" name="Google Shape;2539;g30ae3843c29_0_4768"/>
              <p:cNvSpPr/>
              <p:nvPr/>
            </p:nvSpPr>
            <p:spPr>
              <a:xfrm>
                <a:off x="2195" y="662"/>
                <a:ext cx="703" cy="462"/>
              </a:xfrm>
              <a:custGeom>
                <a:avLst/>
                <a:gdLst/>
                <a:ahLst/>
                <a:cxnLst/>
                <a:rect l="l" t="t" r="r" b="b"/>
                <a:pathLst>
                  <a:path w="967" h="635" extrusionOk="0">
                    <a:moveTo>
                      <a:pt x="967" y="635"/>
                    </a:moveTo>
                    <a:cubicBezTo>
                      <a:pt x="964" y="630"/>
                      <a:pt x="958" y="627"/>
                      <a:pt x="953" y="626"/>
                    </a:cubicBezTo>
                    <a:cubicBezTo>
                      <a:pt x="946" y="624"/>
                      <a:pt x="917" y="597"/>
                      <a:pt x="914" y="594"/>
                    </a:cubicBezTo>
                    <a:cubicBezTo>
                      <a:pt x="911" y="590"/>
                      <a:pt x="881" y="581"/>
                      <a:pt x="878" y="579"/>
                    </a:cubicBezTo>
                    <a:cubicBezTo>
                      <a:pt x="874" y="577"/>
                      <a:pt x="856" y="568"/>
                      <a:pt x="845" y="568"/>
                    </a:cubicBezTo>
                    <a:cubicBezTo>
                      <a:pt x="833" y="568"/>
                      <a:pt x="806" y="567"/>
                      <a:pt x="796" y="567"/>
                    </a:cubicBezTo>
                    <a:cubicBezTo>
                      <a:pt x="787" y="567"/>
                      <a:pt x="784" y="566"/>
                      <a:pt x="779" y="569"/>
                    </a:cubicBezTo>
                    <a:cubicBezTo>
                      <a:pt x="773" y="572"/>
                      <a:pt x="768" y="580"/>
                      <a:pt x="761" y="581"/>
                    </a:cubicBezTo>
                    <a:cubicBezTo>
                      <a:pt x="755" y="581"/>
                      <a:pt x="741" y="570"/>
                      <a:pt x="741" y="570"/>
                    </a:cubicBezTo>
                    <a:cubicBezTo>
                      <a:pt x="714" y="552"/>
                      <a:pt x="714" y="552"/>
                      <a:pt x="714" y="552"/>
                    </a:cubicBezTo>
                    <a:cubicBezTo>
                      <a:pt x="699" y="538"/>
                      <a:pt x="691" y="540"/>
                      <a:pt x="691" y="540"/>
                    </a:cubicBezTo>
                    <a:cubicBezTo>
                      <a:pt x="691" y="540"/>
                      <a:pt x="669" y="540"/>
                      <a:pt x="646" y="540"/>
                    </a:cubicBezTo>
                    <a:cubicBezTo>
                      <a:pt x="623" y="540"/>
                      <a:pt x="0" y="510"/>
                      <a:pt x="0" y="510"/>
                    </a:cubicBezTo>
                    <a:cubicBezTo>
                      <a:pt x="24" y="158"/>
                      <a:pt x="24" y="158"/>
                      <a:pt x="24" y="158"/>
                    </a:cubicBezTo>
                    <a:cubicBezTo>
                      <a:pt x="35" y="0"/>
                      <a:pt x="35" y="0"/>
                      <a:pt x="35" y="0"/>
                    </a:cubicBezTo>
                    <a:cubicBezTo>
                      <a:pt x="131" y="20"/>
                      <a:pt x="942" y="29"/>
                      <a:pt x="942" y="29"/>
                    </a:cubicBezTo>
                    <a:cubicBezTo>
                      <a:pt x="942" y="29"/>
                      <a:pt x="944" y="32"/>
                      <a:pt x="942" y="43"/>
                    </a:cubicBezTo>
                    <a:cubicBezTo>
                      <a:pt x="940" y="54"/>
                      <a:pt x="937" y="56"/>
                      <a:pt x="927" y="64"/>
                    </a:cubicBezTo>
                    <a:cubicBezTo>
                      <a:pt x="916" y="71"/>
                      <a:pt x="911" y="90"/>
                      <a:pt x="915" y="100"/>
                    </a:cubicBezTo>
                    <a:cubicBezTo>
                      <a:pt x="918" y="110"/>
                      <a:pt x="950" y="131"/>
                      <a:pt x="955" y="134"/>
                    </a:cubicBezTo>
                    <a:cubicBezTo>
                      <a:pt x="960" y="138"/>
                      <a:pt x="960" y="145"/>
                      <a:pt x="960" y="145"/>
                    </a:cubicBezTo>
                    <a:cubicBezTo>
                      <a:pt x="960" y="145"/>
                      <a:pt x="960" y="432"/>
                      <a:pt x="956" y="454"/>
                    </a:cubicBezTo>
                    <a:cubicBezTo>
                      <a:pt x="955" y="454"/>
                      <a:pt x="955" y="455"/>
                      <a:pt x="955" y="455"/>
                    </a:cubicBezTo>
                    <a:cubicBezTo>
                      <a:pt x="950" y="459"/>
                      <a:pt x="946" y="464"/>
                      <a:pt x="945" y="472"/>
                    </a:cubicBezTo>
                    <a:cubicBezTo>
                      <a:pt x="945" y="479"/>
                      <a:pt x="945" y="491"/>
                      <a:pt x="955" y="504"/>
                    </a:cubicBezTo>
                    <a:cubicBezTo>
                      <a:pt x="966" y="516"/>
                      <a:pt x="959" y="532"/>
                      <a:pt x="959" y="532"/>
                    </a:cubicBezTo>
                    <a:cubicBezTo>
                      <a:pt x="959" y="532"/>
                      <a:pt x="957" y="551"/>
                      <a:pt x="945" y="572"/>
                    </a:cubicBezTo>
                    <a:cubicBezTo>
                      <a:pt x="932" y="592"/>
                      <a:pt x="951" y="606"/>
                      <a:pt x="953" y="610"/>
                    </a:cubicBezTo>
                    <a:cubicBezTo>
                      <a:pt x="954" y="612"/>
                      <a:pt x="963" y="627"/>
                      <a:pt x="967" y="635"/>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40" name="Google Shape;2540;g30ae3843c29_0_4768"/>
              <p:cNvSpPr/>
              <p:nvPr/>
            </p:nvSpPr>
            <p:spPr>
              <a:xfrm>
                <a:off x="2898" y="1124"/>
                <a:ext cx="2" cy="4"/>
              </a:xfrm>
              <a:custGeom>
                <a:avLst/>
                <a:gdLst/>
                <a:ahLst/>
                <a:cxnLst/>
                <a:rect l="l" t="t" r="r" b="b"/>
                <a:pathLst>
                  <a:path w="3" h="5" extrusionOk="0">
                    <a:moveTo>
                      <a:pt x="0" y="0"/>
                    </a:moveTo>
                    <a:cubicBezTo>
                      <a:pt x="1" y="2"/>
                      <a:pt x="2" y="4"/>
                      <a:pt x="3" y="5"/>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41" name="Google Shape;2541;g30ae3843c29_0_4768"/>
              <p:cNvSpPr/>
              <p:nvPr/>
            </p:nvSpPr>
            <p:spPr>
              <a:xfrm>
                <a:off x="2898" y="1124"/>
                <a:ext cx="2" cy="4"/>
              </a:xfrm>
              <a:custGeom>
                <a:avLst/>
                <a:gdLst/>
                <a:ahLst/>
                <a:cxnLst/>
                <a:rect l="l" t="t" r="r" b="b"/>
                <a:pathLst>
                  <a:path w="3" h="5" extrusionOk="0">
                    <a:moveTo>
                      <a:pt x="0" y="0"/>
                    </a:moveTo>
                    <a:cubicBezTo>
                      <a:pt x="1" y="2"/>
                      <a:pt x="2" y="4"/>
                      <a:pt x="3" y="5"/>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42" name="Google Shape;2542;g30ae3843c29_0_4768"/>
              <p:cNvSpPr/>
              <p:nvPr/>
            </p:nvSpPr>
            <p:spPr>
              <a:xfrm>
                <a:off x="3373" y="1083"/>
                <a:ext cx="402" cy="709"/>
              </a:xfrm>
              <a:custGeom>
                <a:avLst/>
                <a:gdLst/>
                <a:ahLst/>
                <a:cxnLst/>
                <a:rect l="l" t="t" r="r" b="b"/>
                <a:pathLst>
                  <a:path w="553" h="975" extrusionOk="0">
                    <a:moveTo>
                      <a:pt x="544" y="661"/>
                    </a:moveTo>
                    <a:cubicBezTo>
                      <a:pt x="540" y="676"/>
                      <a:pt x="508" y="726"/>
                      <a:pt x="500" y="736"/>
                    </a:cubicBezTo>
                    <a:cubicBezTo>
                      <a:pt x="492" y="745"/>
                      <a:pt x="499" y="766"/>
                      <a:pt x="494" y="783"/>
                    </a:cubicBezTo>
                    <a:cubicBezTo>
                      <a:pt x="489" y="799"/>
                      <a:pt x="491" y="828"/>
                      <a:pt x="491" y="828"/>
                    </a:cubicBezTo>
                    <a:cubicBezTo>
                      <a:pt x="488" y="834"/>
                      <a:pt x="485" y="847"/>
                      <a:pt x="492" y="861"/>
                    </a:cubicBezTo>
                    <a:cubicBezTo>
                      <a:pt x="502" y="880"/>
                      <a:pt x="483" y="882"/>
                      <a:pt x="460" y="888"/>
                    </a:cubicBezTo>
                    <a:cubicBezTo>
                      <a:pt x="436" y="895"/>
                      <a:pt x="440" y="918"/>
                      <a:pt x="446" y="926"/>
                    </a:cubicBezTo>
                    <a:cubicBezTo>
                      <a:pt x="452" y="935"/>
                      <a:pt x="454" y="940"/>
                      <a:pt x="448" y="951"/>
                    </a:cubicBezTo>
                    <a:cubicBezTo>
                      <a:pt x="443" y="962"/>
                      <a:pt x="428" y="956"/>
                      <a:pt x="405" y="942"/>
                    </a:cubicBezTo>
                    <a:cubicBezTo>
                      <a:pt x="382" y="928"/>
                      <a:pt x="366" y="945"/>
                      <a:pt x="359" y="952"/>
                    </a:cubicBezTo>
                    <a:cubicBezTo>
                      <a:pt x="351" y="958"/>
                      <a:pt x="352" y="974"/>
                      <a:pt x="352" y="975"/>
                    </a:cubicBezTo>
                    <a:cubicBezTo>
                      <a:pt x="349" y="971"/>
                      <a:pt x="344" y="971"/>
                      <a:pt x="340" y="971"/>
                    </a:cubicBezTo>
                    <a:cubicBezTo>
                      <a:pt x="331" y="971"/>
                      <a:pt x="320" y="959"/>
                      <a:pt x="312" y="953"/>
                    </a:cubicBezTo>
                    <a:cubicBezTo>
                      <a:pt x="304" y="947"/>
                      <a:pt x="298" y="941"/>
                      <a:pt x="304" y="926"/>
                    </a:cubicBezTo>
                    <a:cubicBezTo>
                      <a:pt x="310" y="912"/>
                      <a:pt x="302" y="890"/>
                      <a:pt x="302" y="884"/>
                    </a:cubicBezTo>
                    <a:cubicBezTo>
                      <a:pt x="302" y="879"/>
                      <a:pt x="302" y="868"/>
                      <a:pt x="294" y="856"/>
                    </a:cubicBezTo>
                    <a:cubicBezTo>
                      <a:pt x="287" y="844"/>
                      <a:pt x="258" y="830"/>
                      <a:pt x="243" y="824"/>
                    </a:cubicBezTo>
                    <a:cubicBezTo>
                      <a:pt x="228" y="819"/>
                      <a:pt x="190" y="788"/>
                      <a:pt x="174" y="769"/>
                    </a:cubicBezTo>
                    <a:cubicBezTo>
                      <a:pt x="158" y="750"/>
                      <a:pt x="187" y="715"/>
                      <a:pt x="198" y="689"/>
                    </a:cubicBezTo>
                    <a:cubicBezTo>
                      <a:pt x="208" y="663"/>
                      <a:pt x="180" y="650"/>
                      <a:pt x="173" y="647"/>
                    </a:cubicBezTo>
                    <a:cubicBezTo>
                      <a:pt x="166" y="644"/>
                      <a:pt x="160" y="647"/>
                      <a:pt x="146" y="651"/>
                    </a:cubicBezTo>
                    <a:cubicBezTo>
                      <a:pt x="132" y="655"/>
                      <a:pt x="119" y="642"/>
                      <a:pt x="118" y="626"/>
                    </a:cubicBezTo>
                    <a:cubicBezTo>
                      <a:pt x="116" y="611"/>
                      <a:pt x="114" y="601"/>
                      <a:pt x="103" y="587"/>
                    </a:cubicBezTo>
                    <a:cubicBezTo>
                      <a:pt x="92" y="573"/>
                      <a:pt x="90" y="574"/>
                      <a:pt x="54" y="542"/>
                    </a:cubicBezTo>
                    <a:cubicBezTo>
                      <a:pt x="18" y="509"/>
                      <a:pt x="7" y="481"/>
                      <a:pt x="3" y="460"/>
                    </a:cubicBezTo>
                    <a:cubicBezTo>
                      <a:pt x="0" y="438"/>
                      <a:pt x="2" y="422"/>
                      <a:pt x="3" y="414"/>
                    </a:cubicBezTo>
                    <a:cubicBezTo>
                      <a:pt x="3" y="408"/>
                      <a:pt x="3" y="405"/>
                      <a:pt x="3" y="404"/>
                    </a:cubicBezTo>
                    <a:cubicBezTo>
                      <a:pt x="16" y="398"/>
                      <a:pt x="11" y="390"/>
                      <a:pt x="8" y="376"/>
                    </a:cubicBezTo>
                    <a:cubicBezTo>
                      <a:pt x="6" y="362"/>
                      <a:pt x="20" y="364"/>
                      <a:pt x="30" y="360"/>
                    </a:cubicBezTo>
                    <a:cubicBezTo>
                      <a:pt x="40" y="355"/>
                      <a:pt x="43" y="349"/>
                      <a:pt x="46" y="336"/>
                    </a:cubicBezTo>
                    <a:cubicBezTo>
                      <a:pt x="48" y="324"/>
                      <a:pt x="53" y="310"/>
                      <a:pt x="56" y="306"/>
                    </a:cubicBezTo>
                    <a:cubicBezTo>
                      <a:pt x="58" y="302"/>
                      <a:pt x="64" y="296"/>
                      <a:pt x="64" y="284"/>
                    </a:cubicBezTo>
                    <a:cubicBezTo>
                      <a:pt x="64" y="272"/>
                      <a:pt x="45" y="256"/>
                      <a:pt x="47" y="232"/>
                    </a:cubicBezTo>
                    <a:cubicBezTo>
                      <a:pt x="49" y="209"/>
                      <a:pt x="99" y="204"/>
                      <a:pt x="114" y="199"/>
                    </a:cubicBezTo>
                    <a:cubicBezTo>
                      <a:pt x="128" y="194"/>
                      <a:pt x="131" y="190"/>
                      <a:pt x="131" y="182"/>
                    </a:cubicBezTo>
                    <a:cubicBezTo>
                      <a:pt x="131" y="174"/>
                      <a:pt x="132" y="158"/>
                      <a:pt x="140" y="153"/>
                    </a:cubicBezTo>
                    <a:cubicBezTo>
                      <a:pt x="147" y="148"/>
                      <a:pt x="155" y="125"/>
                      <a:pt x="160" y="107"/>
                    </a:cubicBezTo>
                    <a:cubicBezTo>
                      <a:pt x="166" y="89"/>
                      <a:pt x="119" y="63"/>
                      <a:pt x="107" y="48"/>
                    </a:cubicBezTo>
                    <a:cubicBezTo>
                      <a:pt x="99" y="38"/>
                      <a:pt x="93" y="32"/>
                      <a:pt x="88" y="24"/>
                    </a:cubicBezTo>
                    <a:cubicBezTo>
                      <a:pt x="112" y="22"/>
                      <a:pt x="451" y="0"/>
                      <a:pt x="451" y="0"/>
                    </a:cubicBezTo>
                    <a:cubicBezTo>
                      <a:pt x="452" y="23"/>
                      <a:pt x="460" y="51"/>
                      <a:pt x="462" y="60"/>
                    </a:cubicBezTo>
                    <a:cubicBezTo>
                      <a:pt x="464" y="69"/>
                      <a:pt x="484" y="103"/>
                      <a:pt x="489" y="109"/>
                    </a:cubicBezTo>
                    <a:cubicBezTo>
                      <a:pt x="491" y="110"/>
                      <a:pt x="492" y="112"/>
                      <a:pt x="493" y="114"/>
                    </a:cubicBezTo>
                    <a:cubicBezTo>
                      <a:pt x="493" y="114"/>
                      <a:pt x="493" y="115"/>
                      <a:pt x="494" y="116"/>
                    </a:cubicBezTo>
                    <a:cubicBezTo>
                      <a:pt x="497" y="122"/>
                      <a:pt x="498" y="129"/>
                      <a:pt x="499" y="132"/>
                    </a:cubicBezTo>
                    <a:cubicBezTo>
                      <a:pt x="501" y="135"/>
                      <a:pt x="524" y="410"/>
                      <a:pt x="527" y="424"/>
                    </a:cubicBezTo>
                    <a:cubicBezTo>
                      <a:pt x="530" y="438"/>
                      <a:pt x="533" y="515"/>
                      <a:pt x="536" y="525"/>
                    </a:cubicBezTo>
                    <a:cubicBezTo>
                      <a:pt x="539" y="535"/>
                      <a:pt x="530" y="548"/>
                      <a:pt x="524" y="569"/>
                    </a:cubicBezTo>
                    <a:cubicBezTo>
                      <a:pt x="519" y="589"/>
                      <a:pt x="536" y="605"/>
                      <a:pt x="544" y="618"/>
                    </a:cubicBezTo>
                    <a:cubicBezTo>
                      <a:pt x="553" y="631"/>
                      <a:pt x="549" y="647"/>
                      <a:pt x="544" y="661"/>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cxnSp>
            <p:nvCxnSpPr>
              <p:cNvPr id="2543" name="Google Shape;2543;g30ae3843c29_0_4768"/>
              <p:cNvCxnSpPr/>
              <p:nvPr/>
            </p:nvCxnSpPr>
            <p:spPr>
              <a:xfrm>
                <a:off x="3437" y="1100"/>
                <a:ext cx="0" cy="0"/>
              </a:xfrm>
              <a:prstGeom prst="straightConnector1">
                <a:avLst/>
              </a:prstGeom>
              <a:solidFill>
                <a:srgbClr val="CDD0DA"/>
              </a:solidFill>
              <a:ln>
                <a:noFill/>
              </a:ln>
            </p:spPr>
          </p:cxnSp>
          <p:cxnSp>
            <p:nvCxnSpPr>
              <p:cNvPr id="2544" name="Google Shape;2544;g30ae3843c29_0_4768"/>
              <p:cNvCxnSpPr/>
              <p:nvPr/>
            </p:nvCxnSpPr>
            <p:spPr>
              <a:xfrm>
                <a:off x="3437" y="1100"/>
                <a:ext cx="0" cy="0"/>
              </a:xfrm>
              <a:prstGeom prst="straightConnector1">
                <a:avLst/>
              </a:prstGeom>
              <a:solidFill>
                <a:srgbClr val="CDD0DA"/>
              </a:solidFill>
              <a:ln w="9525" cap="flat" cmpd="sng">
                <a:solidFill>
                  <a:srgbClr val="FFFFFF"/>
                </a:solidFill>
                <a:prstDash val="solid"/>
                <a:miter lim="800000"/>
                <a:headEnd type="none" w="sm" len="sm"/>
                <a:tailEnd type="none" w="sm" len="sm"/>
              </a:ln>
            </p:spPr>
          </p:cxnSp>
          <p:sp>
            <p:nvSpPr>
              <p:cNvPr id="2545" name="Google Shape;2545;g30ae3843c29_0_4768"/>
              <p:cNvSpPr/>
              <p:nvPr/>
            </p:nvSpPr>
            <p:spPr>
              <a:xfrm>
                <a:off x="3599" y="1475"/>
                <a:ext cx="731" cy="383"/>
              </a:xfrm>
              <a:custGeom>
                <a:avLst/>
                <a:gdLst/>
                <a:ahLst/>
                <a:cxnLst/>
                <a:rect l="l" t="t" r="r" b="b"/>
                <a:pathLst>
                  <a:path w="1005" h="527" extrusionOk="0">
                    <a:moveTo>
                      <a:pt x="1001" y="239"/>
                    </a:moveTo>
                    <a:cubicBezTo>
                      <a:pt x="990" y="252"/>
                      <a:pt x="951" y="286"/>
                      <a:pt x="942" y="294"/>
                    </a:cubicBezTo>
                    <a:cubicBezTo>
                      <a:pt x="934" y="302"/>
                      <a:pt x="926" y="318"/>
                      <a:pt x="922" y="326"/>
                    </a:cubicBezTo>
                    <a:cubicBezTo>
                      <a:pt x="918" y="333"/>
                      <a:pt x="909" y="352"/>
                      <a:pt x="894" y="364"/>
                    </a:cubicBezTo>
                    <a:cubicBezTo>
                      <a:pt x="880" y="376"/>
                      <a:pt x="833" y="412"/>
                      <a:pt x="810" y="421"/>
                    </a:cubicBezTo>
                    <a:cubicBezTo>
                      <a:pt x="810" y="421"/>
                      <a:pt x="810" y="421"/>
                      <a:pt x="810" y="421"/>
                    </a:cubicBezTo>
                    <a:cubicBezTo>
                      <a:pt x="685" y="440"/>
                      <a:pt x="544" y="458"/>
                      <a:pt x="223" y="477"/>
                    </a:cubicBezTo>
                    <a:cubicBezTo>
                      <a:pt x="201" y="479"/>
                      <a:pt x="201" y="481"/>
                      <a:pt x="206" y="496"/>
                    </a:cubicBezTo>
                    <a:cubicBezTo>
                      <a:pt x="211" y="511"/>
                      <a:pt x="191" y="511"/>
                      <a:pt x="189" y="511"/>
                    </a:cubicBezTo>
                    <a:cubicBezTo>
                      <a:pt x="187" y="512"/>
                      <a:pt x="15" y="523"/>
                      <a:pt x="11" y="522"/>
                    </a:cubicBezTo>
                    <a:cubicBezTo>
                      <a:pt x="6" y="521"/>
                      <a:pt x="1" y="525"/>
                      <a:pt x="0" y="527"/>
                    </a:cubicBezTo>
                    <a:cubicBezTo>
                      <a:pt x="0" y="518"/>
                      <a:pt x="18" y="513"/>
                      <a:pt x="34" y="509"/>
                    </a:cubicBezTo>
                    <a:cubicBezTo>
                      <a:pt x="50" y="505"/>
                      <a:pt x="45" y="494"/>
                      <a:pt x="47" y="464"/>
                    </a:cubicBezTo>
                    <a:cubicBezTo>
                      <a:pt x="48" y="448"/>
                      <a:pt x="46" y="440"/>
                      <a:pt x="41" y="436"/>
                    </a:cubicBezTo>
                    <a:cubicBezTo>
                      <a:pt x="41" y="436"/>
                      <a:pt x="41" y="436"/>
                      <a:pt x="41" y="436"/>
                    </a:cubicBezTo>
                    <a:cubicBezTo>
                      <a:pt x="41" y="435"/>
                      <a:pt x="40" y="419"/>
                      <a:pt x="48" y="413"/>
                    </a:cubicBezTo>
                    <a:cubicBezTo>
                      <a:pt x="55" y="406"/>
                      <a:pt x="71" y="389"/>
                      <a:pt x="94" y="403"/>
                    </a:cubicBezTo>
                    <a:cubicBezTo>
                      <a:pt x="117" y="417"/>
                      <a:pt x="132" y="423"/>
                      <a:pt x="137" y="412"/>
                    </a:cubicBezTo>
                    <a:cubicBezTo>
                      <a:pt x="143" y="401"/>
                      <a:pt x="141" y="396"/>
                      <a:pt x="135" y="387"/>
                    </a:cubicBezTo>
                    <a:cubicBezTo>
                      <a:pt x="129" y="379"/>
                      <a:pt x="125" y="356"/>
                      <a:pt x="149" y="349"/>
                    </a:cubicBezTo>
                    <a:cubicBezTo>
                      <a:pt x="172" y="343"/>
                      <a:pt x="191" y="341"/>
                      <a:pt x="181" y="322"/>
                    </a:cubicBezTo>
                    <a:cubicBezTo>
                      <a:pt x="174" y="308"/>
                      <a:pt x="177" y="295"/>
                      <a:pt x="180" y="289"/>
                    </a:cubicBezTo>
                    <a:cubicBezTo>
                      <a:pt x="181" y="286"/>
                      <a:pt x="183" y="285"/>
                      <a:pt x="184" y="285"/>
                    </a:cubicBezTo>
                    <a:cubicBezTo>
                      <a:pt x="188" y="284"/>
                      <a:pt x="198" y="280"/>
                      <a:pt x="200" y="272"/>
                    </a:cubicBezTo>
                    <a:cubicBezTo>
                      <a:pt x="204" y="264"/>
                      <a:pt x="230" y="261"/>
                      <a:pt x="234" y="261"/>
                    </a:cubicBezTo>
                    <a:cubicBezTo>
                      <a:pt x="237" y="261"/>
                      <a:pt x="245" y="258"/>
                      <a:pt x="250" y="254"/>
                    </a:cubicBezTo>
                    <a:cubicBezTo>
                      <a:pt x="254" y="250"/>
                      <a:pt x="272" y="250"/>
                      <a:pt x="286" y="258"/>
                    </a:cubicBezTo>
                    <a:cubicBezTo>
                      <a:pt x="300" y="266"/>
                      <a:pt x="304" y="272"/>
                      <a:pt x="314" y="264"/>
                    </a:cubicBezTo>
                    <a:cubicBezTo>
                      <a:pt x="322" y="256"/>
                      <a:pt x="338" y="234"/>
                      <a:pt x="348" y="240"/>
                    </a:cubicBezTo>
                    <a:cubicBezTo>
                      <a:pt x="358" y="246"/>
                      <a:pt x="370" y="266"/>
                      <a:pt x="380" y="245"/>
                    </a:cubicBezTo>
                    <a:cubicBezTo>
                      <a:pt x="390" y="224"/>
                      <a:pt x="395" y="186"/>
                      <a:pt x="414" y="200"/>
                    </a:cubicBezTo>
                    <a:cubicBezTo>
                      <a:pt x="434" y="216"/>
                      <a:pt x="448" y="228"/>
                      <a:pt x="458" y="218"/>
                    </a:cubicBezTo>
                    <a:cubicBezTo>
                      <a:pt x="468" y="209"/>
                      <a:pt x="470" y="202"/>
                      <a:pt x="470" y="190"/>
                    </a:cubicBezTo>
                    <a:cubicBezTo>
                      <a:pt x="470" y="178"/>
                      <a:pt x="475" y="167"/>
                      <a:pt x="486" y="164"/>
                    </a:cubicBezTo>
                    <a:cubicBezTo>
                      <a:pt x="498" y="161"/>
                      <a:pt x="497" y="156"/>
                      <a:pt x="498" y="150"/>
                    </a:cubicBezTo>
                    <a:cubicBezTo>
                      <a:pt x="499" y="142"/>
                      <a:pt x="501" y="140"/>
                      <a:pt x="508" y="132"/>
                    </a:cubicBezTo>
                    <a:cubicBezTo>
                      <a:pt x="516" y="126"/>
                      <a:pt x="530" y="124"/>
                      <a:pt x="526" y="112"/>
                    </a:cubicBezTo>
                    <a:cubicBezTo>
                      <a:pt x="520" y="100"/>
                      <a:pt x="522" y="74"/>
                      <a:pt x="544" y="77"/>
                    </a:cubicBezTo>
                    <a:cubicBezTo>
                      <a:pt x="567" y="80"/>
                      <a:pt x="560" y="80"/>
                      <a:pt x="569" y="74"/>
                    </a:cubicBezTo>
                    <a:cubicBezTo>
                      <a:pt x="578" y="66"/>
                      <a:pt x="588" y="64"/>
                      <a:pt x="590" y="63"/>
                    </a:cubicBezTo>
                    <a:cubicBezTo>
                      <a:pt x="592" y="62"/>
                      <a:pt x="599" y="60"/>
                      <a:pt x="598" y="56"/>
                    </a:cubicBezTo>
                    <a:cubicBezTo>
                      <a:pt x="598" y="54"/>
                      <a:pt x="591" y="31"/>
                      <a:pt x="590" y="16"/>
                    </a:cubicBezTo>
                    <a:cubicBezTo>
                      <a:pt x="589" y="10"/>
                      <a:pt x="590" y="5"/>
                      <a:pt x="594" y="4"/>
                    </a:cubicBezTo>
                    <a:cubicBezTo>
                      <a:pt x="602" y="2"/>
                      <a:pt x="622" y="0"/>
                      <a:pt x="636" y="4"/>
                    </a:cubicBezTo>
                    <a:cubicBezTo>
                      <a:pt x="650" y="8"/>
                      <a:pt x="660" y="18"/>
                      <a:pt x="678" y="36"/>
                    </a:cubicBezTo>
                    <a:cubicBezTo>
                      <a:pt x="694" y="54"/>
                      <a:pt x="690" y="54"/>
                      <a:pt x="702" y="52"/>
                    </a:cubicBezTo>
                    <a:cubicBezTo>
                      <a:pt x="715" y="52"/>
                      <a:pt x="734" y="52"/>
                      <a:pt x="741" y="61"/>
                    </a:cubicBezTo>
                    <a:cubicBezTo>
                      <a:pt x="748" y="70"/>
                      <a:pt x="760" y="64"/>
                      <a:pt x="769" y="60"/>
                    </a:cubicBezTo>
                    <a:cubicBezTo>
                      <a:pt x="778" y="56"/>
                      <a:pt x="783" y="55"/>
                      <a:pt x="792" y="59"/>
                    </a:cubicBezTo>
                    <a:cubicBezTo>
                      <a:pt x="800" y="63"/>
                      <a:pt x="801" y="69"/>
                      <a:pt x="815" y="62"/>
                    </a:cubicBezTo>
                    <a:cubicBezTo>
                      <a:pt x="829" y="56"/>
                      <a:pt x="852" y="25"/>
                      <a:pt x="860" y="40"/>
                    </a:cubicBezTo>
                    <a:cubicBezTo>
                      <a:pt x="868" y="55"/>
                      <a:pt x="876" y="62"/>
                      <a:pt x="886" y="65"/>
                    </a:cubicBezTo>
                    <a:cubicBezTo>
                      <a:pt x="892" y="67"/>
                      <a:pt x="901" y="73"/>
                      <a:pt x="906" y="82"/>
                    </a:cubicBezTo>
                    <a:cubicBezTo>
                      <a:pt x="906" y="82"/>
                      <a:pt x="906" y="82"/>
                      <a:pt x="906" y="82"/>
                    </a:cubicBezTo>
                    <a:cubicBezTo>
                      <a:pt x="906" y="82"/>
                      <a:pt x="906" y="82"/>
                      <a:pt x="906" y="82"/>
                    </a:cubicBezTo>
                    <a:cubicBezTo>
                      <a:pt x="906" y="82"/>
                      <a:pt x="907" y="82"/>
                      <a:pt x="907" y="82"/>
                    </a:cubicBezTo>
                    <a:cubicBezTo>
                      <a:pt x="907" y="84"/>
                      <a:pt x="907" y="84"/>
                      <a:pt x="907" y="84"/>
                    </a:cubicBezTo>
                    <a:cubicBezTo>
                      <a:pt x="908" y="84"/>
                      <a:pt x="908" y="84"/>
                      <a:pt x="908" y="84"/>
                    </a:cubicBezTo>
                    <a:cubicBezTo>
                      <a:pt x="908" y="85"/>
                      <a:pt x="908" y="85"/>
                      <a:pt x="908" y="85"/>
                    </a:cubicBezTo>
                    <a:cubicBezTo>
                      <a:pt x="910" y="88"/>
                      <a:pt x="911" y="93"/>
                      <a:pt x="912" y="97"/>
                    </a:cubicBezTo>
                    <a:cubicBezTo>
                      <a:pt x="912" y="112"/>
                      <a:pt x="910" y="134"/>
                      <a:pt x="928" y="158"/>
                    </a:cubicBezTo>
                    <a:cubicBezTo>
                      <a:pt x="948" y="180"/>
                      <a:pt x="980" y="210"/>
                      <a:pt x="986" y="214"/>
                    </a:cubicBezTo>
                    <a:cubicBezTo>
                      <a:pt x="990" y="216"/>
                      <a:pt x="999" y="220"/>
                      <a:pt x="1003" y="226"/>
                    </a:cubicBezTo>
                    <a:cubicBezTo>
                      <a:pt x="1003" y="226"/>
                      <a:pt x="1003" y="226"/>
                      <a:pt x="1003" y="226"/>
                    </a:cubicBezTo>
                    <a:cubicBezTo>
                      <a:pt x="1005" y="230"/>
                      <a:pt x="1005" y="234"/>
                      <a:pt x="1001" y="239"/>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46" name="Google Shape;2546;g30ae3843c29_0_4768"/>
              <p:cNvSpPr/>
              <p:nvPr/>
            </p:nvSpPr>
            <p:spPr>
              <a:xfrm>
                <a:off x="2220" y="277"/>
                <a:ext cx="660" cy="407"/>
              </a:xfrm>
              <a:custGeom>
                <a:avLst/>
                <a:gdLst/>
                <a:ahLst/>
                <a:cxnLst/>
                <a:rect l="l" t="t" r="r" b="b"/>
                <a:pathLst>
                  <a:path w="907" h="559" extrusionOk="0">
                    <a:moveTo>
                      <a:pt x="907" y="500"/>
                    </a:moveTo>
                    <a:cubicBezTo>
                      <a:pt x="907" y="559"/>
                      <a:pt x="907" y="559"/>
                      <a:pt x="907" y="559"/>
                    </a:cubicBezTo>
                    <a:cubicBezTo>
                      <a:pt x="907" y="559"/>
                      <a:pt x="96" y="550"/>
                      <a:pt x="0" y="530"/>
                    </a:cubicBezTo>
                    <a:cubicBezTo>
                      <a:pt x="37" y="0"/>
                      <a:pt x="37" y="0"/>
                      <a:pt x="37" y="0"/>
                    </a:cubicBezTo>
                    <a:cubicBezTo>
                      <a:pt x="350" y="32"/>
                      <a:pt x="832" y="27"/>
                      <a:pt x="832" y="27"/>
                    </a:cubicBezTo>
                    <a:cubicBezTo>
                      <a:pt x="832" y="27"/>
                      <a:pt x="832" y="33"/>
                      <a:pt x="832" y="37"/>
                    </a:cubicBezTo>
                    <a:cubicBezTo>
                      <a:pt x="832" y="42"/>
                      <a:pt x="841" y="74"/>
                      <a:pt x="845" y="85"/>
                    </a:cubicBezTo>
                    <a:cubicBezTo>
                      <a:pt x="849" y="95"/>
                      <a:pt x="843" y="121"/>
                      <a:pt x="843" y="138"/>
                    </a:cubicBezTo>
                    <a:cubicBezTo>
                      <a:pt x="841" y="155"/>
                      <a:pt x="851" y="207"/>
                      <a:pt x="859" y="223"/>
                    </a:cubicBezTo>
                    <a:cubicBezTo>
                      <a:pt x="866" y="241"/>
                      <a:pt x="875" y="287"/>
                      <a:pt x="877" y="307"/>
                    </a:cubicBezTo>
                    <a:cubicBezTo>
                      <a:pt x="880" y="326"/>
                      <a:pt x="883" y="411"/>
                      <a:pt x="882" y="423"/>
                    </a:cubicBezTo>
                    <a:cubicBezTo>
                      <a:pt x="881" y="434"/>
                      <a:pt x="887" y="463"/>
                      <a:pt x="895" y="471"/>
                    </a:cubicBezTo>
                    <a:cubicBezTo>
                      <a:pt x="903" y="480"/>
                      <a:pt x="907" y="500"/>
                      <a:pt x="907" y="500"/>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47" name="Google Shape;2547;g30ae3843c29_0_4768"/>
              <p:cNvSpPr/>
              <p:nvPr/>
            </p:nvSpPr>
            <p:spPr>
              <a:xfrm>
                <a:off x="2825" y="245"/>
                <a:ext cx="647" cy="747"/>
              </a:xfrm>
              <a:custGeom>
                <a:avLst/>
                <a:gdLst/>
                <a:ahLst/>
                <a:cxnLst/>
                <a:rect l="l" t="t" r="r" b="b"/>
                <a:pathLst>
                  <a:path w="890" h="1027" extrusionOk="0">
                    <a:moveTo>
                      <a:pt x="890" y="211"/>
                    </a:moveTo>
                    <a:cubicBezTo>
                      <a:pt x="890" y="211"/>
                      <a:pt x="881" y="222"/>
                      <a:pt x="869" y="230"/>
                    </a:cubicBezTo>
                    <a:cubicBezTo>
                      <a:pt x="859" y="239"/>
                      <a:pt x="831" y="250"/>
                      <a:pt x="823" y="254"/>
                    </a:cubicBezTo>
                    <a:cubicBezTo>
                      <a:pt x="815" y="258"/>
                      <a:pt x="778" y="285"/>
                      <a:pt x="761" y="294"/>
                    </a:cubicBezTo>
                    <a:cubicBezTo>
                      <a:pt x="744" y="304"/>
                      <a:pt x="703" y="348"/>
                      <a:pt x="693" y="368"/>
                    </a:cubicBezTo>
                    <a:cubicBezTo>
                      <a:pt x="683" y="388"/>
                      <a:pt x="621" y="432"/>
                      <a:pt x="617" y="438"/>
                    </a:cubicBezTo>
                    <a:cubicBezTo>
                      <a:pt x="615" y="440"/>
                      <a:pt x="614" y="442"/>
                      <a:pt x="612" y="444"/>
                    </a:cubicBezTo>
                    <a:cubicBezTo>
                      <a:pt x="612" y="444"/>
                      <a:pt x="612" y="444"/>
                      <a:pt x="612" y="444"/>
                    </a:cubicBezTo>
                    <a:cubicBezTo>
                      <a:pt x="609" y="450"/>
                      <a:pt x="606" y="455"/>
                      <a:pt x="603" y="459"/>
                    </a:cubicBezTo>
                    <a:cubicBezTo>
                      <a:pt x="599" y="464"/>
                      <a:pt x="595" y="474"/>
                      <a:pt x="595" y="474"/>
                    </a:cubicBezTo>
                    <a:cubicBezTo>
                      <a:pt x="595" y="474"/>
                      <a:pt x="595" y="518"/>
                      <a:pt x="595" y="548"/>
                    </a:cubicBezTo>
                    <a:cubicBezTo>
                      <a:pt x="595" y="577"/>
                      <a:pt x="587" y="574"/>
                      <a:pt x="571" y="585"/>
                    </a:cubicBezTo>
                    <a:cubicBezTo>
                      <a:pt x="555" y="596"/>
                      <a:pt x="550" y="601"/>
                      <a:pt x="535" y="620"/>
                    </a:cubicBezTo>
                    <a:cubicBezTo>
                      <a:pt x="521" y="640"/>
                      <a:pt x="531" y="652"/>
                      <a:pt x="547" y="663"/>
                    </a:cubicBezTo>
                    <a:cubicBezTo>
                      <a:pt x="563" y="674"/>
                      <a:pt x="555" y="700"/>
                      <a:pt x="551" y="704"/>
                    </a:cubicBezTo>
                    <a:cubicBezTo>
                      <a:pt x="546" y="708"/>
                      <a:pt x="547" y="727"/>
                      <a:pt x="548" y="756"/>
                    </a:cubicBezTo>
                    <a:cubicBezTo>
                      <a:pt x="549" y="786"/>
                      <a:pt x="547" y="792"/>
                      <a:pt x="557" y="806"/>
                    </a:cubicBezTo>
                    <a:cubicBezTo>
                      <a:pt x="567" y="820"/>
                      <a:pt x="583" y="822"/>
                      <a:pt x="603" y="828"/>
                    </a:cubicBezTo>
                    <a:cubicBezTo>
                      <a:pt x="623" y="834"/>
                      <a:pt x="658" y="872"/>
                      <a:pt x="667" y="888"/>
                    </a:cubicBezTo>
                    <a:cubicBezTo>
                      <a:pt x="677" y="906"/>
                      <a:pt x="709" y="918"/>
                      <a:pt x="722" y="927"/>
                    </a:cubicBezTo>
                    <a:cubicBezTo>
                      <a:pt x="735" y="936"/>
                      <a:pt x="747" y="966"/>
                      <a:pt x="747" y="980"/>
                    </a:cubicBezTo>
                    <a:cubicBezTo>
                      <a:pt x="747" y="993"/>
                      <a:pt x="752" y="1009"/>
                      <a:pt x="753" y="1010"/>
                    </a:cubicBezTo>
                    <a:cubicBezTo>
                      <a:pt x="748" y="1006"/>
                      <a:pt x="738" y="1008"/>
                      <a:pt x="736" y="1008"/>
                    </a:cubicBezTo>
                    <a:cubicBezTo>
                      <a:pt x="734" y="1008"/>
                      <a:pt x="426" y="1022"/>
                      <a:pt x="426" y="1022"/>
                    </a:cubicBezTo>
                    <a:cubicBezTo>
                      <a:pt x="368" y="1024"/>
                      <a:pt x="89" y="1027"/>
                      <a:pt x="89" y="1027"/>
                    </a:cubicBezTo>
                    <a:cubicBezTo>
                      <a:pt x="89" y="1027"/>
                      <a:pt x="89" y="1027"/>
                      <a:pt x="89" y="1027"/>
                    </a:cubicBezTo>
                    <a:cubicBezTo>
                      <a:pt x="93" y="1005"/>
                      <a:pt x="93" y="718"/>
                      <a:pt x="93" y="718"/>
                    </a:cubicBezTo>
                    <a:cubicBezTo>
                      <a:pt x="93" y="718"/>
                      <a:pt x="93" y="711"/>
                      <a:pt x="88" y="707"/>
                    </a:cubicBezTo>
                    <a:cubicBezTo>
                      <a:pt x="83" y="704"/>
                      <a:pt x="51" y="683"/>
                      <a:pt x="48" y="673"/>
                    </a:cubicBezTo>
                    <a:cubicBezTo>
                      <a:pt x="44" y="663"/>
                      <a:pt x="49" y="644"/>
                      <a:pt x="60" y="637"/>
                    </a:cubicBezTo>
                    <a:cubicBezTo>
                      <a:pt x="70" y="629"/>
                      <a:pt x="73" y="627"/>
                      <a:pt x="75" y="616"/>
                    </a:cubicBezTo>
                    <a:cubicBezTo>
                      <a:pt x="77" y="605"/>
                      <a:pt x="75" y="602"/>
                      <a:pt x="75" y="602"/>
                    </a:cubicBezTo>
                    <a:cubicBezTo>
                      <a:pt x="75" y="543"/>
                      <a:pt x="75" y="543"/>
                      <a:pt x="75" y="543"/>
                    </a:cubicBezTo>
                    <a:cubicBezTo>
                      <a:pt x="75" y="543"/>
                      <a:pt x="71" y="523"/>
                      <a:pt x="63" y="514"/>
                    </a:cubicBezTo>
                    <a:cubicBezTo>
                      <a:pt x="55" y="506"/>
                      <a:pt x="49" y="477"/>
                      <a:pt x="50" y="466"/>
                    </a:cubicBezTo>
                    <a:cubicBezTo>
                      <a:pt x="51" y="454"/>
                      <a:pt x="48" y="369"/>
                      <a:pt x="45" y="350"/>
                    </a:cubicBezTo>
                    <a:cubicBezTo>
                      <a:pt x="43" y="330"/>
                      <a:pt x="34" y="284"/>
                      <a:pt x="27" y="266"/>
                    </a:cubicBezTo>
                    <a:cubicBezTo>
                      <a:pt x="19" y="250"/>
                      <a:pt x="9" y="198"/>
                      <a:pt x="11" y="181"/>
                    </a:cubicBezTo>
                    <a:cubicBezTo>
                      <a:pt x="11" y="164"/>
                      <a:pt x="17" y="138"/>
                      <a:pt x="13" y="128"/>
                    </a:cubicBezTo>
                    <a:cubicBezTo>
                      <a:pt x="9" y="117"/>
                      <a:pt x="0" y="85"/>
                      <a:pt x="0" y="80"/>
                    </a:cubicBezTo>
                    <a:cubicBezTo>
                      <a:pt x="0" y="76"/>
                      <a:pt x="0" y="70"/>
                      <a:pt x="0" y="70"/>
                    </a:cubicBezTo>
                    <a:cubicBezTo>
                      <a:pt x="45" y="70"/>
                      <a:pt x="211" y="72"/>
                      <a:pt x="225" y="72"/>
                    </a:cubicBezTo>
                    <a:cubicBezTo>
                      <a:pt x="237" y="72"/>
                      <a:pt x="237" y="57"/>
                      <a:pt x="237" y="57"/>
                    </a:cubicBezTo>
                    <a:cubicBezTo>
                      <a:pt x="237" y="57"/>
                      <a:pt x="237" y="22"/>
                      <a:pt x="237" y="11"/>
                    </a:cubicBezTo>
                    <a:cubicBezTo>
                      <a:pt x="237" y="0"/>
                      <a:pt x="256" y="4"/>
                      <a:pt x="271" y="8"/>
                    </a:cubicBezTo>
                    <a:cubicBezTo>
                      <a:pt x="287" y="13"/>
                      <a:pt x="289" y="78"/>
                      <a:pt x="291" y="98"/>
                    </a:cubicBezTo>
                    <a:cubicBezTo>
                      <a:pt x="293" y="117"/>
                      <a:pt x="309" y="118"/>
                      <a:pt x="328" y="120"/>
                    </a:cubicBezTo>
                    <a:cubicBezTo>
                      <a:pt x="347" y="122"/>
                      <a:pt x="352" y="124"/>
                      <a:pt x="364" y="127"/>
                    </a:cubicBezTo>
                    <a:cubicBezTo>
                      <a:pt x="376" y="130"/>
                      <a:pt x="380" y="129"/>
                      <a:pt x="395" y="138"/>
                    </a:cubicBezTo>
                    <a:cubicBezTo>
                      <a:pt x="409" y="148"/>
                      <a:pt x="421" y="143"/>
                      <a:pt x="429" y="142"/>
                    </a:cubicBezTo>
                    <a:cubicBezTo>
                      <a:pt x="439" y="141"/>
                      <a:pt x="467" y="130"/>
                      <a:pt x="491" y="130"/>
                    </a:cubicBezTo>
                    <a:cubicBezTo>
                      <a:pt x="517" y="130"/>
                      <a:pt x="543" y="154"/>
                      <a:pt x="554" y="170"/>
                    </a:cubicBezTo>
                    <a:cubicBezTo>
                      <a:pt x="565" y="186"/>
                      <a:pt x="573" y="182"/>
                      <a:pt x="585" y="174"/>
                    </a:cubicBezTo>
                    <a:cubicBezTo>
                      <a:pt x="598" y="167"/>
                      <a:pt x="611" y="178"/>
                      <a:pt x="619" y="187"/>
                    </a:cubicBezTo>
                    <a:cubicBezTo>
                      <a:pt x="628" y="196"/>
                      <a:pt x="672" y="216"/>
                      <a:pt x="683" y="216"/>
                    </a:cubicBezTo>
                    <a:cubicBezTo>
                      <a:pt x="695" y="217"/>
                      <a:pt x="729" y="184"/>
                      <a:pt x="739" y="180"/>
                    </a:cubicBezTo>
                    <a:cubicBezTo>
                      <a:pt x="749" y="176"/>
                      <a:pt x="761" y="202"/>
                      <a:pt x="767" y="204"/>
                    </a:cubicBezTo>
                    <a:cubicBezTo>
                      <a:pt x="775" y="206"/>
                      <a:pt x="791" y="205"/>
                      <a:pt x="800" y="200"/>
                    </a:cubicBezTo>
                    <a:cubicBezTo>
                      <a:pt x="809" y="194"/>
                      <a:pt x="831" y="196"/>
                      <a:pt x="839" y="200"/>
                    </a:cubicBezTo>
                    <a:cubicBezTo>
                      <a:pt x="849" y="202"/>
                      <a:pt x="848" y="206"/>
                      <a:pt x="853" y="208"/>
                    </a:cubicBezTo>
                    <a:cubicBezTo>
                      <a:pt x="857" y="210"/>
                      <a:pt x="890" y="211"/>
                      <a:pt x="890" y="211"/>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48" name="Google Shape;2548;g30ae3843c29_0_4768"/>
              <p:cNvSpPr/>
              <p:nvPr/>
            </p:nvSpPr>
            <p:spPr>
              <a:xfrm>
                <a:off x="3373" y="980"/>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49" name="Google Shape;2549;g30ae3843c29_0_4768"/>
              <p:cNvSpPr/>
              <p:nvPr/>
            </p:nvSpPr>
            <p:spPr>
              <a:xfrm>
                <a:off x="3373" y="980"/>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50" name="Google Shape;2550;g30ae3843c29_0_4768"/>
              <p:cNvSpPr/>
              <p:nvPr/>
            </p:nvSpPr>
            <p:spPr>
              <a:xfrm>
                <a:off x="3204" y="532"/>
                <a:ext cx="535" cy="568"/>
              </a:xfrm>
              <a:custGeom>
                <a:avLst/>
                <a:gdLst/>
                <a:ahLst/>
                <a:cxnLst/>
                <a:rect l="l" t="t" r="r" b="b"/>
                <a:pathLst>
                  <a:path w="735" h="781" extrusionOk="0">
                    <a:moveTo>
                      <a:pt x="730" y="271"/>
                    </a:moveTo>
                    <a:cubicBezTo>
                      <a:pt x="725" y="282"/>
                      <a:pt x="718" y="310"/>
                      <a:pt x="712" y="325"/>
                    </a:cubicBezTo>
                    <a:cubicBezTo>
                      <a:pt x="706" y="341"/>
                      <a:pt x="683" y="396"/>
                      <a:pt x="682" y="417"/>
                    </a:cubicBezTo>
                    <a:cubicBezTo>
                      <a:pt x="681" y="439"/>
                      <a:pt x="685" y="445"/>
                      <a:pt x="685" y="451"/>
                    </a:cubicBezTo>
                    <a:cubicBezTo>
                      <a:pt x="685" y="457"/>
                      <a:pt x="681" y="461"/>
                      <a:pt x="675" y="473"/>
                    </a:cubicBezTo>
                    <a:cubicBezTo>
                      <a:pt x="670" y="484"/>
                      <a:pt x="667" y="479"/>
                      <a:pt x="669" y="503"/>
                    </a:cubicBezTo>
                    <a:cubicBezTo>
                      <a:pt x="671" y="527"/>
                      <a:pt x="668" y="565"/>
                      <a:pt x="661" y="589"/>
                    </a:cubicBezTo>
                    <a:cubicBezTo>
                      <a:pt x="655" y="612"/>
                      <a:pt x="649" y="615"/>
                      <a:pt x="659" y="643"/>
                    </a:cubicBezTo>
                    <a:cubicBezTo>
                      <a:pt x="668" y="671"/>
                      <a:pt x="677" y="690"/>
                      <a:pt x="677" y="705"/>
                    </a:cubicBezTo>
                    <a:cubicBezTo>
                      <a:pt x="677" y="719"/>
                      <a:pt x="680" y="744"/>
                      <a:pt x="682" y="757"/>
                    </a:cubicBezTo>
                    <a:cubicBezTo>
                      <a:pt x="682" y="757"/>
                      <a:pt x="343" y="779"/>
                      <a:pt x="319" y="781"/>
                    </a:cubicBezTo>
                    <a:cubicBezTo>
                      <a:pt x="317" y="777"/>
                      <a:pt x="315" y="773"/>
                      <a:pt x="314" y="768"/>
                    </a:cubicBezTo>
                    <a:cubicBezTo>
                      <a:pt x="309" y="753"/>
                      <a:pt x="296" y="757"/>
                      <a:pt x="281" y="753"/>
                    </a:cubicBezTo>
                    <a:cubicBezTo>
                      <a:pt x="267" y="750"/>
                      <a:pt x="265" y="738"/>
                      <a:pt x="254" y="719"/>
                    </a:cubicBezTo>
                    <a:cubicBezTo>
                      <a:pt x="243" y="699"/>
                      <a:pt x="241" y="675"/>
                      <a:pt x="251" y="664"/>
                    </a:cubicBezTo>
                    <a:cubicBezTo>
                      <a:pt x="261" y="653"/>
                      <a:pt x="245" y="638"/>
                      <a:pt x="243" y="637"/>
                    </a:cubicBezTo>
                    <a:cubicBezTo>
                      <a:pt x="241" y="635"/>
                      <a:pt x="238" y="633"/>
                      <a:pt x="235" y="622"/>
                    </a:cubicBezTo>
                    <a:cubicBezTo>
                      <a:pt x="235" y="619"/>
                      <a:pt x="234" y="618"/>
                      <a:pt x="232" y="616"/>
                    </a:cubicBezTo>
                    <a:cubicBezTo>
                      <a:pt x="231" y="615"/>
                      <a:pt x="226" y="599"/>
                      <a:pt x="226" y="586"/>
                    </a:cubicBezTo>
                    <a:cubicBezTo>
                      <a:pt x="226" y="572"/>
                      <a:pt x="214" y="542"/>
                      <a:pt x="201" y="533"/>
                    </a:cubicBezTo>
                    <a:cubicBezTo>
                      <a:pt x="188" y="524"/>
                      <a:pt x="156" y="512"/>
                      <a:pt x="146" y="494"/>
                    </a:cubicBezTo>
                    <a:cubicBezTo>
                      <a:pt x="137" y="478"/>
                      <a:pt x="102" y="440"/>
                      <a:pt x="82" y="434"/>
                    </a:cubicBezTo>
                    <a:cubicBezTo>
                      <a:pt x="62" y="428"/>
                      <a:pt x="46" y="426"/>
                      <a:pt x="36" y="412"/>
                    </a:cubicBezTo>
                    <a:cubicBezTo>
                      <a:pt x="26" y="398"/>
                      <a:pt x="28" y="392"/>
                      <a:pt x="27" y="362"/>
                    </a:cubicBezTo>
                    <a:cubicBezTo>
                      <a:pt x="26" y="333"/>
                      <a:pt x="25" y="314"/>
                      <a:pt x="30" y="310"/>
                    </a:cubicBezTo>
                    <a:cubicBezTo>
                      <a:pt x="34" y="306"/>
                      <a:pt x="42" y="280"/>
                      <a:pt x="26" y="269"/>
                    </a:cubicBezTo>
                    <a:cubicBezTo>
                      <a:pt x="10" y="258"/>
                      <a:pt x="0" y="246"/>
                      <a:pt x="14" y="226"/>
                    </a:cubicBezTo>
                    <a:cubicBezTo>
                      <a:pt x="29" y="207"/>
                      <a:pt x="34" y="202"/>
                      <a:pt x="50" y="191"/>
                    </a:cubicBezTo>
                    <a:cubicBezTo>
                      <a:pt x="66" y="180"/>
                      <a:pt x="74" y="183"/>
                      <a:pt x="74" y="154"/>
                    </a:cubicBezTo>
                    <a:cubicBezTo>
                      <a:pt x="74" y="124"/>
                      <a:pt x="74" y="80"/>
                      <a:pt x="74" y="80"/>
                    </a:cubicBezTo>
                    <a:cubicBezTo>
                      <a:pt x="74" y="80"/>
                      <a:pt x="78" y="70"/>
                      <a:pt x="82" y="65"/>
                    </a:cubicBezTo>
                    <a:cubicBezTo>
                      <a:pt x="85" y="61"/>
                      <a:pt x="88" y="56"/>
                      <a:pt x="91" y="51"/>
                    </a:cubicBezTo>
                    <a:cubicBezTo>
                      <a:pt x="89" y="55"/>
                      <a:pt x="79" y="76"/>
                      <a:pt x="111" y="65"/>
                    </a:cubicBezTo>
                    <a:cubicBezTo>
                      <a:pt x="145" y="53"/>
                      <a:pt x="183" y="37"/>
                      <a:pt x="197" y="30"/>
                    </a:cubicBezTo>
                    <a:cubicBezTo>
                      <a:pt x="211" y="23"/>
                      <a:pt x="234" y="0"/>
                      <a:pt x="242" y="5"/>
                    </a:cubicBezTo>
                    <a:cubicBezTo>
                      <a:pt x="250" y="11"/>
                      <a:pt x="255" y="15"/>
                      <a:pt x="249" y="31"/>
                    </a:cubicBezTo>
                    <a:cubicBezTo>
                      <a:pt x="243" y="47"/>
                      <a:pt x="221" y="59"/>
                      <a:pt x="240" y="61"/>
                    </a:cubicBezTo>
                    <a:cubicBezTo>
                      <a:pt x="259" y="63"/>
                      <a:pt x="279" y="59"/>
                      <a:pt x="293" y="68"/>
                    </a:cubicBezTo>
                    <a:cubicBezTo>
                      <a:pt x="294" y="68"/>
                      <a:pt x="295" y="69"/>
                      <a:pt x="296" y="70"/>
                    </a:cubicBezTo>
                    <a:cubicBezTo>
                      <a:pt x="309" y="81"/>
                      <a:pt x="331" y="106"/>
                      <a:pt x="345" y="109"/>
                    </a:cubicBezTo>
                    <a:cubicBezTo>
                      <a:pt x="361" y="111"/>
                      <a:pt x="397" y="116"/>
                      <a:pt x="412" y="121"/>
                    </a:cubicBezTo>
                    <a:cubicBezTo>
                      <a:pt x="427" y="127"/>
                      <a:pt x="482" y="148"/>
                      <a:pt x="508" y="149"/>
                    </a:cubicBezTo>
                    <a:cubicBezTo>
                      <a:pt x="534" y="149"/>
                      <a:pt x="572" y="143"/>
                      <a:pt x="575" y="157"/>
                    </a:cubicBezTo>
                    <a:cubicBezTo>
                      <a:pt x="579" y="170"/>
                      <a:pt x="585" y="179"/>
                      <a:pt x="593" y="180"/>
                    </a:cubicBezTo>
                    <a:cubicBezTo>
                      <a:pt x="602" y="181"/>
                      <a:pt x="634" y="187"/>
                      <a:pt x="631" y="211"/>
                    </a:cubicBezTo>
                    <a:cubicBezTo>
                      <a:pt x="627" y="235"/>
                      <a:pt x="607" y="253"/>
                      <a:pt x="624" y="254"/>
                    </a:cubicBezTo>
                    <a:cubicBezTo>
                      <a:pt x="641" y="255"/>
                      <a:pt x="648" y="263"/>
                      <a:pt x="648" y="269"/>
                    </a:cubicBezTo>
                    <a:cubicBezTo>
                      <a:pt x="648" y="276"/>
                      <a:pt x="655" y="287"/>
                      <a:pt x="658" y="295"/>
                    </a:cubicBezTo>
                    <a:cubicBezTo>
                      <a:pt x="661" y="303"/>
                      <a:pt x="663" y="309"/>
                      <a:pt x="653" y="316"/>
                    </a:cubicBezTo>
                    <a:cubicBezTo>
                      <a:pt x="643" y="323"/>
                      <a:pt x="623" y="351"/>
                      <a:pt x="621" y="362"/>
                    </a:cubicBezTo>
                    <a:cubicBezTo>
                      <a:pt x="619" y="373"/>
                      <a:pt x="615" y="391"/>
                      <a:pt x="621" y="392"/>
                    </a:cubicBezTo>
                    <a:cubicBezTo>
                      <a:pt x="626" y="393"/>
                      <a:pt x="627" y="393"/>
                      <a:pt x="637" y="383"/>
                    </a:cubicBezTo>
                    <a:cubicBezTo>
                      <a:pt x="648" y="372"/>
                      <a:pt x="653" y="363"/>
                      <a:pt x="657" y="357"/>
                    </a:cubicBezTo>
                    <a:cubicBezTo>
                      <a:pt x="662" y="351"/>
                      <a:pt x="665" y="340"/>
                      <a:pt x="673" y="337"/>
                    </a:cubicBezTo>
                    <a:cubicBezTo>
                      <a:pt x="681" y="333"/>
                      <a:pt x="683" y="319"/>
                      <a:pt x="689" y="312"/>
                    </a:cubicBezTo>
                    <a:cubicBezTo>
                      <a:pt x="695" y="305"/>
                      <a:pt x="709" y="277"/>
                      <a:pt x="716" y="268"/>
                    </a:cubicBezTo>
                    <a:cubicBezTo>
                      <a:pt x="723" y="259"/>
                      <a:pt x="735" y="261"/>
                      <a:pt x="730" y="271"/>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51" name="Google Shape;2551;g30ae3843c29_0_4768"/>
              <p:cNvSpPr/>
              <p:nvPr/>
            </p:nvSpPr>
            <p:spPr>
              <a:xfrm>
                <a:off x="3271" y="568"/>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52" name="Google Shape;2552;g30ae3843c29_0_4768"/>
              <p:cNvSpPr/>
              <p:nvPr/>
            </p:nvSpPr>
            <p:spPr>
              <a:xfrm>
                <a:off x="3271" y="568"/>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53" name="Google Shape;2553;g30ae3843c29_0_4768"/>
              <p:cNvSpPr/>
              <p:nvPr/>
            </p:nvSpPr>
            <p:spPr>
              <a:xfrm>
                <a:off x="3728" y="1143"/>
                <a:ext cx="307" cy="542"/>
              </a:xfrm>
              <a:custGeom>
                <a:avLst/>
                <a:gdLst/>
                <a:ahLst/>
                <a:cxnLst/>
                <a:rect l="l" t="t" r="r" b="b"/>
                <a:pathLst>
                  <a:path w="421" h="745" extrusionOk="0">
                    <a:moveTo>
                      <a:pt x="420" y="512"/>
                    </a:moveTo>
                    <a:cubicBezTo>
                      <a:pt x="421" y="516"/>
                      <a:pt x="414" y="518"/>
                      <a:pt x="412" y="519"/>
                    </a:cubicBezTo>
                    <a:cubicBezTo>
                      <a:pt x="410" y="520"/>
                      <a:pt x="400" y="522"/>
                      <a:pt x="391" y="530"/>
                    </a:cubicBezTo>
                    <a:cubicBezTo>
                      <a:pt x="382" y="536"/>
                      <a:pt x="389" y="536"/>
                      <a:pt x="366" y="533"/>
                    </a:cubicBezTo>
                    <a:cubicBezTo>
                      <a:pt x="344" y="530"/>
                      <a:pt x="342" y="556"/>
                      <a:pt x="348" y="568"/>
                    </a:cubicBezTo>
                    <a:cubicBezTo>
                      <a:pt x="352" y="580"/>
                      <a:pt x="338" y="582"/>
                      <a:pt x="330" y="588"/>
                    </a:cubicBezTo>
                    <a:cubicBezTo>
                      <a:pt x="323" y="596"/>
                      <a:pt x="321" y="598"/>
                      <a:pt x="320" y="606"/>
                    </a:cubicBezTo>
                    <a:cubicBezTo>
                      <a:pt x="319" y="612"/>
                      <a:pt x="320" y="617"/>
                      <a:pt x="308" y="620"/>
                    </a:cubicBezTo>
                    <a:cubicBezTo>
                      <a:pt x="297" y="623"/>
                      <a:pt x="292" y="634"/>
                      <a:pt x="292" y="646"/>
                    </a:cubicBezTo>
                    <a:cubicBezTo>
                      <a:pt x="292" y="658"/>
                      <a:pt x="290" y="665"/>
                      <a:pt x="280" y="674"/>
                    </a:cubicBezTo>
                    <a:cubicBezTo>
                      <a:pt x="270" y="684"/>
                      <a:pt x="256" y="672"/>
                      <a:pt x="236" y="656"/>
                    </a:cubicBezTo>
                    <a:cubicBezTo>
                      <a:pt x="217" y="642"/>
                      <a:pt x="212" y="680"/>
                      <a:pt x="202" y="701"/>
                    </a:cubicBezTo>
                    <a:cubicBezTo>
                      <a:pt x="192" y="722"/>
                      <a:pt x="180" y="702"/>
                      <a:pt x="170" y="696"/>
                    </a:cubicBezTo>
                    <a:cubicBezTo>
                      <a:pt x="160" y="690"/>
                      <a:pt x="144" y="712"/>
                      <a:pt x="136" y="720"/>
                    </a:cubicBezTo>
                    <a:cubicBezTo>
                      <a:pt x="126" y="728"/>
                      <a:pt x="122" y="722"/>
                      <a:pt x="108" y="714"/>
                    </a:cubicBezTo>
                    <a:cubicBezTo>
                      <a:pt x="94" y="706"/>
                      <a:pt x="76" y="706"/>
                      <a:pt x="72" y="710"/>
                    </a:cubicBezTo>
                    <a:cubicBezTo>
                      <a:pt x="67" y="714"/>
                      <a:pt x="59" y="717"/>
                      <a:pt x="56" y="717"/>
                    </a:cubicBezTo>
                    <a:cubicBezTo>
                      <a:pt x="52" y="717"/>
                      <a:pt x="26" y="720"/>
                      <a:pt x="22" y="728"/>
                    </a:cubicBezTo>
                    <a:cubicBezTo>
                      <a:pt x="20" y="736"/>
                      <a:pt x="10" y="740"/>
                      <a:pt x="6" y="741"/>
                    </a:cubicBezTo>
                    <a:cubicBezTo>
                      <a:pt x="5" y="741"/>
                      <a:pt x="3" y="742"/>
                      <a:pt x="2" y="745"/>
                    </a:cubicBezTo>
                    <a:cubicBezTo>
                      <a:pt x="2" y="745"/>
                      <a:pt x="0" y="716"/>
                      <a:pt x="5" y="700"/>
                    </a:cubicBezTo>
                    <a:cubicBezTo>
                      <a:pt x="10" y="683"/>
                      <a:pt x="3" y="662"/>
                      <a:pt x="11" y="653"/>
                    </a:cubicBezTo>
                    <a:cubicBezTo>
                      <a:pt x="19" y="643"/>
                      <a:pt x="51" y="593"/>
                      <a:pt x="55" y="578"/>
                    </a:cubicBezTo>
                    <a:cubicBezTo>
                      <a:pt x="60" y="564"/>
                      <a:pt x="64" y="548"/>
                      <a:pt x="55" y="535"/>
                    </a:cubicBezTo>
                    <a:cubicBezTo>
                      <a:pt x="47" y="522"/>
                      <a:pt x="30" y="506"/>
                      <a:pt x="35" y="486"/>
                    </a:cubicBezTo>
                    <a:cubicBezTo>
                      <a:pt x="41" y="465"/>
                      <a:pt x="50" y="452"/>
                      <a:pt x="47" y="442"/>
                    </a:cubicBezTo>
                    <a:cubicBezTo>
                      <a:pt x="44" y="432"/>
                      <a:pt x="41" y="355"/>
                      <a:pt x="38" y="341"/>
                    </a:cubicBezTo>
                    <a:cubicBezTo>
                      <a:pt x="35" y="327"/>
                      <a:pt x="12" y="52"/>
                      <a:pt x="10" y="49"/>
                    </a:cubicBezTo>
                    <a:cubicBezTo>
                      <a:pt x="9" y="46"/>
                      <a:pt x="8" y="39"/>
                      <a:pt x="5" y="33"/>
                    </a:cubicBezTo>
                    <a:cubicBezTo>
                      <a:pt x="9" y="41"/>
                      <a:pt x="28" y="72"/>
                      <a:pt x="58" y="54"/>
                    </a:cubicBezTo>
                    <a:cubicBezTo>
                      <a:pt x="78" y="43"/>
                      <a:pt x="86" y="37"/>
                      <a:pt x="92" y="34"/>
                    </a:cubicBezTo>
                    <a:cubicBezTo>
                      <a:pt x="95" y="32"/>
                      <a:pt x="98" y="31"/>
                      <a:pt x="102" y="31"/>
                    </a:cubicBezTo>
                    <a:cubicBezTo>
                      <a:pt x="114" y="30"/>
                      <a:pt x="332" y="4"/>
                      <a:pt x="339" y="4"/>
                    </a:cubicBezTo>
                    <a:cubicBezTo>
                      <a:pt x="346" y="3"/>
                      <a:pt x="360" y="0"/>
                      <a:pt x="362" y="12"/>
                    </a:cubicBezTo>
                    <a:cubicBezTo>
                      <a:pt x="363" y="24"/>
                      <a:pt x="409" y="456"/>
                      <a:pt x="412" y="472"/>
                    </a:cubicBezTo>
                    <a:cubicBezTo>
                      <a:pt x="413" y="487"/>
                      <a:pt x="420" y="510"/>
                      <a:pt x="420" y="512"/>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54" name="Google Shape;2554;g30ae3843c29_0_4768"/>
              <p:cNvSpPr/>
              <p:nvPr/>
            </p:nvSpPr>
            <p:spPr>
              <a:xfrm>
                <a:off x="3731" y="1166"/>
                <a:ext cx="1" cy="1"/>
              </a:xfrm>
              <a:custGeom>
                <a:avLst/>
                <a:gdLst/>
                <a:ahLst/>
                <a:cxnLst/>
                <a:rect l="l" t="t" r="r" b="b"/>
                <a:pathLst>
                  <a:path w="1" h="2" extrusionOk="0">
                    <a:moveTo>
                      <a:pt x="1" y="2"/>
                    </a:moveTo>
                    <a:cubicBezTo>
                      <a:pt x="0" y="1"/>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55" name="Google Shape;2555;g30ae3843c29_0_4768"/>
              <p:cNvSpPr/>
              <p:nvPr/>
            </p:nvSpPr>
            <p:spPr>
              <a:xfrm>
                <a:off x="3731" y="1166"/>
                <a:ext cx="1" cy="1"/>
              </a:xfrm>
              <a:custGeom>
                <a:avLst/>
                <a:gdLst/>
                <a:ahLst/>
                <a:cxnLst/>
                <a:rect l="l" t="t" r="r" b="b"/>
                <a:pathLst>
                  <a:path w="1" h="2" extrusionOk="0">
                    <a:moveTo>
                      <a:pt x="1" y="2"/>
                    </a:moveTo>
                    <a:cubicBezTo>
                      <a:pt x="0" y="1"/>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56" name="Google Shape;2556;g30ae3843c29_0_4768"/>
              <p:cNvSpPr/>
              <p:nvPr/>
            </p:nvSpPr>
            <p:spPr>
              <a:xfrm>
                <a:off x="3509" y="367"/>
                <a:ext cx="82" cy="49"/>
              </a:xfrm>
              <a:custGeom>
                <a:avLst/>
                <a:gdLst/>
                <a:ahLst/>
                <a:cxnLst/>
                <a:rect l="l" t="t" r="r" b="b"/>
                <a:pathLst>
                  <a:path w="112" h="68" extrusionOk="0">
                    <a:moveTo>
                      <a:pt x="86" y="1"/>
                    </a:moveTo>
                    <a:cubicBezTo>
                      <a:pt x="86" y="1"/>
                      <a:pt x="20" y="32"/>
                      <a:pt x="15" y="41"/>
                    </a:cubicBezTo>
                    <a:cubicBezTo>
                      <a:pt x="10" y="50"/>
                      <a:pt x="0" y="54"/>
                      <a:pt x="10" y="61"/>
                    </a:cubicBezTo>
                    <a:cubicBezTo>
                      <a:pt x="19" y="68"/>
                      <a:pt x="36" y="56"/>
                      <a:pt x="46" y="48"/>
                    </a:cubicBezTo>
                    <a:cubicBezTo>
                      <a:pt x="55" y="40"/>
                      <a:pt x="112" y="0"/>
                      <a:pt x="86" y="1"/>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57" name="Google Shape;2557;g30ae3843c29_0_4768"/>
              <p:cNvSpPr/>
              <p:nvPr/>
            </p:nvSpPr>
            <p:spPr>
              <a:xfrm>
                <a:off x="3420" y="448"/>
                <a:ext cx="613" cy="299"/>
              </a:xfrm>
              <a:custGeom>
                <a:avLst/>
                <a:gdLst/>
                <a:ahLst/>
                <a:cxnLst/>
                <a:rect l="l" t="t" r="r" b="b"/>
                <a:pathLst>
                  <a:path w="843" h="411" extrusionOk="0">
                    <a:moveTo>
                      <a:pt x="835" y="215"/>
                    </a:moveTo>
                    <a:cubicBezTo>
                      <a:pt x="826" y="216"/>
                      <a:pt x="815" y="219"/>
                      <a:pt x="805" y="215"/>
                    </a:cubicBezTo>
                    <a:cubicBezTo>
                      <a:pt x="796" y="211"/>
                      <a:pt x="793" y="207"/>
                      <a:pt x="774" y="206"/>
                    </a:cubicBezTo>
                    <a:cubicBezTo>
                      <a:pt x="755" y="205"/>
                      <a:pt x="735" y="221"/>
                      <a:pt x="727" y="217"/>
                    </a:cubicBezTo>
                    <a:cubicBezTo>
                      <a:pt x="720" y="213"/>
                      <a:pt x="724" y="213"/>
                      <a:pt x="711" y="213"/>
                    </a:cubicBezTo>
                    <a:cubicBezTo>
                      <a:pt x="699" y="212"/>
                      <a:pt x="704" y="234"/>
                      <a:pt x="695" y="237"/>
                    </a:cubicBezTo>
                    <a:cubicBezTo>
                      <a:pt x="695" y="238"/>
                      <a:pt x="694" y="238"/>
                      <a:pt x="693" y="238"/>
                    </a:cubicBezTo>
                    <a:cubicBezTo>
                      <a:pt x="686" y="238"/>
                      <a:pt x="679" y="224"/>
                      <a:pt x="653" y="217"/>
                    </a:cubicBezTo>
                    <a:cubicBezTo>
                      <a:pt x="625" y="210"/>
                      <a:pt x="600" y="208"/>
                      <a:pt x="596" y="218"/>
                    </a:cubicBezTo>
                    <a:cubicBezTo>
                      <a:pt x="592" y="228"/>
                      <a:pt x="584" y="235"/>
                      <a:pt x="561" y="237"/>
                    </a:cubicBezTo>
                    <a:cubicBezTo>
                      <a:pt x="537" y="240"/>
                      <a:pt x="524" y="233"/>
                      <a:pt x="519" y="247"/>
                    </a:cubicBezTo>
                    <a:cubicBezTo>
                      <a:pt x="513" y="260"/>
                      <a:pt x="500" y="271"/>
                      <a:pt x="494" y="281"/>
                    </a:cubicBezTo>
                    <a:cubicBezTo>
                      <a:pt x="488" y="292"/>
                      <a:pt x="469" y="315"/>
                      <a:pt x="466" y="307"/>
                    </a:cubicBezTo>
                    <a:cubicBezTo>
                      <a:pt x="463" y="298"/>
                      <a:pt x="471" y="291"/>
                      <a:pt x="474" y="288"/>
                    </a:cubicBezTo>
                    <a:cubicBezTo>
                      <a:pt x="477" y="285"/>
                      <a:pt x="493" y="266"/>
                      <a:pt x="476" y="267"/>
                    </a:cubicBezTo>
                    <a:cubicBezTo>
                      <a:pt x="459" y="269"/>
                      <a:pt x="453" y="273"/>
                      <a:pt x="449" y="281"/>
                    </a:cubicBezTo>
                    <a:cubicBezTo>
                      <a:pt x="446" y="289"/>
                      <a:pt x="433" y="302"/>
                      <a:pt x="429" y="293"/>
                    </a:cubicBezTo>
                    <a:cubicBezTo>
                      <a:pt x="425" y="283"/>
                      <a:pt x="415" y="276"/>
                      <a:pt x="414" y="289"/>
                    </a:cubicBezTo>
                    <a:cubicBezTo>
                      <a:pt x="413" y="301"/>
                      <a:pt x="385" y="393"/>
                      <a:pt x="362" y="411"/>
                    </a:cubicBezTo>
                    <a:cubicBezTo>
                      <a:pt x="359" y="403"/>
                      <a:pt x="352" y="392"/>
                      <a:pt x="352" y="385"/>
                    </a:cubicBezTo>
                    <a:cubicBezTo>
                      <a:pt x="352" y="379"/>
                      <a:pt x="345" y="371"/>
                      <a:pt x="328" y="370"/>
                    </a:cubicBezTo>
                    <a:cubicBezTo>
                      <a:pt x="311" y="369"/>
                      <a:pt x="331" y="351"/>
                      <a:pt x="335" y="327"/>
                    </a:cubicBezTo>
                    <a:cubicBezTo>
                      <a:pt x="338" y="303"/>
                      <a:pt x="306" y="297"/>
                      <a:pt x="297" y="296"/>
                    </a:cubicBezTo>
                    <a:cubicBezTo>
                      <a:pt x="289" y="295"/>
                      <a:pt x="283" y="286"/>
                      <a:pt x="279" y="273"/>
                    </a:cubicBezTo>
                    <a:cubicBezTo>
                      <a:pt x="276" y="259"/>
                      <a:pt x="238" y="265"/>
                      <a:pt x="212" y="265"/>
                    </a:cubicBezTo>
                    <a:cubicBezTo>
                      <a:pt x="186" y="264"/>
                      <a:pt x="131" y="243"/>
                      <a:pt x="116" y="237"/>
                    </a:cubicBezTo>
                    <a:cubicBezTo>
                      <a:pt x="101" y="232"/>
                      <a:pt x="65" y="227"/>
                      <a:pt x="49" y="225"/>
                    </a:cubicBezTo>
                    <a:cubicBezTo>
                      <a:pt x="35" y="222"/>
                      <a:pt x="13" y="197"/>
                      <a:pt x="0" y="186"/>
                    </a:cubicBezTo>
                    <a:cubicBezTo>
                      <a:pt x="0" y="186"/>
                      <a:pt x="65" y="138"/>
                      <a:pt x="84" y="136"/>
                    </a:cubicBezTo>
                    <a:cubicBezTo>
                      <a:pt x="103" y="134"/>
                      <a:pt x="138" y="117"/>
                      <a:pt x="159" y="101"/>
                    </a:cubicBezTo>
                    <a:cubicBezTo>
                      <a:pt x="179" y="84"/>
                      <a:pt x="203" y="65"/>
                      <a:pt x="213" y="49"/>
                    </a:cubicBezTo>
                    <a:cubicBezTo>
                      <a:pt x="223" y="34"/>
                      <a:pt x="241" y="8"/>
                      <a:pt x="266" y="7"/>
                    </a:cubicBezTo>
                    <a:cubicBezTo>
                      <a:pt x="291" y="5"/>
                      <a:pt x="316" y="0"/>
                      <a:pt x="309" y="10"/>
                    </a:cubicBezTo>
                    <a:cubicBezTo>
                      <a:pt x="303" y="20"/>
                      <a:pt x="284" y="23"/>
                      <a:pt x="279" y="34"/>
                    </a:cubicBezTo>
                    <a:cubicBezTo>
                      <a:pt x="275" y="45"/>
                      <a:pt x="255" y="76"/>
                      <a:pt x="244" y="90"/>
                    </a:cubicBezTo>
                    <a:cubicBezTo>
                      <a:pt x="233" y="104"/>
                      <a:pt x="225" y="120"/>
                      <a:pt x="231" y="121"/>
                    </a:cubicBezTo>
                    <a:cubicBezTo>
                      <a:pt x="236" y="121"/>
                      <a:pt x="253" y="113"/>
                      <a:pt x="258" y="109"/>
                    </a:cubicBezTo>
                    <a:cubicBezTo>
                      <a:pt x="263" y="105"/>
                      <a:pt x="281" y="99"/>
                      <a:pt x="294" y="103"/>
                    </a:cubicBezTo>
                    <a:cubicBezTo>
                      <a:pt x="307" y="108"/>
                      <a:pt x="327" y="116"/>
                      <a:pt x="335" y="127"/>
                    </a:cubicBezTo>
                    <a:cubicBezTo>
                      <a:pt x="343" y="137"/>
                      <a:pt x="373" y="177"/>
                      <a:pt x="395" y="166"/>
                    </a:cubicBezTo>
                    <a:cubicBezTo>
                      <a:pt x="416" y="156"/>
                      <a:pt x="417" y="155"/>
                      <a:pt x="425" y="161"/>
                    </a:cubicBezTo>
                    <a:cubicBezTo>
                      <a:pt x="434" y="167"/>
                      <a:pt x="437" y="185"/>
                      <a:pt x="454" y="166"/>
                    </a:cubicBezTo>
                    <a:cubicBezTo>
                      <a:pt x="471" y="147"/>
                      <a:pt x="502" y="127"/>
                      <a:pt x="517" y="121"/>
                    </a:cubicBezTo>
                    <a:cubicBezTo>
                      <a:pt x="533" y="114"/>
                      <a:pt x="575" y="124"/>
                      <a:pt x="588" y="115"/>
                    </a:cubicBezTo>
                    <a:cubicBezTo>
                      <a:pt x="601" y="107"/>
                      <a:pt x="633" y="93"/>
                      <a:pt x="643" y="95"/>
                    </a:cubicBezTo>
                    <a:cubicBezTo>
                      <a:pt x="653" y="97"/>
                      <a:pt x="650" y="124"/>
                      <a:pt x="651" y="129"/>
                    </a:cubicBezTo>
                    <a:cubicBezTo>
                      <a:pt x="651" y="133"/>
                      <a:pt x="662" y="136"/>
                      <a:pt x="677" y="136"/>
                    </a:cubicBezTo>
                    <a:cubicBezTo>
                      <a:pt x="693" y="136"/>
                      <a:pt x="697" y="137"/>
                      <a:pt x="705" y="136"/>
                    </a:cubicBezTo>
                    <a:cubicBezTo>
                      <a:pt x="713" y="135"/>
                      <a:pt x="726" y="113"/>
                      <a:pt x="738" y="127"/>
                    </a:cubicBezTo>
                    <a:cubicBezTo>
                      <a:pt x="750" y="141"/>
                      <a:pt x="747" y="156"/>
                      <a:pt x="749" y="161"/>
                    </a:cubicBezTo>
                    <a:cubicBezTo>
                      <a:pt x="752" y="167"/>
                      <a:pt x="773" y="189"/>
                      <a:pt x="778" y="190"/>
                    </a:cubicBezTo>
                    <a:cubicBezTo>
                      <a:pt x="783" y="191"/>
                      <a:pt x="813" y="207"/>
                      <a:pt x="815" y="202"/>
                    </a:cubicBezTo>
                    <a:cubicBezTo>
                      <a:pt x="817" y="197"/>
                      <a:pt x="829" y="184"/>
                      <a:pt x="835" y="191"/>
                    </a:cubicBezTo>
                    <a:cubicBezTo>
                      <a:pt x="841" y="197"/>
                      <a:pt x="843" y="215"/>
                      <a:pt x="835" y="215"/>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58" name="Google Shape;2558;g30ae3843c29_0_4768"/>
              <p:cNvSpPr/>
              <p:nvPr/>
            </p:nvSpPr>
            <p:spPr>
              <a:xfrm>
                <a:off x="3795" y="635"/>
                <a:ext cx="394" cy="533"/>
              </a:xfrm>
              <a:custGeom>
                <a:avLst/>
                <a:gdLst/>
                <a:ahLst/>
                <a:cxnLst/>
                <a:rect l="l" t="t" r="r" b="b"/>
                <a:pathLst>
                  <a:path w="541" h="732" extrusionOk="0">
                    <a:moveTo>
                      <a:pt x="537" y="460"/>
                    </a:moveTo>
                    <a:cubicBezTo>
                      <a:pt x="534" y="477"/>
                      <a:pt x="534" y="501"/>
                      <a:pt x="525" y="503"/>
                    </a:cubicBezTo>
                    <a:cubicBezTo>
                      <a:pt x="515" y="504"/>
                      <a:pt x="504" y="491"/>
                      <a:pt x="500" y="510"/>
                    </a:cubicBezTo>
                    <a:cubicBezTo>
                      <a:pt x="496" y="529"/>
                      <a:pt x="494" y="535"/>
                      <a:pt x="494" y="539"/>
                    </a:cubicBezTo>
                    <a:cubicBezTo>
                      <a:pt x="494" y="543"/>
                      <a:pt x="488" y="559"/>
                      <a:pt x="483" y="559"/>
                    </a:cubicBezTo>
                    <a:cubicBezTo>
                      <a:pt x="477" y="559"/>
                      <a:pt x="471" y="564"/>
                      <a:pt x="470" y="587"/>
                    </a:cubicBezTo>
                    <a:cubicBezTo>
                      <a:pt x="469" y="609"/>
                      <a:pt x="451" y="643"/>
                      <a:pt x="447" y="657"/>
                    </a:cubicBezTo>
                    <a:cubicBezTo>
                      <a:pt x="443" y="672"/>
                      <a:pt x="443" y="677"/>
                      <a:pt x="437" y="679"/>
                    </a:cubicBezTo>
                    <a:cubicBezTo>
                      <a:pt x="437" y="679"/>
                      <a:pt x="436" y="679"/>
                      <a:pt x="435" y="679"/>
                    </a:cubicBezTo>
                    <a:cubicBezTo>
                      <a:pt x="435" y="679"/>
                      <a:pt x="435" y="679"/>
                      <a:pt x="435" y="679"/>
                    </a:cubicBezTo>
                    <a:cubicBezTo>
                      <a:pt x="412" y="684"/>
                      <a:pt x="270" y="710"/>
                      <a:pt x="270" y="710"/>
                    </a:cubicBezTo>
                    <a:cubicBezTo>
                      <a:pt x="268" y="698"/>
                      <a:pt x="254" y="701"/>
                      <a:pt x="247" y="702"/>
                    </a:cubicBezTo>
                    <a:cubicBezTo>
                      <a:pt x="240" y="702"/>
                      <a:pt x="22" y="728"/>
                      <a:pt x="10" y="729"/>
                    </a:cubicBezTo>
                    <a:cubicBezTo>
                      <a:pt x="6" y="729"/>
                      <a:pt x="3" y="730"/>
                      <a:pt x="0" y="732"/>
                    </a:cubicBezTo>
                    <a:cubicBezTo>
                      <a:pt x="2" y="730"/>
                      <a:pt x="24" y="714"/>
                      <a:pt x="32" y="697"/>
                    </a:cubicBezTo>
                    <a:cubicBezTo>
                      <a:pt x="40" y="679"/>
                      <a:pt x="69" y="601"/>
                      <a:pt x="67" y="565"/>
                    </a:cubicBezTo>
                    <a:cubicBezTo>
                      <a:pt x="65" y="529"/>
                      <a:pt x="35" y="447"/>
                      <a:pt x="17" y="423"/>
                    </a:cubicBezTo>
                    <a:cubicBezTo>
                      <a:pt x="0" y="399"/>
                      <a:pt x="7" y="392"/>
                      <a:pt x="7" y="386"/>
                    </a:cubicBezTo>
                    <a:cubicBezTo>
                      <a:pt x="8" y="380"/>
                      <a:pt x="20" y="369"/>
                      <a:pt x="13" y="355"/>
                    </a:cubicBezTo>
                    <a:cubicBezTo>
                      <a:pt x="7" y="342"/>
                      <a:pt x="3" y="323"/>
                      <a:pt x="8" y="315"/>
                    </a:cubicBezTo>
                    <a:cubicBezTo>
                      <a:pt x="13" y="306"/>
                      <a:pt x="27" y="295"/>
                      <a:pt x="27" y="269"/>
                    </a:cubicBezTo>
                    <a:cubicBezTo>
                      <a:pt x="27" y="243"/>
                      <a:pt x="11" y="239"/>
                      <a:pt x="29" y="208"/>
                    </a:cubicBezTo>
                    <a:cubicBezTo>
                      <a:pt x="46" y="177"/>
                      <a:pt x="55" y="164"/>
                      <a:pt x="67" y="148"/>
                    </a:cubicBezTo>
                    <a:cubicBezTo>
                      <a:pt x="79" y="132"/>
                      <a:pt x="97" y="107"/>
                      <a:pt x="96" y="137"/>
                    </a:cubicBezTo>
                    <a:cubicBezTo>
                      <a:pt x="95" y="167"/>
                      <a:pt x="103" y="177"/>
                      <a:pt x="103" y="164"/>
                    </a:cubicBezTo>
                    <a:cubicBezTo>
                      <a:pt x="104" y="151"/>
                      <a:pt x="111" y="144"/>
                      <a:pt x="111" y="153"/>
                    </a:cubicBezTo>
                    <a:cubicBezTo>
                      <a:pt x="111" y="163"/>
                      <a:pt x="117" y="169"/>
                      <a:pt x="119" y="161"/>
                    </a:cubicBezTo>
                    <a:cubicBezTo>
                      <a:pt x="120" y="153"/>
                      <a:pt x="124" y="135"/>
                      <a:pt x="121" y="127"/>
                    </a:cubicBezTo>
                    <a:cubicBezTo>
                      <a:pt x="119" y="119"/>
                      <a:pt x="107" y="89"/>
                      <a:pt x="127" y="82"/>
                    </a:cubicBezTo>
                    <a:cubicBezTo>
                      <a:pt x="147" y="75"/>
                      <a:pt x="169" y="65"/>
                      <a:pt x="162" y="58"/>
                    </a:cubicBezTo>
                    <a:cubicBezTo>
                      <a:pt x="155" y="51"/>
                      <a:pt x="145" y="37"/>
                      <a:pt x="151" y="27"/>
                    </a:cubicBezTo>
                    <a:cubicBezTo>
                      <a:pt x="156" y="20"/>
                      <a:pt x="167" y="5"/>
                      <a:pt x="183" y="2"/>
                    </a:cubicBezTo>
                    <a:cubicBezTo>
                      <a:pt x="190" y="0"/>
                      <a:pt x="198" y="1"/>
                      <a:pt x="207" y="5"/>
                    </a:cubicBezTo>
                    <a:cubicBezTo>
                      <a:pt x="236" y="18"/>
                      <a:pt x="262" y="26"/>
                      <a:pt x="275" y="31"/>
                    </a:cubicBezTo>
                    <a:cubicBezTo>
                      <a:pt x="289" y="35"/>
                      <a:pt x="302" y="47"/>
                      <a:pt x="315" y="44"/>
                    </a:cubicBezTo>
                    <a:cubicBezTo>
                      <a:pt x="327" y="41"/>
                      <a:pt x="359" y="45"/>
                      <a:pt x="366" y="63"/>
                    </a:cubicBezTo>
                    <a:cubicBezTo>
                      <a:pt x="373" y="80"/>
                      <a:pt x="371" y="107"/>
                      <a:pt x="361" y="107"/>
                    </a:cubicBezTo>
                    <a:cubicBezTo>
                      <a:pt x="351" y="108"/>
                      <a:pt x="353" y="117"/>
                      <a:pt x="360" y="120"/>
                    </a:cubicBezTo>
                    <a:cubicBezTo>
                      <a:pt x="367" y="123"/>
                      <a:pt x="376" y="135"/>
                      <a:pt x="379" y="147"/>
                    </a:cubicBezTo>
                    <a:cubicBezTo>
                      <a:pt x="381" y="158"/>
                      <a:pt x="389" y="217"/>
                      <a:pt x="379" y="223"/>
                    </a:cubicBezTo>
                    <a:cubicBezTo>
                      <a:pt x="368" y="229"/>
                      <a:pt x="367" y="245"/>
                      <a:pt x="367" y="256"/>
                    </a:cubicBezTo>
                    <a:cubicBezTo>
                      <a:pt x="366" y="267"/>
                      <a:pt x="364" y="276"/>
                      <a:pt x="354" y="280"/>
                    </a:cubicBezTo>
                    <a:cubicBezTo>
                      <a:pt x="344" y="284"/>
                      <a:pt x="311" y="325"/>
                      <a:pt x="334" y="342"/>
                    </a:cubicBezTo>
                    <a:cubicBezTo>
                      <a:pt x="357" y="359"/>
                      <a:pt x="371" y="363"/>
                      <a:pt x="380" y="349"/>
                    </a:cubicBezTo>
                    <a:cubicBezTo>
                      <a:pt x="389" y="335"/>
                      <a:pt x="393" y="333"/>
                      <a:pt x="393" y="322"/>
                    </a:cubicBezTo>
                    <a:cubicBezTo>
                      <a:pt x="394" y="311"/>
                      <a:pt x="390" y="297"/>
                      <a:pt x="402" y="290"/>
                    </a:cubicBezTo>
                    <a:cubicBezTo>
                      <a:pt x="414" y="283"/>
                      <a:pt x="445" y="274"/>
                      <a:pt x="445" y="272"/>
                    </a:cubicBezTo>
                    <a:cubicBezTo>
                      <a:pt x="445" y="270"/>
                      <a:pt x="469" y="262"/>
                      <a:pt x="479" y="292"/>
                    </a:cubicBezTo>
                    <a:cubicBezTo>
                      <a:pt x="489" y="322"/>
                      <a:pt x="517" y="387"/>
                      <a:pt x="521" y="400"/>
                    </a:cubicBezTo>
                    <a:cubicBezTo>
                      <a:pt x="525" y="413"/>
                      <a:pt x="541" y="443"/>
                      <a:pt x="537" y="460"/>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494C4F"/>
                  </a:solidFill>
                  <a:latin typeface="Calibri"/>
                  <a:ea typeface="Calibri"/>
                  <a:cs typeface="Calibri"/>
                  <a:sym typeface="Calibri"/>
                </a:endParaRPr>
              </a:p>
            </p:txBody>
          </p:sp>
          <p:sp>
            <p:nvSpPr>
              <p:cNvPr id="2559" name="Google Shape;2559;g30ae3843c29_0_4768"/>
              <p:cNvSpPr/>
              <p:nvPr/>
            </p:nvSpPr>
            <p:spPr>
              <a:xfrm>
                <a:off x="3851" y="643"/>
                <a:ext cx="16" cy="25"/>
              </a:xfrm>
              <a:custGeom>
                <a:avLst/>
                <a:gdLst/>
                <a:ahLst/>
                <a:cxnLst/>
                <a:rect l="l" t="t" r="r" b="b"/>
                <a:pathLst>
                  <a:path w="22" h="34" extrusionOk="0">
                    <a:moveTo>
                      <a:pt x="6" y="7"/>
                    </a:moveTo>
                    <a:cubicBezTo>
                      <a:pt x="6" y="7"/>
                      <a:pt x="0" y="20"/>
                      <a:pt x="6" y="27"/>
                    </a:cubicBezTo>
                    <a:cubicBezTo>
                      <a:pt x="13" y="34"/>
                      <a:pt x="22" y="8"/>
                      <a:pt x="18" y="7"/>
                    </a:cubicBezTo>
                    <a:cubicBezTo>
                      <a:pt x="14" y="6"/>
                      <a:pt x="9" y="0"/>
                      <a:pt x="6" y="7"/>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60" name="Google Shape;2560;g30ae3843c29_0_4768"/>
              <p:cNvSpPr/>
              <p:nvPr/>
            </p:nvSpPr>
            <p:spPr>
              <a:xfrm>
                <a:off x="4649" y="1252"/>
                <a:ext cx="345" cy="226"/>
              </a:xfrm>
              <a:custGeom>
                <a:avLst/>
                <a:gdLst/>
                <a:ahLst/>
                <a:cxnLst/>
                <a:rect l="l" t="t" r="r" b="b"/>
                <a:pathLst>
                  <a:path w="474" h="311" extrusionOk="0">
                    <a:moveTo>
                      <a:pt x="462" y="240"/>
                    </a:moveTo>
                    <a:cubicBezTo>
                      <a:pt x="454" y="253"/>
                      <a:pt x="456" y="263"/>
                      <a:pt x="451" y="272"/>
                    </a:cubicBezTo>
                    <a:cubicBezTo>
                      <a:pt x="449" y="276"/>
                      <a:pt x="433" y="309"/>
                      <a:pt x="433" y="309"/>
                    </a:cubicBezTo>
                    <a:cubicBezTo>
                      <a:pt x="404" y="309"/>
                      <a:pt x="404" y="309"/>
                      <a:pt x="404" y="309"/>
                    </a:cubicBezTo>
                    <a:cubicBezTo>
                      <a:pt x="405" y="302"/>
                      <a:pt x="375" y="228"/>
                      <a:pt x="368" y="238"/>
                    </a:cubicBezTo>
                    <a:cubicBezTo>
                      <a:pt x="361" y="248"/>
                      <a:pt x="361" y="265"/>
                      <a:pt x="348" y="254"/>
                    </a:cubicBezTo>
                    <a:cubicBezTo>
                      <a:pt x="335" y="244"/>
                      <a:pt x="307" y="229"/>
                      <a:pt x="311" y="218"/>
                    </a:cubicBezTo>
                    <a:cubicBezTo>
                      <a:pt x="314" y="206"/>
                      <a:pt x="321" y="201"/>
                      <a:pt x="326" y="196"/>
                    </a:cubicBezTo>
                    <a:cubicBezTo>
                      <a:pt x="331" y="190"/>
                      <a:pt x="347" y="192"/>
                      <a:pt x="331" y="182"/>
                    </a:cubicBezTo>
                    <a:cubicBezTo>
                      <a:pt x="316" y="171"/>
                      <a:pt x="315" y="156"/>
                      <a:pt x="316" y="150"/>
                    </a:cubicBezTo>
                    <a:cubicBezTo>
                      <a:pt x="317" y="144"/>
                      <a:pt x="307" y="134"/>
                      <a:pt x="303" y="131"/>
                    </a:cubicBezTo>
                    <a:cubicBezTo>
                      <a:pt x="299" y="128"/>
                      <a:pt x="303" y="118"/>
                      <a:pt x="304" y="110"/>
                    </a:cubicBezTo>
                    <a:cubicBezTo>
                      <a:pt x="305" y="103"/>
                      <a:pt x="296" y="103"/>
                      <a:pt x="294" y="92"/>
                    </a:cubicBezTo>
                    <a:cubicBezTo>
                      <a:pt x="292" y="80"/>
                      <a:pt x="289" y="70"/>
                      <a:pt x="300" y="63"/>
                    </a:cubicBezTo>
                    <a:cubicBezTo>
                      <a:pt x="305" y="60"/>
                      <a:pt x="310" y="55"/>
                      <a:pt x="310" y="45"/>
                    </a:cubicBezTo>
                    <a:cubicBezTo>
                      <a:pt x="310" y="43"/>
                      <a:pt x="309" y="42"/>
                      <a:pt x="309" y="41"/>
                    </a:cubicBezTo>
                    <a:cubicBezTo>
                      <a:pt x="309" y="41"/>
                      <a:pt x="309" y="40"/>
                      <a:pt x="309" y="40"/>
                    </a:cubicBezTo>
                    <a:cubicBezTo>
                      <a:pt x="309" y="40"/>
                      <a:pt x="309" y="39"/>
                      <a:pt x="309" y="39"/>
                    </a:cubicBezTo>
                    <a:cubicBezTo>
                      <a:pt x="307" y="35"/>
                      <a:pt x="304" y="36"/>
                      <a:pt x="303" y="35"/>
                    </a:cubicBezTo>
                    <a:cubicBezTo>
                      <a:pt x="301" y="33"/>
                      <a:pt x="292" y="36"/>
                      <a:pt x="288" y="41"/>
                    </a:cubicBezTo>
                    <a:cubicBezTo>
                      <a:pt x="286" y="45"/>
                      <a:pt x="286" y="52"/>
                      <a:pt x="283" y="61"/>
                    </a:cubicBezTo>
                    <a:cubicBezTo>
                      <a:pt x="280" y="71"/>
                      <a:pt x="270" y="71"/>
                      <a:pt x="264" y="73"/>
                    </a:cubicBezTo>
                    <a:cubicBezTo>
                      <a:pt x="258" y="76"/>
                      <a:pt x="260" y="79"/>
                      <a:pt x="260" y="83"/>
                    </a:cubicBezTo>
                    <a:cubicBezTo>
                      <a:pt x="259" y="87"/>
                      <a:pt x="252" y="99"/>
                      <a:pt x="246" y="103"/>
                    </a:cubicBezTo>
                    <a:cubicBezTo>
                      <a:pt x="240" y="106"/>
                      <a:pt x="240" y="105"/>
                      <a:pt x="248" y="111"/>
                    </a:cubicBezTo>
                    <a:cubicBezTo>
                      <a:pt x="256" y="119"/>
                      <a:pt x="256" y="133"/>
                      <a:pt x="260" y="142"/>
                    </a:cubicBezTo>
                    <a:cubicBezTo>
                      <a:pt x="264" y="151"/>
                      <a:pt x="259" y="174"/>
                      <a:pt x="257" y="189"/>
                    </a:cubicBezTo>
                    <a:cubicBezTo>
                      <a:pt x="255" y="204"/>
                      <a:pt x="276" y="225"/>
                      <a:pt x="285" y="238"/>
                    </a:cubicBezTo>
                    <a:cubicBezTo>
                      <a:pt x="294" y="251"/>
                      <a:pt x="300" y="261"/>
                      <a:pt x="306" y="277"/>
                    </a:cubicBezTo>
                    <a:cubicBezTo>
                      <a:pt x="312" y="292"/>
                      <a:pt x="298" y="309"/>
                      <a:pt x="298" y="309"/>
                    </a:cubicBezTo>
                    <a:cubicBezTo>
                      <a:pt x="297" y="311"/>
                      <a:pt x="297" y="311"/>
                      <a:pt x="297" y="311"/>
                    </a:cubicBezTo>
                    <a:cubicBezTo>
                      <a:pt x="292" y="307"/>
                      <a:pt x="286" y="302"/>
                      <a:pt x="276" y="296"/>
                    </a:cubicBezTo>
                    <a:cubicBezTo>
                      <a:pt x="256" y="285"/>
                      <a:pt x="218" y="295"/>
                      <a:pt x="218" y="287"/>
                    </a:cubicBezTo>
                    <a:cubicBezTo>
                      <a:pt x="216" y="281"/>
                      <a:pt x="212" y="263"/>
                      <a:pt x="209" y="263"/>
                    </a:cubicBezTo>
                    <a:cubicBezTo>
                      <a:pt x="206" y="263"/>
                      <a:pt x="184" y="277"/>
                      <a:pt x="170" y="271"/>
                    </a:cubicBezTo>
                    <a:cubicBezTo>
                      <a:pt x="155" y="263"/>
                      <a:pt x="162" y="239"/>
                      <a:pt x="180" y="222"/>
                    </a:cubicBezTo>
                    <a:cubicBezTo>
                      <a:pt x="198" y="205"/>
                      <a:pt x="165" y="174"/>
                      <a:pt x="158" y="166"/>
                    </a:cubicBezTo>
                    <a:cubicBezTo>
                      <a:pt x="151" y="158"/>
                      <a:pt x="125" y="151"/>
                      <a:pt x="113" y="129"/>
                    </a:cubicBezTo>
                    <a:cubicBezTo>
                      <a:pt x="105" y="114"/>
                      <a:pt x="90" y="116"/>
                      <a:pt x="82" y="125"/>
                    </a:cubicBezTo>
                    <a:cubicBezTo>
                      <a:pt x="82" y="125"/>
                      <a:pt x="82" y="125"/>
                      <a:pt x="82" y="125"/>
                    </a:cubicBezTo>
                    <a:cubicBezTo>
                      <a:pt x="63" y="72"/>
                      <a:pt x="32" y="78"/>
                      <a:pt x="28" y="77"/>
                    </a:cubicBezTo>
                    <a:cubicBezTo>
                      <a:pt x="25" y="75"/>
                      <a:pt x="5" y="76"/>
                      <a:pt x="2" y="77"/>
                    </a:cubicBezTo>
                    <a:cubicBezTo>
                      <a:pt x="0" y="65"/>
                      <a:pt x="0" y="65"/>
                      <a:pt x="0" y="65"/>
                    </a:cubicBezTo>
                    <a:cubicBezTo>
                      <a:pt x="318" y="0"/>
                      <a:pt x="318" y="0"/>
                      <a:pt x="318" y="0"/>
                    </a:cubicBezTo>
                    <a:cubicBezTo>
                      <a:pt x="328" y="33"/>
                      <a:pt x="328" y="33"/>
                      <a:pt x="328" y="33"/>
                    </a:cubicBezTo>
                    <a:cubicBezTo>
                      <a:pt x="329" y="34"/>
                      <a:pt x="329" y="34"/>
                      <a:pt x="329" y="34"/>
                    </a:cubicBezTo>
                    <a:cubicBezTo>
                      <a:pt x="329" y="35"/>
                      <a:pt x="329" y="35"/>
                      <a:pt x="329" y="35"/>
                    </a:cubicBezTo>
                    <a:cubicBezTo>
                      <a:pt x="333" y="46"/>
                      <a:pt x="333" y="46"/>
                      <a:pt x="333" y="46"/>
                    </a:cubicBezTo>
                    <a:cubicBezTo>
                      <a:pt x="384" y="206"/>
                      <a:pt x="384" y="206"/>
                      <a:pt x="384" y="206"/>
                    </a:cubicBezTo>
                    <a:cubicBezTo>
                      <a:pt x="384" y="206"/>
                      <a:pt x="457" y="196"/>
                      <a:pt x="463" y="196"/>
                    </a:cubicBezTo>
                    <a:cubicBezTo>
                      <a:pt x="463" y="196"/>
                      <a:pt x="474" y="220"/>
                      <a:pt x="462" y="240"/>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61" name="Google Shape;2561;g30ae3843c29_0_4768"/>
              <p:cNvSpPr/>
              <p:nvPr/>
            </p:nvSpPr>
            <p:spPr>
              <a:xfrm>
                <a:off x="4532" y="1299"/>
                <a:ext cx="119" cy="95"/>
              </a:xfrm>
              <a:custGeom>
                <a:avLst/>
                <a:gdLst/>
                <a:ahLst/>
                <a:cxnLst/>
                <a:rect l="l" t="t" r="r" b="b"/>
                <a:pathLst>
                  <a:path w="163" h="130" extrusionOk="0">
                    <a:moveTo>
                      <a:pt x="163" y="12"/>
                    </a:moveTo>
                    <a:cubicBezTo>
                      <a:pt x="163" y="12"/>
                      <a:pt x="163" y="12"/>
                      <a:pt x="163" y="12"/>
                    </a:cubicBezTo>
                    <a:cubicBezTo>
                      <a:pt x="161" y="12"/>
                      <a:pt x="143" y="22"/>
                      <a:pt x="131" y="36"/>
                    </a:cubicBezTo>
                    <a:cubicBezTo>
                      <a:pt x="127" y="41"/>
                      <a:pt x="123" y="43"/>
                      <a:pt x="118" y="43"/>
                    </a:cubicBezTo>
                    <a:cubicBezTo>
                      <a:pt x="109" y="43"/>
                      <a:pt x="99" y="35"/>
                      <a:pt x="98" y="31"/>
                    </a:cubicBezTo>
                    <a:cubicBezTo>
                      <a:pt x="98" y="30"/>
                      <a:pt x="97" y="29"/>
                      <a:pt x="96" y="29"/>
                    </a:cubicBezTo>
                    <a:cubicBezTo>
                      <a:pt x="96" y="29"/>
                      <a:pt x="96" y="29"/>
                      <a:pt x="96" y="29"/>
                    </a:cubicBezTo>
                    <a:cubicBezTo>
                      <a:pt x="93" y="30"/>
                      <a:pt x="89" y="38"/>
                      <a:pt x="87" y="45"/>
                    </a:cubicBezTo>
                    <a:cubicBezTo>
                      <a:pt x="85" y="54"/>
                      <a:pt x="81" y="60"/>
                      <a:pt x="73" y="65"/>
                    </a:cubicBezTo>
                    <a:cubicBezTo>
                      <a:pt x="65" y="70"/>
                      <a:pt x="59" y="66"/>
                      <a:pt x="56" y="68"/>
                    </a:cubicBezTo>
                    <a:cubicBezTo>
                      <a:pt x="53" y="70"/>
                      <a:pt x="37" y="92"/>
                      <a:pt x="27" y="111"/>
                    </a:cubicBezTo>
                    <a:cubicBezTo>
                      <a:pt x="15" y="130"/>
                      <a:pt x="11" y="117"/>
                      <a:pt x="11" y="117"/>
                    </a:cubicBezTo>
                    <a:cubicBezTo>
                      <a:pt x="0" y="33"/>
                      <a:pt x="0" y="33"/>
                      <a:pt x="0" y="33"/>
                    </a:cubicBezTo>
                    <a:cubicBezTo>
                      <a:pt x="93" y="14"/>
                      <a:pt x="93" y="14"/>
                      <a:pt x="93" y="14"/>
                    </a:cubicBezTo>
                    <a:cubicBezTo>
                      <a:pt x="93" y="14"/>
                      <a:pt x="93" y="14"/>
                      <a:pt x="93" y="14"/>
                    </a:cubicBezTo>
                    <a:cubicBezTo>
                      <a:pt x="161" y="0"/>
                      <a:pt x="161" y="0"/>
                      <a:pt x="161" y="0"/>
                    </a:cubicBezTo>
                    <a:lnTo>
                      <a:pt x="163" y="12"/>
                    </a:ln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62" name="Google Shape;2562;g30ae3843c29_0_4768"/>
              <p:cNvSpPr/>
              <p:nvPr/>
            </p:nvSpPr>
            <p:spPr>
              <a:xfrm>
                <a:off x="4881" y="1219"/>
                <a:ext cx="107" cy="183"/>
              </a:xfrm>
              <a:custGeom>
                <a:avLst/>
                <a:gdLst/>
                <a:ahLst/>
                <a:cxnLst/>
                <a:rect l="l" t="t" r="r" b="b"/>
                <a:pathLst>
                  <a:path w="147" h="251" extrusionOk="0">
                    <a:moveTo>
                      <a:pt x="145" y="216"/>
                    </a:moveTo>
                    <a:cubicBezTo>
                      <a:pt x="144" y="224"/>
                      <a:pt x="145" y="241"/>
                      <a:pt x="145" y="241"/>
                    </a:cubicBezTo>
                    <a:cubicBezTo>
                      <a:pt x="139" y="241"/>
                      <a:pt x="66" y="251"/>
                      <a:pt x="66" y="251"/>
                    </a:cubicBezTo>
                    <a:cubicBezTo>
                      <a:pt x="15" y="91"/>
                      <a:pt x="15" y="91"/>
                      <a:pt x="15" y="91"/>
                    </a:cubicBezTo>
                    <a:cubicBezTo>
                      <a:pt x="11" y="80"/>
                      <a:pt x="11" y="80"/>
                      <a:pt x="11" y="80"/>
                    </a:cubicBezTo>
                    <a:cubicBezTo>
                      <a:pt x="11" y="79"/>
                      <a:pt x="11" y="79"/>
                      <a:pt x="11" y="79"/>
                    </a:cubicBezTo>
                    <a:cubicBezTo>
                      <a:pt x="10" y="78"/>
                      <a:pt x="10" y="78"/>
                      <a:pt x="10" y="78"/>
                    </a:cubicBezTo>
                    <a:cubicBezTo>
                      <a:pt x="0" y="45"/>
                      <a:pt x="0" y="45"/>
                      <a:pt x="0" y="45"/>
                    </a:cubicBezTo>
                    <a:cubicBezTo>
                      <a:pt x="7" y="44"/>
                      <a:pt x="5" y="42"/>
                      <a:pt x="6" y="37"/>
                    </a:cubicBezTo>
                    <a:cubicBezTo>
                      <a:pt x="7" y="32"/>
                      <a:pt x="9" y="24"/>
                      <a:pt x="18" y="12"/>
                    </a:cubicBezTo>
                    <a:cubicBezTo>
                      <a:pt x="28" y="0"/>
                      <a:pt x="48" y="6"/>
                      <a:pt x="50" y="16"/>
                    </a:cubicBezTo>
                    <a:cubicBezTo>
                      <a:pt x="52" y="27"/>
                      <a:pt x="46" y="45"/>
                      <a:pt x="45" y="55"/>
                    </a:cubicBezTo>
                    <a:cubicBezTo>
                      <a:pt x="44" y="63"/>
                      <a:pt x="54" y="79"/>
                      <a:pt x="63" y="89"/>
                    </a:cubicBezTo>
                    <a:cubicBezTo>
                      <a:pt x="63" y="89"/>
                      <a:pt x="64" y="89"/>
                      <a:pt x="64" y="89"/>
                    </a:cubicBezTo>
                    <a:cubicBezTo>
                      <a:pt x="66" y="91"/>
                      <a:pt x="68" y="93"/>
                      <a:pt x="70" y="95"/>
                    </a:cubicBezTo>
                    <a:cubicBezTo>
                      <a:pt x="81" y="103"/>
                      <a:pt x="79" y="112"/>
                      <a:pt x="83" y="129"/>
                    </a:cubicBezTo>
                    <a:cubicBezTo>
                      <a:pt x="87" y="147"/>
                      <a:pt x="97" y="152"/>
                      <a:pt x="105" y="163"/>
                    </a:cubicBezTo>
                    <a:cubicBezTo>
                      <a:pt x="113" y="174"/>
                      <a:pt x="122" y="174"/>
                      <a:pt x="134" y="183"/>
                    </a:cubicBezTo>
                    <a:cubicBezTo>
                      <a:pt x="147" y="193"/>
                      <a:pt x="134" y="187"/>
                      <a:pt x="134" y="195"/>
                    </a:cubicBezTo>
                    <a:cubicBezTo>
                      <a:pt x="134" y="203"/>
                      <a:pt x="134" y="205"/>
                      <a:pt x="140" y="207"/>
                    </a:cubicBezTo>
                    <a:cubicBezTo>
                      <a:pt x="145" y="210"/>
                      <a:pt x="146" y="209"/>
                      <a:pt x="145" y="216"/>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63" name="Google Shape;2563;g30ae3843c29_0_4768"/>
              <p:cNvSpPr/>
              <p:nvPr/>
            </p:nvSpPr>
            <p:spPr>
              <a:xfrm>
                <a:off x="4382" y="954"/>
                <a:ext cx="583" cy="383"/>
              </a:xfrm>
              <a:custGeom>
                <a:avLst/>
                <a:gdLst/>
                <a:ahLst/>
                <a:cxnLst/>
                <a:rect l="l" t="t" r="r" b="b"/>
                <a:pathLst>
                  <a:path w="801" h="527" extrusionOk="0">
                    <a:moveTo>
                      <a:pt x="779" y="334"/>
                    </a:moveTo>
                    <a:cubicBezTo>
                      <a:pt x="772" y="340"/>
                      <a:pt x="768" y="345"/>
                      <a:pt x="765" y="356"/>
                    </a:cubicBezTo>
                    <a:cubicBezTo>
                      <a:pt x="762" y="367"/>
                      <a:pt x="748" y="391"/>
                      <a:pt x="735" y="380"/>
                    </a:cubicBezTo>
                    <a:cubicBezTo>
                      <a:pt x="733" y="370"/>
                      <a:pt x="713" y="364"/>
                      <a:pt x="703" y="376"/>
                    </a:cubicBezTo>
                    <a:cubicBezTo>
                      <a:pt x="694" y="388"/>
                      <a:pt x="692" y="396"/>
                      <a:pt x="691" y="401"/>
                    </a:cubicBezTo>
                    <a:cubicBezTo>
                      <a:pt x="690" y="406"/>
                      <a:pt x="692" y="408"/>
                      <a:pt x="685" y="409"/>
                    </a:cubicBezTo>
                    <a:cubicBezTo>
                      <a:pt x="367" y="474"/>
                      <a:pt x="367" y="474"/>
                      <a:pt x="367" y="474"/>
                    </a:cubicBezTo>
                    <a:cubicBezTo>
                      <a:pt x="299" y="488"/>
                      <a:pt x="299" y="488"/>
                      <a:pt x="299" y="488"/>
                    </a:cubicBezTo>
                    <a:cubicBezTo>
                      <a:pt x="299" y="488"/>
                      <a:pt x="299" y="488"/>
                      <a:pt x="299" y="488"/>
                    </a:cubicBezTo>
                    <a:cubicBezTo>
                      <a:pt x="206" y="507"/>
                      <a:pt x="206" y="507"/>
                      <a:pt x="206" y="507"/>
                    </a:cubicBezTo>
                    <a:cubicBezTo>
                      <a:pt x="67" y="527"/>
                      <a:pt x="67" y="527"/>
                      <a:pt x="67" y="527"/>
                    </a:cubicBezTo>
                    <a:cubicBezTo>
                      <a:pt x="37" y="369"/>
                      <a:pt x="37" y="369"/>
                      <a:pt x="37" y="369"/>
                    </a:cubicBezTo>
                    <a:cubicBezTo>
                      <a:pt x="37" y="346"/>
                      <a:pt x="0" y="141"/>
                      <a:pt x="0" y="141"/>
                    </a:cubicBezTo>
                    <a:cubicBezTo>
                      <a:pt x="0" y="141"/>
                      <a:pt x="72" y="88"/>
                      <a:pt x="79" y="82"/>
                    </a:cubicBezTo>
                    <a:cubicBezTo>
                      <a:pt x="86" y="76"/>
                      <a:pt x="86" y="76"/>
                      <a:pt x="86" y="76"/>
                    </a:cubicBezTo>
                    <a:cubicBezTo>
                      <a:pt x="98" y="120"/>
                      <a:pt x="98" y="120"/>
                      <a:pt x="98" y="120"/>
                    </a:cubicBezTo>
                    <a:cubicBezTo>
                      <a:pt x="631" y="8"/>
                      <a:pt x="631" y="8"/>
                      <a:pt x="631" y="8"/>
                    </a:cubicBezTo>
                    <a:cubicBezTo>
                      <a:pt x="631" y="8"/>
                      <a:pt x="656" y="0"/>
                      <a:pt x="666" y="12"/>
                    </a:cubicBezTo>
                    <a:cubicBezTo>
                      <a:pt x="677" y="24"/>
                      <a:pt x="679" y="21"/>
                      <a:pt x="686" y="25"/>
                    </a:cubicBezTo>
                    <a:cubicBezTo>
                      <a:pt x="692" y="29"/>
                      <a:pt x="691" y="35"/>
                      <a:pt x="694" y="39"/>
                    </a:cubicBezTo>
                    <a:cubicBezTo>
                      <a:pt x="698" y="43"/>
                      <a:pt x="706" y="63"/>
                      <a:pt x="712" y="70"/>
                    </a:cubicBezTo>
                    <a:cubicBezTo>
                      <a:pt x="718" y="77"/>
                      <a:pt x="736" y="79"/>
                      <a:pt x="748" y="88"/>
                    </a:cubicBezTo>
                    <a:cubicBezTo>
                      <a:pt x="755" y="93"/>
                      <a:pt x="760" y="94"/>
                      <a:pt x="761" y="96"/>
                    </a:cubicBezTo>
                    <a:cubicBezTo>
                      <a:pt x="763" y="97"/>
                      <a:pt x="762" y="99"/>
                      <a:pt x="758" y="103"/>
                    </a:cubicBezTo>
                    <a:cubicBezTo>
                      <a:pt x="750" y="111"/>
                      <a:pt x="749" y="118"/>
                      <a:pt x="743" y="130"/>
                    </a:cubicBezTo>
                    <a:cubicBezTo>
                      <a:pt x="737" y="142"/>
                      <a:pt x="737" y="153"/>
                      <a:pt x="730" y="159"/>
                    </a:cubicBezTo>
                    <a:cubicBezTo>
                      <a:pt x="724" y="166"/>
                      <a:pt x="726" y="173"/>
                      <a:pt x="731" y="185"/>
                    </a:cubicBezTo>
                    <a:cubicBezTo>
                      <a:pt x="736" y="197"/>
                      <a:pt x="738" y="195"/>
                      <a:pt x="732" y="203"/>
                    </a:cubicBezTo>
                    <a:cubicBezTo>
                      <a:pt x="726" y="211"/>
                      <a:pt x="716" y="229"/>
                      <a:pt x="732" y="241"/>
                    </a:cubicBezTo>
                    <a:cubicBezTo>
                      <a:pt x="748" y="253"/>
                      <a:pt x="796" y="275"/>
                      <a:pt x="799" y="293"/>
                    </a:cubicBezTo>
                    <a:cubicBezTo>
                      <a:pt x="801" y="312"/>
                      <a:pt x="786" y="328"/>
                      <a:pt x="779" y="334"/>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64" name="Google Shape;2564;g30ae3843c29_0_4768"/>
              <p:cNvSpPr/>
              <p:nvPr/>
            </p:nvSpPr>
            <p:spPr>
              <a:xfrm>
                <a:off x="4903" y="1024"/>
                <a:ext cx="146" cy="308"/>
              </a:xfrm>
              <a:custGeom>
                <a:avLst/>
                <a:gdLst/>
                <a:ahLst/>
                <a:cxnLst/>
                <a:rect l="l" t="t" r="r" b="b"/>
                <a:pathLst>
                  <a:path w="201" h="423" extrusionOk="0">
                    <a:moveTo>
                      <a:pt x="194" y="177"/>
                    </a:moveTo>
                    <a:cubicBezTo>
                      <a:pt x="195" y="197"/>
                      <a:pt x="192" y="251"/>
                      <a:pt x="188" y="273"/>
                    </a:cubicBezTo>
                    <a:cubicBezTo>
                      <a:pt x="184" y="295"/>
                      <a:pt x="172" y="291"/>
                      <a:pt x="165" y="301"/>
                    </a:cubicBezTo>
                    <a:cubicBezTo>
                      <a:pt x="158" y="311"/>
                      <a:pt x="150" y="353"/>
                      <a:pt x="142" y="384"/>
                    </a:cubicBezTo>
                    <a:cubicBezTo>
                      <a:pt x="134" y="415"/>
                      <a:pt x="126" y="417"/>
                      <a:pt x="115" y="420"/>
                    </a:cubicBezTo>
                    <a:cubicBezTo>
                      <a:pt x="104" y="423"/>
                      <a:pt x="116" y="385"/>
                      <a:pt x="115" y="374"/>
                    </a:cubicBezTo>
                    <a:cubicBezTo>
                      <a:pt x="113" y="363"/>
                      <a:pt x="92" y="367"/>
                      <a:pt x="64" y="364"/>
                    </a:cubicBezTo>
                    <a:cubicBezTo>
                      <a:pt x="40" y="362"/>
                      <a:pt x="34" y="358"/>
                      <a:pt x="33" y="357"/>
                    </a:cubicBezTo>
                    <a:cubicBezTo>
                      <a:pt x="33" y="357"/>
                      <a:pt x="32" y="357"/>
                      <a:pt x="32" y="357"/>
                    </a:cubicBezTo>
                    <a:cubicBezTo>
                      <a:pt x="23" y="347"/>
                      <a:pt x="13" y="331"/>
                      <a:pt x="14" y="323"/>
                    </a:cubicBezTo>
                    <a:cubicBezTo>
                      <a:pt x="15" y="313"/>
                      <a:pt x="21" y="295"/>
                      <a:pt x="19" y="284"/>
                    </a:cubicBezTo>
                    <a:cubicBezTo>
                      <a:pt x="32" y="295"/>
                      <a:pt x="46" y="271"/>
                      <a:pt x="49" y="260"/>
                    </a:cubicBezTo>
                    <a:cubicBezTo>
                      <a:pt x="52" y="249"/>
                      <a:pt x="56" y="244"/>
                      <a:pt x="63" y="238"/>
                    </a:cubicBezTo>
                    <a:cubicBezTo>
                      <a:pt x="70" y="232"/>
                      <a:pt x="85" y="216"/>
                      <a:pt x="83" y="197"/>
                    </a:cubicBezTo>
                    <a:cubicBezTo>
                      <a:pt x="80" y="179"/>
                      <a:pt x="32" y="157"/>
                      <a:pt x="16" y="145"/>
                    </a:cubicBezTo>
                    <a:cubicBezTo>
                      <a:pt x="0" y="133"/>
                      <a:pt x="10" y="115"/>
                      <a:pt x="16" y="107"/>
                    </a:cubicBezTo>
                    <a:cubicBezTo>
                      <a:pt x="22" y="99"/>
                      <a:pt x="20" y="101"/>
                      <a:pt x="15" y="89"/>
                    </a:cubicBezTo>
                    <a:cubicBezTo>
                      <a:pt x="10" y="77"/>
                      <a:pt x="8" y="70"/>
                      <a:pt x="14" y="63"/>
                    </a:cubicBezTo>
                    <a:cubicBezTo>
                      <a:pt x="21" y="57"/>
                      <a:pt x="21" y="46"/>
                      <a:pt x="27" y="34"/>
                    </a:cubicBezTo>
                    <a:cubicBezTo>
                      <a:pt x="33" y="22"/>
                      <a:pt x="34" y="15"/>
                      <a:pt x="42" y="7"/>
                    </a:cubicBezTo>
                    <a:cubicBezTo>
                      <a:pt x="46" y="3"/>
                      <a:pt x="47" y="1"/>
                      <a:pt x="45" y="0"/>
                    </a:cubicBezTo>
                    <a:cubicBezTo>
                      <a:pt x="66" y="12"/>
                      <a:pt x="147" y="30"/>
                      <a:pt x="162" y="42"/>
                    </a:cubicBezTo>
                    <a:cubicBezTo>
                      <a:pt x="163" y="42"/>
                      <a:pt x="163" y="42"/>
                      <a:pt x="163" y="42"/>
                    </a:cubicBezTo>
                    <a:cubicBezTo>
                      <a:pt x="164" y="44"/>
                      <a:pt x="165" y="45"/>
                      <a:pt x="165" y="46"/>
                    </a:cubicBezTo>
                    <a:cubicBezTo>
                      <a:pt x="164" y="58"/>
                      <a:pt x="156" y="85"/>
                      <a:pt x="147" y="101"/>
                    </a:cubicBezTo>
                    <a:cubicBezTo>
                      <a:pt x="138" y="117"/>
                      <a:pt x="141" y="123"/>
                      <a:pt x="147" y="127"/>
                    </a:cubicBezTo>
                    <a:cubicBezTo>
                      <a:pt x="152" y="130"/>
                      <a:pt x="166" y="127"/>
                      <a:pt x="184" y="134"/>
                    </a:cubicBezTo>
                    <a:cubicBezTo>
                      <a:pt x="201" y="141"/>
                      <a:pt x="192" y="158"/>
                      <a:pt x="194" y="177"/>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65" name="Google Shape;2565;g30ae3843c29_0_4768"/>
              <p:cNvSpPr/>
              <p:nvPr/>
            </p:nvSpPr>
            <p:spPr>
              <a:xfrm>
                <a:off x="4445" y="537"/>
                <a:ext cx="772" cy="568"/>
              </a:xfrm>
              <a:custGeom>
                <a:avLst/>
                <a:gdLst/>
                <a:ahLst/>
                <a:cxnLst/>
                <a:rect l="l" t="t" r="r" b="b"/>
                <a:pathLst>
                  <a:path w="1061" h="781" extrusionOk="0">
                    <a:moveTo>
                      <a:pt x="1051" y="632"/>
                    </a:moveTo>
                    <a:cubicBezTo>
                      <a:pt x="1041" y="642"/>
                      <a:pt x="1019" y="655"/>
                      <a:pt x="1005" y="664"/>
                    </a:cubicBezTo>
                    <a:cubicBezTo>
                      <a:pt x="991" y="673"/>
                      <a:pt x="841" y="781"/>
                      <a:pt x="817" y="777"/>
                    </a:cubicBezTo>
                    <a:cubicBezTo>
                      <a:pt x="793" y="772"/>
                      <a:pt x="793" y="755"/>
                      <a:pt x="801" y="743"/>
                    </a:cubicBezTo>
                    <a:cubicBezTo>
                      <a:pt x="809" y="731"/>
                      <a:pt x="815" y="726"/>
                      <a:pt x="808" y="720"/>
                    </a:cubicBezTo>
                    <a:cubicBezTo>
                      <a:pt x="801" y="714"/>
                      <a:pt x="796" y="714"/>
                      <a:pt x="793" y="711"/>
                    </a:cubicBezTo>
                    <a:cubicBezTo>
                      <a:pt x="793" y="711"/>
                      <a:pt x="793" y="711"/>
                      <a:pt x="792" y="711"/>
                    </a:cubicBezTo>
                    <a:cubicBezTo>
                      <a:pt x="777" y="699"/>
                      <a:pt x="696" y="681"/>
                      <a:pt x="675" y="669"/>
                    </a:cubicBezTo>
                    <a:cubicBezTo>
                      <a:pt x="674" y="667"/>
                      <a:pt x="669" y="666"/>
                      <a:pt x="662" y="661"/>
                    </a:cubicBezTo>
                    <a:cubicBezTo>
                      <a:pt x="650" y="652"/>
                      <a:pt x="632" y="650"/>
                      <a:pt x="626" y="643"/>
                    </a:cubicBezTo>
                    <a:cubicBezTo>
                      <a:pt x="620" y="636"/>
                      <a:pt x="612" y="616"/>
                      <a:pt x="608" y="612"/>
                    </a:cubicBezTo>
                    <a:cubicBezTo>
                      <a:pt x="605" y="608"/>
                      <a:pt x="606" y="602"/>
                      <a:pt x="600" y="598"/>
                    </a:cubicBezTo>
                    <a:cubicBezTo>
                      <a:pt x="593" y="594"/>
                      <a:pt x="591" y="597"/>
                      <a:pt x="580" y="585"/>
                    </a:cubicBezTo>
                    <a:cubicBezTo>
                      <a:pt x="570" y="573"/>
                      <a:pt x="545" y="581"/>
                      <a:pt x="545" y="581"/>
                    </a:cubicBezTo>
                    <a:cubicBezTo>
                      <a:pt x="12" y="693"/>
                      <a:pt x="12" y="693"/>
                      <a:pt x="12" y="693"/>
                    </a:cubicBezTo>
                    <a:cubicBezTo>
                      <a:pt x="0" y="649"/>
                      <a:pt x="0" y="649"/>
                      <a:pt x="0" y="649"/>
                    </a:cubicBezTo>
                    <a:cubicBezTo>
                      <a:pt x="0" y="649"/>
                      <a:pt x="49" y="605"/>
                      <a:pt x="65" y="586"/>
                    </a:cubicBezTo>
                    <a:cubicBezTo>
                      <a:pt x="79" y="567"/>
                      <a:pt x="107" y="541"/>
                      <a:pt x="101" y="519"/>
                    </a:cubicBezTo>
                    <a:cubicBezTo>
                      <a:pt x="95" y="497"/>
                      <a:pt x="69" y="470"/>
                      <a:pt x="69" y="460"/>
                    </a:cubicBezTo>
                    <a:cubicBezTo>
                      <a:pt x="69" y="450"/>
                      <a:pt x="79" y="432"/>
                      <a:pt x="89" y="430"/>
                    </a:cubicBezTo>
                    <a:cubicBezTo>
                      <a:pt x="101" y="428"/>
                      <a:pt x="98" y="415"/>
                      <a:pt x="152" y="415"/>
                    </a:cubicBezTo>
                    <a:cubicBezTo>
                      <a:pt x="206" y="416"/>
                      <a:pt x="269" y="407"/>
                      <a:pt x="289" y="403"/>
                    </a:cubicBezTo>
                    <a:cubicBezTo>
                      <a:pt x="309" y="399"/>
                      <a:pt x="317" y="406"/>
                      <a:pt x="327" y="395"/>
                    </a:cubicBezTo>
                    <a:cubicBezTo>
                      <a:pt x="336" y="385"/>
                      <a:pt x="344" y="377"/>
                      <a:pt x="367" y="359"/>
                    </a:cubicBezTo>
                    <a:cubicBezTo>
                      <a:pt x="389" y="341"/>
                      <a:pt x="401" y="346"/>
                      <a:pt x="403" y="334"/>
                    </a:cubicBezTo>
                    <a:cubicBezTo>
                      <a:pt x="404" y="322"/>
                      <a:pt x="403" y="315"/>
                      <a:pt x="398" y="304"/>
                    </a:cubicBezTo>
                    <a:cubicBezTo>
                      <a:pt x="393" y="293"/>
                      <a:pt x="387" y="277"/>
                      <a:pt x="392" y="267"/>
                    </a:cubicBezTo>
                    <a:cubicBezTo>
                      <a:pt x="397" y="257"/>
                      <a:pt x="403" y="253"/>
                      <a:pt x="392" y="251"/>
                    </a:cubicBezTo>
                    <a:cubicBezTo>
                      <a:pt x="381" y="248"/>
                      <a:pt x="366" y="253"/>
                      <a:pt x="368" y="241"/>
                    </a:cubicBezTo>
                    <a:cubicBezTo>
                      <a:pt x="370" y="229"/>
                      <a:pt x="397" y="197"/>
                      <a:pt x="409" y="179"/>
                    </a:cubicBezTo>
                    <a:cubicBezTo>
                      <a:pt x="421" y="161"/>
                      <a:pt x="441" y="115"/>
                      <a:pt x="451" y="105"/>
                    </a:cubicBezTo>
                    <a:cubicBezTo>
                      <a:pt x="461" y="95"/>
                      <a:pt x="481" y="65"/>
                      <a:pt x="501" y="56"/>
                    </a:cubicBezTo>
                    <a:cubicBezTo>
                      <a:pt x="523" y="47"/>
                      <a:pt x="585" y="27"/>
                      <a:pt x="605" y="23"/>
                    </a:cubicBezTo>
                    <a:cubicBezTo>
                      <a:pt x="627" y="19"/>
                      <a:pt x="697" y="0"/>
                      <a:pt x="697" y="0"/>
                    </a:cubicBezTo>
                    <a:cubicBezTo>
                      <a:pt x="697" y="0"/>
                      <a:pt x="709" y="60"/>
                      <a:pt x="714" y="77"/>
                    </a:cubicBezTo>
                    <a:cubicBezTo>
                      <a:pt x="719" y="95"/>
                      <a:pt x="730" y="113"/>
                      <a:pt x="729" y="128"/>
                    </a:cubicBezTo>
                    <a:cubicBezTo>
                      <a:pt x="729" y="143"/>
                      <a:pt x="727" y="147"/>
                      <a:pt x="730" y="161"/>
                    </a:cubicBezTo>
                    <a:cubicBezTo>
                      <a:pt x="732" y="174"/>
                      <a:pt x="745" y="196"/>
                      <a:pt x="745" y="213"/>
                    </a:cubicBezTo>
                    <a:cubicBezTo>
                      <a:pt x="745" y="229"/>
                      <a:pt x="743" y="237"/>
                      <a:pt x="755" y="240"/>
                    </a:cubicBezTo>
                    <a:cubicBezTo>
                      <a:pt x="767" y="243"/>
                      <a:pt x="778" y="245"/>
                      <a:pt x="780" y="266"/>
                    </a:cubicBezTo>
                    <a:cubicBezTo>
                      <a:pt x="782" y="287"/>
                      <a:pt x="789" y="325"/>
                      <a:pt x="794" y="343"/>
                    </a:cubicBezTo>
                    <a:cubicBezTo>
                      <a:pt x="797" y="356"/>
                      <a:pt x="798" y="363"/>
                      <a:pt x="798" y="381"/>
                    </a:cubicBezTo>
                    <a:cubicBezTo>
                      <a:pt x="799" y="389"/>
                      <a:pt x="799" y="401"/>
                      <a:pt x="799" y="417"/>
                    </a:cubicBezTo>
                    <a:cubicBezTo>
                      <a:pt x="800" y="440"/>
                      <a:pt x="804" y="475"/>
                      <a:pt x="808" y="507"/>
                    </a:cubicBezTo>
                    <a:cubicBezTo>
                      <a:pt x="813" y="542"/>
                      <a:pt x="818" y="573"/>
                      <a:pt x="818" y="578"/>
                    </a:cubicBezTo>
                    <a:cubicBezTo>
                      <a:pt x="819" y="588"/>
                      <a:pt x="838" y="647"/>
                      <a:pt x="833" y="656"/>
                    </a:cubicBezTo>
                    <a:cubicBezTo>
                      <a:pt x="828" y="665"/>
                      <a:pt x="822" y="676"/>
                      <a:pt x="825" y="683"/>
                    </a:cubicBezTo>
                    <a:cubicBezTo>
                      <a:pt x="825" y="685"/>
                      <a:pt x="826" y="687"/>
                      <a:pt x="826" y="690"/>
                    </a:cubicBezTo>
                    <a:cubicBezTo>
                      <a:pt x="826" y="690"/>
                      <a:pt x="826" y="690"/>
                      <a:pt x="826" y="690"/>
                    </a:cubicBezTo>
                    <a:cubicBezTo>
                      <a:pt x="828" y="698"/>
                      <a:pt x="828" y="709"/>
                      <a:pt x="828" y="713"/>
                    </a:cubicBezTo>
                    <a:cubicBezTo>
                      <a:pt x="828" y="719"/>
                      <a:pt x="827" y="707"/>
                      <a:pt x="842" y="703"/>
                    </a:cubicBezTo>
                    <a:cubicBezTo>
                      <a:pt x="857" y="699"/>
                      <a:pt x="877" y="685"/>
                      <a:pt x="887" y="683"/>
                    </a:cubicBezTo>
                    <a:cubicBezTo>
                      <a:pt x="897" y="681"/>
                      <a:pt x="911" y="676"/>
                      <a:pt x="925" y="671"/>
                    </a:cubicBezTo>
                    <a:cubicBezTo>
                      <a:pt x="938" y="667"/>
                      <a:pt x="948" y="671"/>
                      <a:pt x="961" y="655"/>
                    </a:cubicBezTo>
                    <a:cubicBezTo>
                      <a:pt x="973" y="639"/>
                      <a:pt x="984" y="625"/>
                      <a:pt x="988" y="623"/>
                    </a:cubicBezTo>
                    <a:cubicBezTo>
                      <a:pt x="992" y="620"/>
                      <a:pt x="994" y="627"/>
                      <a:pt x="991" y="633"/>
                    </a:cubicBezTo>
                    <a:cubicBezTo>
                      <a:pt x="988" y="638"/>
                      <a:pt x="982" y="649"/>
                      <a:pt x="992" y="645"/>
                    </a:cubicBezTo>
                    <a:cubicBezTo>
                      <a:pt x="1003" y="643"/>
                      <a:pt x="1012" y="640"/>
                      <a:pt x="1013" y="635"/>
                    </a:cubicBezTo>
                    <a:cubicBezTo>
                      <a:pt x="1015" y="631"/>
                      <a:pt x="1018" y="633"/>
                      <a:pt x="1024" y="629"/>
                    </a:cubicBezTo>
                    <a:cubicBezTo>
                      <a:pt x="1030" y="627"/>
                      <a:pt x="1061" y="622"/>
                      <a:pt x="1051" y="632"/>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66" name="Google Shape;2566;g30ae3843c29_0_4768"/>
              <p:cNvSpPr/>
              <p:nvPr/>
            </p:nvSpPr>
            <p:spPr>
              <a:xfrm>
                <a:off x="5033" y="873"/>
                <a:ext cx="174" cy="166"/>
              </a:xfrm>
              <a:custGeom>
                <a:avLst/>
                <a:gdLst/>
                <a:ahLst/>
                <a:cxnLst/>
                <a:rect l="l" t="t" r="r" b="b"/>
                <a:pathLst>
                  <a:path w="240" h="229" extrusionOk="0">
                    <a:moveTo>
                      <a:pt x="237" y="111"/>
                    </a:moveTo>
                    <a:cubicBezTo>
                      <a:pt x="234" y="118"/>
                      <a:pt x="232" y="121"/>
                      <a:pt x="226" y="122"/>
                    </a:cubicBezTo>
                    <a:cubicBezTo>
                      <a:pt x="226" y="122"/>
                      <a:pt x="226" y="122"/>
                      <a:pt x="226" y="122"/>
                    </a:cubicBezTo>
                    <a:cubicBezTo>
                      <a:pt x="222" y="124"/>
                      <a:pt x="216" y="124"/>
                      <a:pt x="207" y="126"/>
                    </a:cubicBezTo>
                    <a:cubicBezTo>
                      <a:pt x="187" y="132"/>
                      <a:pt x="97" y="164"/>
                      <a:pt x="97" y="164"/>
                    </a:cubicBezTo>
                    <a:cubicBezTo>
                      <a:pt x="97" y="164"/>
                      <a:pt x="23" y="222"/>
                      <a:pt x="18" y="229"/>
                    </a:cubicBezTo>
                    <a:cubicBezTo>
                      <a:pt x="18" y="226"/>
                      <a:pt x="17" y="224"/>
                      <a:pt x="17" y="222"/>
                    </a:cubicBezTo>
                    <a:cubicBezTo>
                      <a:pt x="14" y="215"/>
                      <a:pt x="20" y="204"/>
                      <a:pt x="25" y="195"/>
                    </a:cubicBezTo>
                    <a:cubicBezTo>
                      <a:pt x="30" y="186"/>
                      <a:pt x="11" y="127"/>
                      <a:pt x="10" y="117"/>
                    </a:cubicBezTo>
                    <a:cubicBezTo>
                      <a:pt x="10" y="112"/>
                      <a:pt x="5" y="81"/>
                      <a:pt x="0" y="46"/>
                    </a:cubicBezTo>
                    <a:cubicBezTo>
                      <a:pt x="4" y="45"/>
                      <a:pt x="199" y="0"/>
                      <a:pt x="205" y="0"/>
                    </a:cubicBezTo>
                    <a:cubicBezTo>
                      <a:pt x="211" y="0"/>
                      <a:pt x="213" y="6"/>
                      <a:pt x="213" y="6"/>
                    </a:cubicBezTo>
                    <a:cubicBezTo>
                      <a:pt x="213" y="6"/>
                      <a:pt x="240" y="98"/>
                      <a:pt x="237" y="111"/>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67" name="Google Shape;2567;g30ae3843c29_0_4768"/>
              <p:cNvSpPr/>
              <p:nvPr/>
            </p:nvSpPr>
            <p:spPr>
              <a:xfrm>
                <a:off x="5046" y="1039"/>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68" name="Google Shape;2568;g30ae3843c29_0_4768"/>
              <p:cNvSpPr/>
              <p:nvPr/>
            </p:nvSpPr>
            <p:spPr>
              <a:xfrm>
                <a:off x="5046" y="1039"/>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69" name="Google Shape;2569;g30ae3843c29_0_4768"/>
              <p:cNvSpPr/>
              <p:nvPr/>
            </p:nvSpPr>
            <p:spPr>
              <a:xfrm>
                <a:off x="5033" y="906"/>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70" name="Google Shape;2570;g30ae3843c29_0_4768"/>
              <p:cNvSpPr/>
              <p:nvPr/>
            </p:nvSpPr>
            <p:spPr>
              <a:xfrm>
                <a:off x="5033" y="906"/>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71" name="Google Shape;2571;g30ae3843c29_0_4768"/>
              <p:cNvSpPr/>
              <p:nvPr/>
            </p:nvSpPr>
            <p:spPr>
              <a:xfrm>
                <a:off x="5182" y="862"/>
                <a:ext cx="92" cy="99"/>
              </a:xfrm>
              <a:custGeom>
                <a:avLst/>
                <a:gdLst/>
                <a:ahLst/>
                <a:cxnLst/>
                <a:rect l="l" t="t" r="r" b="b"/>
                <a:pathLst>
                  <a:path w="127" h="136" extrusionOk="0">
                    <a:moveTo>
                      <a:pt x="127" y="69"/>
                    </a:moveTo>
                    <a:cubicBezTo>
                      <a:pt x="127" y="71"/>
                      <a:pt x="119" y="74"/>
                      <a:pt x="115" y="73"/>
                    </a:cubicBezTo>
                    <a:cubicBezTo>
                      <a:pt x="111" y="73"/>
                      <a:pt x="77" y="41"/>
                      <a:pt x="70" y="40"/>
                    </a:cubicBezTo>
                    <a:cubicBezTo>
                      <a:pt x="59" y="38"/>
                      <a:pt x="68" y="74"/>
                      <a:pt x="74" y="81"/>
                    </a:cubicBezTo>
                    <a:cubicBezTo>
                      <a:pt x="82" y="88"/>
                      <a:pt x="82" y="103"/>
                      <a:pt x="80" y="105"/>
                    </a:cubicBezTo>
                    <a:cubicBezTo>
                      <a:pt x="76" y="107"/>
                      <a:pt x="43" y="131"/>
                      <a:pt x="21" y="136"/>
                    </a:cubicBezTo>
                    <a:cubicBezTo>
                      <a:pt x="27" y="135"/>
                      <a:pt x="29" y="132"/>
                      <a:pt x="32" y="125"/>
                    </a:cubicBezTo>
                    <a:cubicBezTo>
                      <a:pt x="35" y="112"/>
                      <a:pt x="8" y="20"/>
                      <a:pt x="8" y="20"/>
                    </a:cubicBezTo>
                    <a:cubicBezTo>
                      <a:pt x="8" y="20"/>
                      <a:pt x="6" y="14"/>
                      <a:pt x="0" y="14"/>
                    </a:cubicBezTo>
                    <a:cubicBezTo>
                      <a:pt x="0" y="14"/>
                      <a:pt x="38" y="3"/>
                      <a:pt x="40" y="2"/>
                    </a:cubicBezTo>
                    <a:cubicBezTo>
                      <a:pt x="43" y="2"/>
                      <a:pt x="54" y="0"/>
                      <a:pt x="60" y="11"/>
                    </a:cubicBezTo>
                    <a:cubicBezTo>
                      <a:pt x="66" y="22"/>
                      <a:pt x="72" y="30"/>
                      <a:pt x="75" y="34"/>
                    </a:cubicBezTo>
                    <a:cubicBezTo>
                      <a:pt x="78" y="38"/>
                      <a:pt x="84" y="39"/>
                      <a:pt x="92" y="47"/>
                    </a:cubicBezTo>
                    <a:cubicBezTo>
                      <a:pt x="100" y="55"/>
                      <a:pt x="118" y="67"/>
                      <a:pt x="125" y="68"/>
                    </a:cubicBezTo>
                    <a:cubicBezTo>
                      <a:pt x="127" y="68"/>
                      <a:pt x="127" y="69"/>
                      <a:pt x="127" y="69"/>
                    </a:cubicBezTo>
                    <a:close/>
                  </a:path>
                </a:pathLst>
              </a:custGeom>
              <a:solidFill>
                <a:schemeClr val="accent4"/>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72" name="Google Shape;2572;g30ae3843c29_0_4768"/>
              <p:cNvSpPr/>
              <p:nvPr/>
            </p:nvSpPr>
            <p:spPr>
              <a:xfrm>
                <a:off x="5197" y="961"/>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73" name="Google Shape;2573;g30ae3843c29_0_4768"/>
              <p:cNvSpPr/>
              <p:nvPr/>
            </p:nvSpPr>
            <p:spPr>
              <a:xfrm>
                <a:off x="5197" y="961"/>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74" name="Google Shape;2574;g30ae3843c29_0_4768"/>
              <p:cNvSpPr/>
              <p:nvPr/>
            </p:nvSpPr>
            <p:spPr>
              <a:xfrm>
                <a:off x="5240" y="900"/>
                <a:ext cx="18" cy="34"/>
              </a:xfrm>
              <a:custGeom>
                <a:avLst/>
                <a:gdLst/>
                <a:ahLst/>
                <a:cxnLst/>
                <a:rect l="l" t="t" r="r" b="b"/>
                <a:pathLst>
                  <a:path w="25" h="47" extrusionOk="0">
                    <a:moveTo>
                      <a:pt x="13" y="19"/>
                    </a:moveTo>
                    <a:cubicBezTo>
                      <a:pt x="13" y="19"/>
                      <a:pt x="10" y="12"/>
                      <a:pt x="8" y="10"/>
                    </a:cubicBezTo>
                    <a:cubicBezTo>
                      <a:pt x="5" y="8"/>
                      <a:pt x="0" y="0"/>
                      <a:pt x="1" y="6"/>
                    </a:cubicBezTo>
                    <a:cubicBezTo>
                      <a:pt x="2" y="13"/>
                      <a:pt x="5" y="22"/>
                      <a:pt x="7" y="26"/>
                    </a:cubicBezTo>
                    <a:cubicBezTo>
                      <a:pt x="9" y="31"/>
                      <a:pt x="13" y="36"/>
                      <a:pt x="13" y="39"/>
                    </a:cubicBezTo>
                    <a:cubicBezTo>
                      <a:pt x="12" y="41"/>
                      <a:pt x="14" y="47"/>
                      <a:pt x="17" y="42"/>
                    </a:cubicBezTo>
                    <a:cubicBezTo>
                      <a:pt x="20" y="36"/>
                      <a:pt x="25" y="33"/>
                      <a:pt x="24" y="30"/>
                    </a:cubicBezTo>
                    <a:cubicBezTo>
                      <a:pt x="23" y="27"/>
                      <a:pt x="14" y="22"/>
                      <a:pt x="13" y="19"/>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75" name="Google Shape;2575;g30ae3843c29_0_4768"/>
              <p:cNvSpPr/>
              <p:nvPr/>
            </p:nvSpPr>
            <p:spPr>
              <a:xfrm>
                <a:off x="5225" y="958"/>
                <a:ext cx="13" cy="27"/>
              </a:xfrm>
              <a:custGeom>
                <a:avLst/>
                <a:gdLst/>
                <a:ahLst/>
                <a:cxnLst/>
                <a:rect l="l" t="t" r="r" b="b"/>
                <a:pathLst>
                  <a:path w="18" h="38" extrusionOk="0">
                    <a:moveTo>
                      <a:pt x="4" y="17"/>
                    </a:moveTo>
                    <a:cubicBezTo>
                      <a:pt x="4" y="17"/>
                      <a:pt x="0" y="25"/>
                      <a:pt x="2" y="28"/>
                    </a:cubicBezTo>
                    <a:cubicBezTo>
                      <a:pt x="3" y="32"/>
                      <a:pt x="7" y="38"/>
                      <a:pt x="12" y="38"/>
                    </a:cubicBezTo>
                    <a:cubicBezTo>
                      <a:pt x="17" y="38"/>
                      <a:pt x="17" y="30"/>
                      <a:pt x="17" y="27"/>
                    </a:cubicBezTo>
                    <a:cubicBezTo>
                      <a:pt x="18" y="24"/>
                      <a:pt x="15" y="20"/>
                      <a:pt x="14" y="19"/>
                    </a:cubicBezTo>
                    <a:cubicBezTo>
                      <a:pt x="14" y="18"/>
                      <a:pt x="13" y="12"/>
                      <a:pt x="13" y="10"/>
                    </a:cubicBezTo>
                    <a:cubicBezTo>
                      <a:pt x="13" y="8"/>
                      <a:pt x="4" y="0"/>
                      <a:pt x="4" y="8"/>
                    </a:cubicBezTo>
                    <a:cubicBezTo>
                      <a:pt x="4" y="17"/>
                      <a:pt x="6" y="13"/>
                      <a:pt x="4" y="17"/>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76" name="Google Shape;2576;g30ae3843c29_0_4768"/>
              <p:cNvSpPr/>
              <p:nvPr/>
            </p:nvSpPr>
            <p:spPr>
              <a:xfrm>
                <a:off x="5025" y="742"/>
                <a:ext cx="347" cy="198"/>
              </a:xfrm>
              <a:custGeom>
                <a:avLst/>
                <a:gdLst/>
                <a:ahLst/>
                <a:cxnLst/>
                <a:rect l="l" t="t" r="r" b="b"/>
                <a:pathLst>
                  <a:path w="476" h="272" extrusionOk="0">
                    <a:moveTo>
                      <a:pt x="470" y="189"/>
                    </a:moveTo>
                    <a:cubicBezTo>
                      <a:pt x="454" y="170"/>
                      <a:pt x="437" y="193"/>
                      <a:pt x="426" y="193"/>
                    </a:cubicBezTo>
                    <a:cubicBezTo>
                      <a:pt x="415" y="195"/>
                      <a:pt x="408" y="204"/>
                      <a:pt x="401" y="209"/>
                    </a:cubicBezTo>
                    <a:cubicBezTo>
                      <a:pt x="319" y="272"/>
                      <a:pt x="388" y="213"/>
                      <a:pt x="387" y="204"/>
                    </a:cubicBezTo>
                    <a:cubicBezTo>
                      <a:pt x="387" y="201"/>
                      <a:pt x="374" y="192"/>
                      <a:pt x="367" y="199"/>
                    </a:cubicBezTo>
                    <a:cubicBezTo>
                      <a:pt x="360" y="206"/>
                      <a:pt x="347" y="231"/>
                      <a:pt x="342" y="234"/>
                    </a:cubicBezTo>
                    <a:cubicBezTo>
                      <a:pt x="342" y="234"/>
                      <a:pt x="342" y="234"/>
                      <a:pt x="342" y="234"/>
                    </a:cubicBezTo>
                    <a:cubicBezTo>
                      <a:pt x="342" y="234"/>
                      <a:pt x="342" y="233"/>
                      <a:pt x="340" y="233"/>
                    </a:cubicBezTo>
                    <a:cubicBezTo>
                      <a:pt x="333" y="232"/>
                      <a:pt x="315" y="220"/>
                      <a:pt x="307" y="212"/>
                    </a:cubicBezTo>
                    <a:cubicBezTo>
                      <a:pt x="299" y="204"/>
                      <a:pt x="293" y="203"/>
                      <a:pt x="290" y="199"/>
                    </a:cubicBezTo>
                    <a:cubicBezTo>
                      <a:pt x="287" y="195"/>
                      <a:pt x="281" y="187"/>
                      <a:pt x="275" y="176"/>
                    </a:cubicBezTo>
                    <a:cubicBezTo>
                      <a:pt x="269" y="165"/>
                      <a:pt x="258" y="167"/>
                      <a:pt x="255" y="167"/>
                    </a:cubicBezTo>
                    <a:cubicBezTo>
                      <a:pt x="253" y="168"/>
                      <a:pt x="215" y="179"/>
                      <a:pt x="215" y="179"/>
                    </a:cubicBezTo>
                    <a:cubicBezTo>
                      <a:pt x="209" y="179"/>
                      <a:pt x="14" y="224"/>
                      <a:pt x="10" y="225"/>
                    </a:cubicBezTo>
                    <a:cubicBezTo>
                      <a:pt x="6" y="193"/>
                      <a:pt x="2" y="158"/>
                      <a:pt x="1" y="135"/>
                    </a:cubicBezTo>
                    <a:cubicBezTo>
                      <a:pt x="1" y="119"/>
                      <a:pt x="1" y="107"/>
                      <a:pt x="0" y="99"/>
                    </a:cubicBezTo>
                    <a:cubicBezTo>
                      <a:pt x="2" y="98"/>
                      <a:pt x="61" y="88"/>
                      <a:pt x="111" y="78"/>
                    </a:cubicBezTo>
                    <a:cubicBezTo>
                      <a:pt x="133" y="74"/>
                      <a:pt x="153" y="70"/>
                      <a:pt x="165" y="67"/>
                    </a:cubicBezTo>
                    <a:cubicBezTo>
                      <a:pt x="165" y="67"/>
                      <a:pt x="231" y="54"/>
                      <a:pt x="241" y="47"/>
                    </a:cubicBezTo>
                    <a:cubicBezTo>
                      <a:pt x="253" y="39"/>
                      <a:pt x="278" y="5"/>
                      <a:pt x="287" y="1"/>
                    </a:cubicBezTo>
                    <a:cubicBezTo>
                      <a:pt x="290" y="0"/>
                      <a:pt x="294" y="1"/>
                      <a:pt x="299" y="3"/>
                    </a:cubicBezTo>
                    <a:cubicBezTo>
                      <a:pt x="304" y="5"/>
                      <a:pt x="309" y="10"/>
                      <a:pt x="313" y="14"/>
                    </a:cubicBezTo>
                    <a:cubicBezTo>
                      <a:pt x="319" y="21"/>
                      <a:pt x="327" y="28"/>
                      <a:pt x="329" y="25"/>
                    </a:cubicBezTo>
                    <a:cubicBezTo>
                      <a:pt x="333" y="22"/>
                      <a:pt x="342" y="15"/>
                      <a:pt x="345" y="21"/>
                    </a:cubicBezTo>
                    <a:cubicBezTo>
                      <a:pt x="348" y="27"/>
                      <a:pt x="332" y="40"/>
                      <a:pt x="323" y="50"/>
                    </a:cubicBezTo>
                    <a:cubicBezTo>
                      <a:pt x="313" y="59"/>
                      <a:pt x="298" y="87"/>
                      <a:pt x="308" y="95"/>
                    </a:cubicBezTo>
                    <a:cubicBezTo>
                      <a:pt x="317" y="103"/>
                      <a:pt x="335" y="100"/>
                      <a:pt x="339" y="99"/>
                    </a:cubicBezTo>
                    <a:cubicBezTo>
                      <a:pt x="345" y="97"/>
                      <a:pt x="351" y="102"/>
                      <a:pt x="355" y="109"/>
                    </a:cubicBezTo>
                    <a:cubicBezTo>
                      <a:pt x="358" y="117"/>
                      <a:pt x="361" y="125"/>
                      <a:pt x="361" y="133"/>
                    </a:cubicBezTo>
                    <a:cubicBezTo>
                      <a:pt x="363" y="141"/>
                      <a:pt x="361" y="146"/>
                      <a:pt x="372" y="147"/>
                    </a:cubicBezTo>
                    <a:cubicBezTo>
                      <a:pt x="383" y="147"/>
                      <a:pt x="381" y="150"/>
                      <a:pt x="386" y="157"/>
                    </a:cubicBezTo>
                    <a:cubicBezTo>
                      <a:pt x="391" y="164"/>
                      <a:pt x="389" y="171"/>
                      <a:pt x="403" y="171"/>
                    </a:cubicBezTo>
                    <a:cubicBezTo>
                      <a:pt x="417" y="171"/>
                      <a:pt x="430" y="167"/>
                      <a:pt x="433" y="164"/>
                    </a:cubicBezTo>
                    <a:cubicBezTo>
                      <a:pt x="435" y="161"/>
                      <a:pt x="451" y="161"/>
                      <a:pt x="450" y="152"/>
                    </a:cubicBezTo>
                    <a:cubicBezTo>
                      <a:pt x="449" y="143"/>
                      <a:pt x="440" y="132"/>
                      <a:pt x="433" y="124"/>
                    </a:cubicBezTo>
                    <a:cubicBezTo>
                      <a:pt x="425" y="116"/>
                      <a:pt x="419" y="105"/>
                      <a:pt x="422" y="103"/>
                    </a:cubicBezTo>
                    <a:cubicBezTo>
                      <a:pt x="425" y="101"/>
                      <a:pt x="435" y="98"/>
                      <a:pt x="443" y="106"/>
                    </a:cubicBezTo>
                    <a:cubicBezTo>
                      <a:pt x="449" y="115"/>
                      <a:pt x="463" y="142"/>
                      <a:pt x="465" y="147"/>
                    </a:cubicBezTo>
                    <a:cubicBezTo>
                      <a:pt x="467" y="152"/>
                      <a:pt x="476" y="196"/>
                      <a:pt x="470" y="189"/>
                    </a:cubicBez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77" name="Google Shape;2577;g30ae3843c29_0_4768"/>
              <p:cNvSpPr/>
              <p:nvPr/>
            </p:nvSpPr>
            <p:spPr>
              <a:xfrm>
                <a:off x="5025" y="814"/>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78" name="Google Shape;2578;g30ae3843c29_0_4768"/>
              <p:cNvSpPr/>
              <p:nvPr/>
            </p:nvSpPr>
            <p:spPr>
              <a:xfrm>
                <a:off x="5025" y="814"/>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79" name="Google Shape;2579;g30ae3843c29_0_4768"/>
              <p:cNvSpPr/>
              <p:nvPr/>
            </p:nvSpPr>
            <p:spPr>
              <a:xfrm>
                <a:off x="5292" y="907"/>
                <a:ext cx="32" cy="28"/>
              </a:xfrm>
              <a:custGeom>
                <a:avLst/>
                <a:gdLst/>
                <a:ahLst/>
                <a:cxnLst/>
                <a:rect l="l" t="t" r="r" b="b"/>
                <a:pathLst>
                  <a:path w="44" h="39" extrusionOk="0">
                    <a:moveTo>
                      <a:pt x="43" y="15"/>
                    </a:moveTo>
                    <a:cubicBezTo>
                      <a:pt x="43" y="15"/>
                      <a:pt x="32" y="23"/>
                      <a:pt x="24" y="30"/>
                    </a:cubicBezTo>
                    <a:cubicBezTo>
                      <a:pt x="18" y="37"/>
                      <a:pt x="12" y="39"/>
                      <a:pt x="6" y="35"/>
                    </a:cubicBezTo>
                    <a:cubicBezTo>
                      <a:pt x="0" y="31"/>
                      <a:pt x="12" y="27"/>
                      <a:pt x="17" y="15"/>
                    </a:cubicBezTo>
                    <a:cubicBezTo>
                      <a:pt x="22" y="3"/>
                      <a:pt x="32" y="2"/>
                      <a:pt x="32" y="2"/>
                    </a:cubicBezTo>
                    <a:cubicBezTo>
                      <a:pt x="36" y="0"/>
                      <a:pt x="42" y="3"/>
                      <a:pt x="43" y="5"/>
                    </a:cubicBezTo>
                    <a:cubicBezTo>
                      <a:pt x="44" y="7"/>
                      <a:pt x="43" y="15"/>
                      <a:pt x="43" y="15"/>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80" name="Google Shape;2580;g30ae3843c29_0_4768"/>
              <p:cNvSpPr/>
              <p:nvPr/>
            </p:nvSpPr>
            <p:spPr>
              <a:xfrm>
                <a:off x="5358" y="905"/>
                <a:ext cx="25" cy="20"/>
              </a:xfrm>
              <a:custGeom>
                <a:avLst/>
                <a:gdLst/>
                <a:ahLst/>
                <a:cxnLst/>
                <a:rect l="l" t="t" r="r" b="b"/>
                <a:pathLst>
                  <a:path w="34" h="28" extrusionOk="0">
                    <a:moveTo>
                      <a:pt x="33" y="11"/>
                    </a:moveTo>
                    <a:cubicBezTo>
                      <a:pt x="32" y="17"/>
                      <a:pt x="28" y="22"/>
                      <a:pt x="22" y="25"/>
                    </a:cubicBezTo>
                    <a:cubicBezTo>
                      <a:pt x="15" y="28"/>
                      <a:pt x="10" y="24"/>
                      <a:pt x="6" y="22"/>
                    </a:cubicBezTo>
                    <a:cubicBezTo>
                      <a:pt x="0" y="20"/>
                      <a:pt x="7" y="14"/>
                      <a:pt x="9" y="7"/>
                    </a:cubicBezTo>
                    <a:cubicBezTo>
                      <a:pt x="12" y="0"/>
                      <a:pt x="19" y="4"/>
                      <a:pt x="20" y="4"/>
                    </a:cubicBezTo>
                    <a:cubicBezTo>
                      <a:pt x="22" y="5"/>
                      <a:pt x="34" y="6"/>
                      <a:pt x="33" y="11"/>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81" name="Google Shape;2581;g30ae3843c29_0_4768"/>
              <p:cNvSpPr/>
              <p:nvPr/>
            </p:nvSpPr>
            <p:spPr>
              <a:xfrm>
                <a:off x="4952" y="493"/>
                <a:ext cx="171" cy="320"/>
              </a:xfrm>
              <a:custGeom>
                <a:avLst/>
                <a:gdLst/>
                <a:ahLst/>
                <a:cxnLst/>
                <a:rect l="l" t="t" r="r" b="b"/>
                <a:pathLst>
                  <a:path w="235" h="442" extrusionOk="0">
                    <a:moveTo>
                      <a:pt x="224" y="105"/>
                    </a:moveTo>
                    <a:cubicBezTo>
                      <a:pt x="213" y="113"/>
                      <a:pt x="191" y="126"/>
                      <a:pt x="191" y="143"/>
                    </a:cubicBezTo>
                    <a:cubicBezTo>
                      <a:pt x="191" y="159"/>
                      <a:pt x="197" y="184"/>
                      <a:pt x="194" y="203"/>
                    </a:cubicBezTo>
                    <a:cubicBezTo>
                      <a:pt x="191" y="221"/>
                      <a:pt x="180" y="245"/>
                      <a:pt x="183" y="271"/>
                    </a:cubicBezTo>
                    <a:cubicBezTo>
                      <a:pt x="185" y="298"/>
                      <a:pt x="191" y="367"/>
                      <a:pt x="191" y="383"/>
                    </a:cubicBezTo>
                    <a:cubicBezTo>
                      <a:pt x="212" y="421"/>
                      <a:pt x="212" y="421"/>
                      <a:pt x="212" y="421"/>
                    </a:cubicBezTo>
                    <a:cubicBezTo>
                      <a:pt x="162" y="431"/>
                      <a:pt x="103" y="441"/>
                      <a:pt x="101" y="442"/>
                    </a:cubicBezTo>
                    <a:cubicBezTo>
                      <a:pt x="101" y="424"/>
                      <a:pt x="100" y="417"/>
                      <a:pt x="97" y="404"/>
                    </a:cubicBezTo>
                    <a:cubicBezTo>
                      <a:pt x="92" y="386"/>
                      <a:pt x="85" y="348"/>
                      <a:pt x="83" y="327"/>
                    </a:cubicBezTo>
                    <a:cubicBezTo>
                      <a:pt x="81" y="306"/>
                      <a:pt x="70" y="304"/>
                      <a:pt x="58" y="301"/>
                    </a:cubicBezTo>
                    <a:cubicBezTo>
                      <a:pt x="46" y="298"/>
                      <a:pt x="48" y="290"/>
                      <a:pt x="48" y="274"/>
                    </a:cubicBezTo>
                    <a:cubicBezTo>
                      <a:pt x="48" y="257"/>
                      <a:pt x="35" y="235"/>
                      <a:pt x="33" y="222"/>
                    </a:cubicBezTo>
                    <a:cubicBezTo>
                      <a:pt x="30" y="208"/>
                      <a:pt x="32" y="204"/>
                      <a:pt x="32" y="189"/>
                    </a:cubicBezTo>
                    <a:cubicBezTo>
                      <a:pt x="33" y="174"/>
                      <a:pt x="22" y="156"/>
                      <a:pt x="17" y="138"/>
                    </a:cubicBezTo>
                    <a:cubicBezTo>
                      <a:pt x="12" y="121"/>
                      <a:pt x="0" y="61"/>
                      <a:pt x="0" y="61"/>
                    </a:cubicBezTo>
                    <a:cubicBezTo>
                      <a:pt x="207" y="6"/>
                      <a:pt x="207" y="6"/>
                      <a:pt x="207" y="6"/>
                    </a:cubicBezTo>
                    <a:cubicBezTo>
                      <a:pt x="207" y="6"/>
                      <a:pt x="219" y="0"/>
                      <a:pt x="219" y="5"/>
                    </a:cubicBezTo>
                    <a:cubicBezTo>
                      <a:pt x="219" y="6"/>
                      <a:pt x="219" y="6"/>
                      <a:pt x="219" y="6"/>
                    </a:cubicBezTo>
                    <a:cubicBezTo>
                      <a:pt x="219" y="13"/>
                      <a:pt x="219" y="38"/>
                      <a:pt x="219" y="45"/>
                    </a:cubicBezTo>
                    <a:cubicBezTo>
                      <a:pt x="219" y="53"/>
                      <a:pt x="226" y="59"/>
                      <a:pt x="230" y="71"/>
                    </a:cubicBezTo>
                    <a:cubicBezTo>
                      <a:pt x="234" y="83"/>
                      <a:pt x="235" y="97"/>
                      <a:pt x="224" y="105"/>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82" name="Google Shape;2582;g30ae3843c29_0_4768"/>
              <p:cNvSpPr/>
              <p:nvPr/>
            </p:nvSpPr>
            <p:spPr>
              <a:xfrm>
                <a:off x="5083" y="456"/>
                <a:ext cx="166" cy="343"/>
              </a:xfrm>
              <a:custGeom>
                <a:avLst/>
                <a:gdLst/>
                <a:ahLst/>
                <a:cxnLst/>
                <a:rect l="l" t="t" r="r" b="b"/>
                <a:pathLst>
                  <a:path w="229" h="471" extrusionOk="0">
                    <a:moveTo>
                      <a:pt x="220" y="396"/>
                    </a:moveTo>
                    <a:cubicBezTo>
                      <a:pt x="215" y="394"/>
                      <a:pt x="211" y="393"/>
                      <a:pt x="208" y="394"/>
                    </a:cubicBezTo>
                    <a:cubicBezTo>
                      <a:pt x="199" y="398"/>
                      <a:pt x="174" y="432"/>
                      <a:pt x="162" y="440"/>
                    </a:cubicBezTo>
                    <a:cubicBezTo>
                      <a:pt x="152" y="447"/>
                      <a:pt x="86" y="460"/>
                      <a:pt x="86" y="460"/>
                    </a:cubicBezTo>
                    <a:cubicBezTo>
                      <a:pt x="74" y="463"/>
                      <a:pt x="54" y="467"/>
                      <a:pt x="32" y="471"/>
                    </a:cubicBezTo>
                    <a:cubicBezTo>
                      <a:pt x="11" y="433"/>
                      <a:pt x="11" y="433"/>
                      <a:pt x="11" y="433"/>
                    </a:cubicBezTo>
                    <a:cubicBezTo>
                      <a:pt x="11" y="417"/>
                      <a:pt x="5" y="348"/>
                      <a:pt x="3" y="321"/>
                    </a:cubicBezTo>
                    <a:cubicBezTo>
                      <a:pt x="0" y="295"/>
                      <a:pt x="11" y="271"/>
                      <a:pt x="14" y="253"/>
                    </a:cubicBezTo>
                    <a:cubicBezTo>
                      <a:pt x="17" y="234"/>
                      <a:pt x="11" y="209"/>
                      <a:pt x="11" y="193"/>
                    </a:cubicBezTo>
                    <a:cubicBezTo>
                      <a:pt x="11" y="176"/>
                      <a:pt x="33" y="163"/>
                      <a:pt x="44" y="155"/>
                    </a:cubicBezTo>
                    <a:cubicBezTo>
                      <a:pt x="55" y="147"/>
                      <a:pt x="54" y="133"/>
                      <a:pt x="50" y="121"/>
                    </a:cubicBezTo>
                    <a:cubicBezTo>
                      <a:pt x="46" y="109"/>
                      <a:pt x="39" y="103"/>
                      <a:pt x="39" y="95"/>
                    </a:cubicBezTo>
                    <a:cubicBezTo>
                      <a:pt x="39" y="88"/>
                      <a:pt x="39" y="63"/>
                      <a:pt x="39" y="56"/>
                    </a:cubicBezTo>
                    <a:cubicBezTo>
                      <a:pt x="39" y="56"/>
                      <a:pt x="39" y="56"/>
                      <a:pt x="39" y="55"/>
                    </a:cubicBezTo>
                    <a:cubicBezTo>
                      <a:pt x="40" y="51"/>
                      <a:pt x="41" y="28"/>
                      <a:pt x="43" y="18"/>
                    </a:cubicBezTo>
                    <a:cubicBezTo>
                      <a:pt x="45" y="7"/>
                      <a:pt x="52" y="1"/>
                      <a:pt x="63" y="1"/>
                    </a:cubicBezTo>
                    <a:cubicBezTo>
                      <a:pt x="65" y="1"/>
                      <a:pt x="68" y="0"/>
                      <a:pt x="70" y="0"/>
                    </a:cubicBezTo>
                    <a:cubicBezTo>
                      <a:pt x="76" y="1"/>
                      <a:pt x="81" y="7"/>
                      <a:pt x="91" y="35"/>
                    </a:cubicBezTo>
                    <a:cubicBezTo>
                      <a:pt x="104" y="73"/>
                      <a:pt x="149" y="205"/>
                      <a:pt x="157" y="231"/>
                    </a:cubicBezTo>
                    <a:cubicBezTo>
                      <a:pt x="165" y="257"/>
                      <a:pt x="179" y="279"/>
                      <a:pt x="176" y="291"/>
                    </a:cubicBezTo>
                    <a:cubicBezTo>
                      <a:pt x="174" y="302"/>
                      <a:pt x="201" y="323"/>
                      <a:pt x="206" y="334"/>
                    </a:cubicBezTo>
                    <a:cubicBezTo>
                      <a:pt x="211" y="345"/>
                      <a:pt x="215" y="342"/>
                      <a:pt x="222" y="353"/>
                    </a:cubicBezTo>
                    <a:cubicBezTo>
                      <a:pt x="222" y="353"/>
                      <a:pt x="223" y="354"/>
                      <a:pt x="223" y="354"/>
                    </a:cubicBezTo>
                    <a:cubicBezTo>
                      <a:pt x="229" y="366"/>
                      <a:pt x="223" y="394"/>
                      <a:pt x="220" y="396"/>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83" name="Google Shape;2583;g30ae3843c29_0_4768"/>
              <p:cNvSpPr/>
              <p:nvPr/>
            </p:nvSpPr>
            <p:spPr>
              <a:xfrm>
                <a:off x="5134" y="124"/>
                <a:ext cx="378" cy="590"/>
              </a:xfrm>
              <a:custGeom>
                <a:avLst/>
                <a:gdLst/>
                <a:ahLst/>
                <a:cxnLst/>
                <a:rect l="l" t="t" r="r" b="b"/>
                <a:pathLst>
                  <a:path w="520" h="811" extrusionOk="0">
                    <a:moveTo>
                      <a:pt x="499" y="410"/>
                    </a:moveTo>
                    <a:cubicBezTo>
                      <a:pt x="488" y="418"/>
                      <a:pt x="467" y="431"/>
                      <a:pt x="459" y="444"/>
                    </a:cubicBezTo>
                    <a:cubicBezTo>
                      <a:pt x="450" y="456"/>
                      <a:pt x="433" y="481"/>
                      <a:pt x="423" y="486"/>
                    </a:cubicBezTo>
                    <a:cubicBezTo>
                      <a:pt x="414" y="492"/>
                      <a:pt x="400" y="486"/>
                      <a:pt x="397" y="504"/>
                    </a:cubicBezTo>
                    <a:cubicBezTo>
                      <a:pt x="395" y="523"/>
                      <a:pt x="391" y="524"/>
                      <a:pt x="377" y="524"/>
                    </a:cubicBezTo>
                    <a:cubicBezTo>
                      <a:pt x="364" y="524"/>
                      <a:pt x="346" y="546"/>
                      <a:pt x="337" y="532"/>
                    </a:cubicBezTo>
                    <a:cubicBezTo>
                      <a:pt x="327" y="518"/>
                      <a:pt x="319" y="510"/>
                      <a:pt x="313" y="515"/>
                    </a:cubicBezTo>
                    <a:cubicBezTo>
                      <a:pt x="306" y="520"/>
                      <a:pt x="305" y="529"/>
                      <a:pt x="305" y="545"/>
                    </a:cubicBezTo>
                    <a:cubicBezTo>
                      <a:pt x="305" y="561"/>
                      <a:pt x="321" y="600"/>
                      <a:pt x="302" y="603"/>
                    </a:cubicBezTo>
                    <a:cubicBezTo>
                      <a:pt x="283" y="606"/>
                      <a:pt x="275" y="597"/>
                      <a:pt x="270" y="606"/>
                    </a:cubicBezTo>
                    <a:cubicBezTo>
                      <a:pt x="265" y="614"/>
                      <a:pt x="263" y="628"/>
                      <a:pt x="263" y="628"/>
                    </a:cubicBezTo>
                    <a:cubicBezTo>
                      <a:pt x="263" y="628"/>
                      <a:pt x="271" y="658"/>
                      <a:pt x="255" y="653"/>
                    </a:cubicBezTo>
                    <a:cubicBezTo>
                      <a:pt x="239" y="648"/>
                      <a:pt x="231" y="661"/>
                      <a:pt x="212" y="666"/>
                    </a:cubicBezTo>
                    <a:cubicBezTo>
                      <a:pt x="193" y="670"/>
                      <a:pt x="193" y="668"/>
                      <a:pt x="191" y="683"/>
                    </a:cubicBezTo>
                    <a:cubicBezTo>
                      <a:pt x="189" y="698"/>
                      <a:pt x="199" y="718"/>
                      <a:pt x="185" y="726"/>
                    </a:cubicBezTo>
                    <a:cubicBezTo>
                      <a:pt x="172" y="734"/>
                      <a:pt x="173" y="738"/>
                      <a:pt x="171" y="750"/>
                    </a:cubicBezTo>
                    <a:cubicBezTo>
                      <a:pt x="168" y="763"/>
                      <a:pt x="155" y="793"/>
                      <a:pt x="155" y="810"/>
                    </a:cubicBezTo>
                    <a:cubicBezTo>
                      <a:pt x="153" y="811"/>
                      <a:pt x="153" y="811"/>
                      <a:pt x="153" y="811"/>
                    </a:cubicBezTo>
                    <a:cubicBezTo>
                      <a:pt x="153" y="811"/>
                      <a:pt x="152" y="810"/>
                      <a:pt x="152" y="810"/>
                    </a:cubicBezTo>
                    <a:cubicBezTo>
                      <a:pt x="145" y="799"/>
                      <a:pt x="141" y="802"/>
                      <a:pt x="136" y="791"/>
                    </a:cubicBezTo>
                    <a:cubicBezTo>
                      <a:pt x="131" y="780"/>
                      <a:pt x="104" y="759"/>
                      <a:pt x="106" y="748"/>
                    </a:cubicBezTo>
                    <a:cubicBezTo>
                      <a:pt x="109" y="736"/>
                      <a:pt x="95" y="714"/>
                      <a:pt x="87" y="688"/>
                    </a:cubicBezTo>
                    <a:cubicBezTo>
                      <a:pt x="79" y="662"/>
                      <a:pt x="34" y="530"/>
                      <a:pt x="21" y="492"/>
                    </a:cubicBezTo>
                    <a:cubicBezTo>
                      <a:pt x="11" y="464"/>
                      <a:pt x="6" y="458"/>
                      <a:pt x="0" y="457"/>
                    </a:cubicBezTo>
                    <a:cubicBezTo>
                      <a:pt x="0" y="457"/>
                      <a:pt x="0" y="457"/>
                      <a:pt x="0" y="457"/>
                    </a:cubicBezTo>
                    <a:cubicBezTo>
                      <a:pt x="0" y="457"/>
                      <a:pt x="12" y="426"/>
                      <a:pt x="21" y="431"/>
                    </a:cubicBezTo>
                    <a:cubicBezTo>
                      <a:pt x="30" y="436"/>
                      <a:pt x="35" y="439"/>
                      <a:pt x="38" y="419"/>
                    </a:cubicBezTo>
                    <a:cubicBezTo>
                      <a:pt x="41" y="399"/>
                      <a:pt x="45" y="375"/>
                      <a:pt x="49" y="370"/>
                    </a:cubicBezTo>
                    <a:cubicBezTo>
                      <a:pt x="53" y="365"/>
                      <a:pt x="64" y="349"/>
                      <a:pt x="65" y="341"/>
                    </a:cubicBezTo>
                    <a:cubicBezTo>
                      <a:pt x="66" y="333"/>
                      <a:pt x="78" y="324"/>
                      <a:pt x="72" y="314"/>
                    </a:cubicBezTo>
                    <a:cubicBezTo>
                      <a:pt x="72" y="314"/>
                      <a:pt x="65" y="291"/>
                      <a:pt x="65" y="268"/>
                    </a:cubicBezTo>
                    <a:cubicBezTo>
                      <a:pt x="65" y="244"/>
                      <a:pt x="74" y="228"/>
                      <a:pt x="74" y="228"/>
                    </a:cubicBezTo>
                    <a:cubicBezTo>
                      <a:pt x="74" y="228"/>
                      <a:pt x="79" y="204"/>
                      <a:pt x="74" y="191"/>
                    </a:cubicBezTo>
                    <a:cubicBezTo>
                      <a:pt x="69" y="178"/>
                      <a:pt x="74" y="160"/>
                      <a:pt x="76" y="150"/>
                    </a:cubicBezTo>
                    <a:cubicBezTo>
                      <a:pt x="78" y="141"/>
                      <a:pt x="108" y="66"/>
                      <a:pt x="106" y="56"/>
                    </a:cubicBezTo>
                    <a:cubicBezTo>
                      <a:pt x="105" y="45"/>
                      <a:pt x="123" y="0"/>
                      <a:pt x="139" y="23"/>
                    </a:cubicBezTo>
                    <a:cubicBezTo>
                      <a:pt x="155" y="46"/>
                      <a:pt x="169" y="70"/>
                      <a:pt x="189" y="46"/>
                    </a:cubicBezTo>
                    <a:cubicBezTo>
                      <a:pt x="209" y="22"/>
                      <a:pt x="219" y="2"/>
                      <a:pt x="244" y="10"/>
                    </a:cubicBezTo>
                    <a:cubicBezTo>
                      <a:pt x="269" y="17"/>
                      <a:pt x="299" y="34"/>
                      <a:pt x="312" y="74"/>
                    </a:cubicBezTo>
                    <a:cubicBezTo>
                      <a:pt x="325" y="114"/>
                      <a:pt x="344" y="145"/>
                      <a:pt x="349" y="175"/>
                    </a:cubicBezTo>
                    <a:cubicBezTo>
                      <a:pt x="353" y="205"/>
                      <a:pt x="354" y="257"/>
                      <a:pt x="372" y="264"/>
                    </a:cubicBezTo>
                    <a:cubicBezTo>
                      <a:pt x="390" y="270"/>
                      <a:pt x="407" y="256"/>
                      <a:pt x="417" y="274"/>
                    </a:cubicBezTo>
                    <a:cubicBezTo>
                      <a:pt x="427" y="292"/>
                      <a:pt x="427" y="322"/>
                      <a:pt x="443" y="328"/>
                    </a:cubicBezTo>
                    <a:cubicBezTo>
                      <a:pt x="459" y="334"/>
                      <a:pt x="461" y="320"/>
                      <a:pt x="479" y="334"/>
                    </a:cubicBezTo>
                    <a:cubicBezTo>
                      <a:pt x="496" y="349"/>
                      <a:pt x="519" y="374"/>
                      <a:pt x="519" y="381"/>
                    </a:cubicBezTo>
                    <a:cubicBezTo>
                      <a:pt x="520" y="388"/>
                      <a:pt x="511" y="402"/>
                      <a:pt x="499" y="410"/>
                    </a:cubicBezTo>
                    <a:close/>
                  </a:path>
                </a:pathLst>
              </a:custGeom>
              <a:solidFill>
                <a:schemeClr val="accent2"/>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grpSp>
        <p:grpSp>
          <p:nvGrpSpPr>
            <p:cNvPr id="2584" name="Google Shape;2584;g30ae3843c29_0_4768"/>
            <p:cNvGrpSpPr/>
            <p:nvPr/>
          </p:nvGrpSpPr>
          <p:grpSpPr>
            <a:xfrm>
              <a:off x="683568" y="3319120"/>
              <a:ext cx="2133798" cy="1196835"/>
              <a:chOff x="-12" y="-11"/>
              <a:chExt cx="5790" cy="3248"/>
            </a:xfrm>
          </p:grpSpPr>
          <p:sp>
            <p:nvSpPr>
              <p:cNvPr id="2585" name="Google Shape;2585;g30ae3843c29_0_4768"/>
              <p:cNvSpPr/>
              <p:nvPr/>
            </p:nvSpPr>
            <p:spPr>
              <a:xfrm>
                <a:off x="1818" y="-11"/>
                <a:ext cx="3960" cy="2999"/>
              </a:xfrm>
              <a:custGeom>
                <a:avLst/>
                <a:gdLst/>
                <a:ahLst/>
                <a:cxnLst/>
                <a:rect l="l" t="t" r="r" b="b"/>
                <a:pathLst>
                  <a:path w="2060" h="1558" extrusionOk="0">
                    <a:moveTo>
                      <a:pt x="2040" y="1310"/>
                    </a:moveTo>
                    <a:cubicBezTo>
                      <a:pt x="2045" y="1300"/>
                      <a:pt x="2060" y="1281"/>
                      <a:pt x="2046" y="1277"/>
                    </a:cubicBezTo>
                    <a:cubicBezTo>
                      <a:pt x="2032" y="1273"/>
                      <a:pt x="2018" y="1271"/>
                      <a:pt x="2005" y="1263"/>
                    </a:cubicBezTo>
                    <a:cubicBezTo>
                      <a:pt x="1992" y="1255"/>
                      <a:pt x="1998" y="1253"/>
                      <a:pt x="1983" y="1245"/>
                    </a:cubicBezTo>
                    <a:cubicBezTo>
                      <a:pt x="1968" y="1237"/>
                      <a:pt x="1961" y="1245"/>
                      <a:pt x="1956" y="1237"/>
                    </a:cubicBezTo>
                    <a:cubicBezTo>
                      <a:pt x="1950" y="1229"/>
                      <a:pt x="1948" y="1230"/>
                      <a:pt x="1946" y="1224"/>
                    </a:cubicBezTo>
                    <a:cubicBezTo>
                      <a:pt x="1944" y="1218"/>
                      <a:pt x="1938" y="1210"/>
                      <a:pt x="1937" y="1204"/>
                    </a:cubicBezTo>
                    <a:cubicBezTo>
                      <a:pt x="1936" y="1199"/>
                      <a:pt x="1929" y="1204"/>
                      <a:pt x="1928" y="1192"/>
                    </a:cubicBezTo>
                    <a:cubicBezTo>
                      <a:pt x="1928" y="1181"/>
                      <a:pt x="1922" y="1164"/>
                      <a:pt x="1912" y="1156"/>
                    </a:cubicBezTo>
                    <a:cubicBezTo>
                      <a:pt x="1903" y="1148"/>
                      <a:pt x="1884" y="1112"/>
                      <a:pt x="1878" y="1102"/>
                    </a:cubicBezTo>
                    <a:cubicBezTo>
                      <a:pt x="1877" y="1100"/>
                      <a:pt x="1876" y="1099"/>
                      <a:pt x="1875" y="1098"/>
                    </a:cubicBezTo>
                    <a:cubicBezTo>
                      <a:pt x="1869" y="1089"/>
                      <a:pt x="1863" y="1084"/>
                      <a:pt x="1858" y="1077"/>
                    </a:cubicBezTo>
                    <a:cubicBezTo>
                      <a:pt x="1852" y="1069"/>
                      <a:pt x="1829" y="1058"/>
                      <a:pt x="1828" y="1054"/>
                    </a:cubicBezTo>
                    <a:cubicBezTo>
                      <a:pt x="1828" y="1050"/>
                      <a:pt x="1824" y="1035"/>
                      <a:pt x="1810" y="1024"/>
                    </a:cubicBezTo>
                    <a:cubicBezTo>
                      <a:pt x="1796" y="1014"/>
                      <a:pt x="1787" y="1012"/>
                      <a:pt x="1787" y="1004"/>
                    </a:cubicBezTo>
                    <a:cubicBezTo>
                      <a:pt x="1787" y="995"/>
                      <a:pt x="1786" y="982"/>
                      <a:pt x="1778" y="978"/>
                    </a:cubicBezTo>
                    <a:cubicBezTo>
                      <a:pt x="1769" y="975"/>
                      <a:pt x="1786" y="964"/>
                      <a:pt x="1756" y="973"/>
                    </a:cubicBezTo>
                    <a:cubicBezTo>
                      <a:pt x="1726" y="982"/>
                      <a:pt x="1730" y="972"/>
                      <a:pt x="1726" y="982"/>
                    </a:cubicBezTo>
                    <a:cubicBezTo>
                      <a:pt x="1721" y="992"/>
                      <a:pt x="1722" y="998"/>
                      <a:pt x="1718" y="998"/>
                    </a:cubicBezTo>
                    <a:cubicBezTo>
                      <a:pt x="1713" y="998"/>
                      <a:pt x="1712" y="1002"/>
                      <a:pt x="1709" y="1014"/>
                    </a:cubicBezTo>
                    <a:cubicBezTo>
                      <a:pt x="1706" y="1026"/>
                      <a:pt x="1704" y="1023"/>
                      <a:pt x="1690" y="1029"/>
                    </a:cubicBezTo>
                    <a:cubicBezTo>
                      <a:pt x="1677" y="1034"/>
                      <a:pt x="1667" y="1047"/>
                      <a:pt x="1662" y="1041"/>
                    </a:cubicBezTo>
                    <a:cubicBezTo>
                      <a:pt x="1661" y="1040"/>
                      <a:pt x="1660" y="1039"/>
                      <a:pt x="1659" y="1036"/>
                    </a:cubicBezTo>
                    <a:cubicBezTo>
                      <a:pt x="1654" y="1020"/>
                      <a:pt x="1648" y="1012"/>
                      <a:pt x="1640" y="1008"/>
                    </a:cubicBezTo>
                    <a:cubicBezTo>
                      <a:pt x="1632" y="1004"/>
                      <a:pt x="1615" y="988"/>
                      <a:pt x="1604" y="974"/>
                    </a:cubicBezTo>
                    <a:cubicBezTo>
                      <a:pt x="1594" y="961"/>
                      <a:pt x="1582" y="964"/>
                      <a:pt x="1578" y="960"/>
                    </a:cubicBezTo>
                    <a:cubicBezTo>
                      <a:pt x="1574" y="957"/>
                      <a:pt x="1570" y="954"/>
                      <a:pt x="1574" y="944"/>
                    </a:cubicBezTo>
                    <a:cubicBezTo>
                      <a:pt x="1577" y="933"/>
                      <a:pt x="1578" y="924"/>
                      <a:pt x="1562" y="926"/>
                    </a:cubicBezTo>
                    <a:cubicBezTo>
                      <a:pt x="1545" y="929"/>
                      <a:pt x="1542" y="937"/>
                      <a:pt x="1529" y="938"/>
                    </a:cubicBezTo>
                    <a:cubicBezTo>
                      <a:pt x="1516" y="938"/>
                      <a:pt x="1512" y="932"/>
                      <a:pt x="1506" y="932"/>
                    </a:cubicBezTo>
                    <a:cubicBezTo>
                      <a:pt x="1499" y="932"/>
                      <a:pt x="1498" y="934"/>
                      <a:pt x="1492" y="934"/>
                    </a:cubicBezTo>
                    <a:cubicBezTo>
                      <a:pt x="1487" y="934"/>
                      <a:pt x="1476" y="938"/>
                      <a:pt x="1476" y="930"/>
                    </a:cubicBezTo>
                    <a:cubicBezTo>
                      <a:pt x="1476" y="156"/>
                      <a:pt x="1476" y="156"/>
                      <a:pt x="1476" y="156"/>
                    </a:cubicBezTo>
                    <a:cubicBezTo>
                      <a:pt x="1476" y="156"/>
                      <a:pt x="1424" y="146"/>
                      <a:pt x="1414" y="138"/>
                    </a:cubicBezTo>
                    <a:cubicBezTo>
                      <a:pt x="1403" y="131"/>
                      <a:pt x="1393" y="116"/>
                      <a:pt x="1358" y="118"/>
                    </a:cubicBezTo>
                    <a:cubicBezTo>
                      <a:pt x="1324" y="119"/>
                      <a:pt x="1282" y="135"/>
                      <a:pt x="1267" y="132"/>
                    </a:cubicBezTo>
                    <a:cubicBezTo>
                      <a:pt x="1252" y="128"/>
                      <a:pt x="1246" y="108"/>
                      <a:pt x="1189" y="108"/>
                    </a:cubicBezTo>
                    <a:cubicBezTo>
                      <a:pt x="1132" y="109"/>
                      <a:pt x="1134" y="105"/>
                      <a:pt x="1102" y="96"/>
                    </a:cubicBezTo>
                    <a:cubicBezTo>
                      <a:pt x="1070" y="88"/>
                      <a:pt x="1063" y="74"/>
                      <a:pt x="1016" y="82"/>
                    </a:cubicBezTo>
                    <a:cubicBezTo>
                      <a:pt x="968" y="91"/>
                      <a:pt x="962" y="103"/>
                      <a:pt x="946" y="95"/>
                    </a:cubicBezTo>
                    <a:cubicBezTo>
                      <a:pt x="929" y="87"/>
                      <a:pt x="889" y="84"/>
                      <a:pt x="886" y="80"/>
                    </a:cubicBezTo>
                    <a:cubicBezTo>
                      <a:pt x="884" y="76"/>
                      <a:pt x="883" y="65"/>
                      <a:pt x="886" y="60"/>
                    </a:cubicBezTo>
                    <a:cubicBezTo>
                      <a:pt x="890" y="54"/>
                      <a:pt x="882" y="47"/>
                      <a:pt x="864" y="49"/>
                    </a:cubicBezTo>
                    <a:cubicBezTo>
                      <a:pt x="845" y="51"/>
                      <a:pt x="807" y="62"/>
                      <a:pt x="786" y="58"/>
                    </a:cubicBezTo>
                    <a:cubicBezTo>
                      <a:pt x="766" y="54"/>
                      <a:pt x="760" y="49"/>
                      <a:pt x="764" y="43"/>
                    </a:cubicBezTo>
                    <a:cubicBezTo>
                      <a:pt x="768" y="37"/>
                      <a:pt x="757" y="30"/>
                      <a:pt x="748" y="30"/>
                    </a:cubicBezTo>
                    <a:cubicBezTo>
                      <a:pt x="740" y="29"/>
                      <a:pt x="735" y="36"/>
                      <a:pt x="732" y="40"/>
                    </a:cubicBezTo>
                    <a:cubicBezTo>
                      <a:pt x="730" y="45"/>
                      <a:pt x="733" y="52"/>
                      <a:pt x="728" y="55"/>
                    </a:cubicBezTo>
                    <a:cubicBezTo>
                      <a:pt x="722" y="58"/>
                      <a:pt x="696" y="54"/>
                      <a:pt x="690" y="52"/>
                    </a:cubicBezTo>
                    <a:cubicBezTo>
                      <a:pt x="685" y="50"/>
                      <a:pt x="686" y="51"/>
                      <a:pt x="697" y="46"/>
                    </a:cubicBezTo>
                    <a:cubicBezTo>
                      <a:pt x="708" y="42"/>
                      <a:pt x="718" y="42"/>
                      <a:pt x="718" y="30"/>
                    </a:cubicBezTo>
                    <a:cubicBezTo>
                      <a:pt x="719" y="18"/>
                      <a:pt x="716" y="20"/>
                      <a:pt x="706" y="18"/>
                    </a:cubicBezTo>
                    <a:cubicBezTo>
                      <a:pt x="696" y="16"/>
                      <a:pt x="702" y="0"/>
                      <a:pt x="676" y="9"/>
                    </a:cubicBezTo>
                    <a:cubicBezTo>
                      <a:pt x="651" y="18"/>
                      <a:pt x="654" y="30"/>
                      <a:pt x="632" y="36"/>
                    </a:cubicBezTo>
                    <a:cubicBezTo>
                      <a:pt x="610" y="42"/>
                      <a:pt x="598" y="58"/>
                      <a:pt x="573" y="56"/>
                    </a:cubicBezTo>
                    <a:cubicBezTo>
                      <a:pt x="548" y="54"/>
                      <a:pt x="552" y="55"/>
                      <a:pt x="538" y="54"/>
                    </a:cubicBezTo>
                    <a:cubicBezTo>
                      <a:pt x="525" y="54"/>
                      <a:pt x="479" y="65"/>
                      <a:pt x="473" y="75"/>
                    </a:cubicBezTo>
                    <a:cubicBezTo>
                      <a:pt x="467" y="85"/>
                      <a:pt x="446" y="100"/>
                      <a:pt x="422" y="98"/>
                    </a:cubicBezTo>
                    <a:cubicBezTo>
                      <a:pt x="398" y="96"/>
                      <a:pt x="393" y="94"/>
                      <a:pt x="364" y="115"/>
                    </a:cubicBezTo>
                    <a:cubicBezTo>
                      <a:pt x="336" y="136"/>
                      <a:pt x="336" y="156"/>
                      <a:pt x="326" y="170"/>
                    </a:cubicBezTo>
                    <a:cubicBezTo>
                      <a:pt x="316" y="184"/>
                      <a:pt x="304" y="214"/>
                      <a:pt x="261" y="217"/>
                    </a:cubicBezTo>
                    <a:cubicBezTo>
                      <a:pt x="218" y="220"/>
                      <a:pt x="170" y="218"/>
                      <a:pt x="170" y="218"/>
                    </a:cubicBezTo>
                    <a:cubicBezTo>
                      <a:pt x="170" y="218"/>
                      <a:pt x="165" y="226"/>
                      <a:pt x="165" y="230"/>
                    </a:cubicBezTo>
                    <a:cubicBezTo>
                      <a:pt x="165" y="234"/>
                      <a:pt x="170" y="250"/>
                      <a:pt x="160" y="254"/>
                    </a:cubicBezTo>
                    <a:cubicBezTo>
                      <a:pt x="150" y="258"/>
                      <a:pt x="131" y="258"/>
                      <a:pt x="133" y="262"/>
                    </a:cubicBezTo>
                    <a:cubicBezTo>
                      <a:pt x="135" y="265"/>
                      <a:pt x="150" y="267"/>
                      <a:pt x="154" y="270"/>
                    </a:cubicBezTo>
                    <a:cubicBezTo>
                      <a:pt x="158" y="272"/>
                      <a:pt x="211" y="284"/>
                      <a:pt x="220" y="296"/>
                    </a:cubicBezTo>
                    <a:cubicBezTo>
                      <a:pt x="230" y="309"/>
                      <a:pt x="228" y="304"/>
                      <a:pt x="240" y="310"/>
                    </a:cubicBezTo>
                    <a:cubicBezTo>
                      <a:pt x="252" y="317"/>
                      <a:pt x="282" y="326"/>
                      <a:pt x="286" y="340"/>
                    </a:cubicBezTo>
                    <a:cubicBezTo>
                      <a:pt x="290" y="353"/>
                      <a:pt x="294" y="365"/>
                      <a:pt x="300" y="367"/>
                    </a:cubicBezTo>
                    <a:cubicBezTo>
                      <a:pt x="301" y="367"/>
                      <a:pt x="301" y="367"/>
                      <a:pt x="302" y="367"/>
                    </a:cubicBezTo>
                    <a:cubicBezTo>
                      <a:pt x="309" y="368"/>
                      <a:pt x="344" y="376"/>
                      <a:pt x="348" y="376"/>
                    </a:cubicBezTo>
                    <a:cubicBezTo>
                      <a:pt x="353" y="376"/>
                      <a:pt x="359" y="384"/>
                      <a:pt x="356" y="387"/>
                    </a:cubicBezTo>
                    <a:cubicBezTo>
                      <a:pt x="352" y="390"/>
                      <a:pt x="377" y="404"/>
                      <a:pt x="377" y="404"/>
                    </a:cubicBezTo>
                    <a:cubicBezTo>
                      <a:pt x="377" y="404"/>
                      <a:pt x="384" y="412"/>
                      <a:pt x="387" y="417"/>
                    </a:cubicBezTo>
                    <a:cubicBezTo>
                      <a:pt x="390" y="422"/>
                      <a:pt x="386" y="432"/>
                      <a:pt x="388" y="432"/>
                    </a:cubicBezTo>
                    <a:cubicBezTo>
                      <a:pt x="390" y="432"/>
                      <a:pt x="394" y="434"/>
                      <a:pt x="398" y="430"/>
                    </a:cubicBezTo>
                    <a:cubicBezTo>
                      <a:pt x="403" y="426"/>
                      <a:pt x="418" y="430"/>
                      <a:pt x="412" y="436"/>
                    </a:cubicBezTo>
                    <a:cubicBezTo>
                      <a:pt x="407" y="442"/>
                      <a:pt x="404" y="453"/>
                      <a:pt x="396" y="453"/>
                    </a:cubicBezTo>
                    <a:cubicBezTo>
                      <a:pt x="388" y="453"/>
                      <a:pt x="385" y="453"/>
                      <a:pt x="366" y="452"/>
                    </a:cubicBezTo>
                    <a:cubicBezTo>
                      <a:pt x="346" y="450"/>
                      <a:pt x="320" y="450"/>
                      <a:pt x="307" y="448"/>
                    </a:cubicBezTo>
                    <a:cubicBezTo>
                      <a:pt x="294" y="447"/>
                      <a:pt x="274" y="454"/>
                      <a:pt x="286" y="442"/>
                    </a:cubicBezTo>
                    <a:cubicBezTo>
                      <a:pt x="299" y="429"/>
                      <a:pt x="290" y="428"/>
                      <a:pt x="293" y="417"/>
                    </a:cubicBezTo>
                    <a:cubicBezTo>
                      <a:pt x="295" y="409"/>
                      <a:pt x="298" y="406"/>
                      <a:pt x="291" y="406"/>
                    </a:cubicBezTo>
                    <a:cubicBezTo>
                      <a:pt x="289" y="406"/>
                      <a:pt x="286" y="407"/>
                      <a:pt x="281" y="407"/>
                    </a:cubicBezTo>
                    <a:cubicBezTo>
                      <a:pt x="262" y="409"/>
                      <a:pt x="156" y="446"/>
                      <a:pt x="133" y="456"/>
                    </a:cubicBezTo>
                    <a:cubicBezTo>
                      <a:pt x="110" y="465"/>
                      <a:pt x="76" y="473"/>
                      <a:pt x="71" y="478"/>
                    </a:cubicBezTo>
                    <a:cubicBezTo>
                      <a:pt x="66" y="482"/>
                      <a:pt x="56" y="495"/>
                      <a:pt x="71" y="498"/>
                    </a:cubicBezTo>
                    <a:cubicBezTo>
                      <a:pt x="86" y="502"/>
                      <a:pt x="114" y="505"/>
                      <a:pt x="119" y="511"/>
                    </a:cubicBezTo>
                    <a:cubicBezTo>
                      <a:pt x="124" y="517"/>
                      <a:pt x="125" y="527"/>
                      <a:pt x="130" y="530"/>
                    </a:cubicBezTo>
                    <a:cubicBezTo>
                      <a:pt x="134" y="534"/>
                      <a:pt x="152" y="540"/>
                      <a:pt x="152" y="550"/>
                    </a:cubicBezTo>
                    <a:cubicBezTo>
                      <a:pt x="153" y="561"/>
                      <a:pt x="136" y="566"/>
                      <a:pt x="164" y="575"/>
                    </a:cubicBezTo>
                    <a:cubicBezTo>
                      <a:pt x="193" y="584"/>
                      <a:pt x="212" y="589"/>
                      <a:pt x="240" y="584"/>
                    </a:cubicBezTo>
                    <a:cubicBezTo>
                      <a:pt x="268" y="580"/>
                      <a:pt x="300" y="582"/>
                      <a:pt x="304" y="582"/>
                    </a:cubicBezTo>
                    <a:cubicBezTo>
                      <a:pt x="308" y="582"/>
                      <a:pt x="321" y="588"/>
                      <a:pt x="324" y="585"/>
                    </a:cubicBezTo>
                    <a:cubicBezTo>
                      <a:pt x="328" y="582"/>
                      <a:pt x="329" y="573"/>
                      <a:pt x="335" y="582"/>
                    </a:cubicBezTo>
                    <a:cubicBezTo>
                      <a:pt x="341" y="592"/>
                      <a:pt x="342" y="603"/>
                      <a:pt x="356" y="590"/>
                    </a:cubicBezTo>
                    <a:cubicBezTo>
                      <a:pt x="369" y="578"/>
                      <a:pt x="386" y="569"/>
                      <a:pt x="399" y="565"/>
                    </a:cubicBezTo>
                    <a:cubicBezTo>
                      <a:pt x="412" y="561"/>
                      <a:pt x="419" y="557"/>
                      <a:pt x="424" y="553"/>
                    </a:cubicBezTo>
                    <a:cubicBezTo>
                      <a:pt x="430" y="549"/>
                      <a:pt x="432" y="550"/>
                      <a:pt x="438" y="552"/>
                    </a:cubicBezTo>
                    <a:cubicBezTo>
                      <a:pt x="444" y="555"/>
                      <a:pt x="459" y="572"/>
                      <a:pt x="444" y="577"/>
                    </a:cubicBezTo>
                    <a:cubicBezTo>
                      <a:pt x="430" y="582"/>
                      <a:pt x="413" y="581"/>
                      <a:pt x="413" y="584"/>
                    </a:cubicBezTo>
                    <a:cubicBezTo>
                      <a:pt x="413" y="588"/>
                      <a:pt x="413" y="588"/>
                      <a:pt x="421" y="593"/>
                    </a:cubicBezTo>
                    <a:cubicBezTo>
                      <a:pt x="429" y="598"/>
                      <a:pt x="433" y="603"/>
                      <a:pt x="436" y="611"/>
                    </a:cubicBezTo>
                    <a:cubicBezTo>
                      <a:pt x="438" y="619"/>
                      <a:pt x="456" y="640"/>
                      <a:pt x="447" y="648"/>
                    </a:cubicBezTo>
                    <a:cubicBezTo>
                      <a:pt x="438" y="656"/>
                      <a:pt x="428" y="668"/>
                      <a:pt x="410" y="668"/>
                    </a:cubicBezTo>
                    <a:cubicBezTo>
                      <a:pt x="391" y="668"/>
                      <a:pt x="378" y="668"/>
                      <a:pt x="376" y="666"/>
                    </a:cubicBezTo>
                    <a:cubicBezTo>
                      <a:pt x="373" y="664"/>
                      <a:pt x="368" y="670"/>
                      <a:pt x="360" y="676"/>
                    </a:cubicBezTo>
                    <a:cubicBezTo>
                      <a:pt x="352" y="683"/>
                      <a:pt x="357" y="693"/>
                      <a:pt x="342" y="696"/>
                    </a:cubicBezTo>
                    <a:cubicBezTo>
                      <a:pt x="328" y="700"/>
                      <a:pt x="322" y="705"/>
                      <a:pt x="312" y="700"/>
                    </a:cubicBezTo>
                    <a:cubicBezTo>
                      <a:pt x="301" y="696"/>
                      <a:pt x="294" y="682"/>
                      <a:pt x="272" y="686"/>
                    </a:cubicBezTo>
                    <a:cubicBezTo>
                      <a:pt x="250" y="691"/>
                      <a:pt x="236" y="710"/>
                      <a:pt x="235" y="718"/>
                    </a:cubicBezTo>
                    <a:cubicBezTo>
                      <a:pt x="234" y="726"/>
                      <a:pt x="218" y="750"/>
                      <a:pt x="212" y="758"/>
                    </a:cubicBezTo>
                    <a:cubicBezTo>
                      <a:pt x="205" y="765"/>
                      <a:pt x="189" y="784"/>
                      <a:pt x="190" y="792"/>
                    </a:cubicBezTo>
                    <a:cubicBezTo>
                      <a:pt x="192" y="799"/>
                      <a:pt x="190" y="806"/>
                      <a:pt x="186" y="805"/>
                    </a:cubicBezTo>
                    <a:cubicBezTo>
                      <a:pt x="182" y="804"/>
                      <a:pt x="182" y="801"/>
                      <a:pt x="173" y="804"/>
                    </a:cubicBezTo>
                    <a:cubicBezTo>
                      <a:pt x="164" y="806"/>
                      <a:pt x="166" y="816"/>
                      <a:pt x="166" y="820"/>
                    </a:cubicBezTo>
                    <a:cubicBezTo>
                      <a:pt x="167" y="824"/>
                      <a:pt x="164" y="841"/>
                      <a:pt x="174" y="836"/>
                    </a:cubicBezTo>
                    <a:cubicBezTo>
                      <a:pt x="185" y="830"/>
                      <a:pt x="195" y="831"/>
                      <a:pt x="189" y="837"/>
                    </a:cubicBezTo>
                    <a:cubicBezTo>
                      <a:pt x="183" y="843"/>
                      <a:pt x="188" y="849"/>
                      <a:pt x="190" y="851"/>
                    </a:cubicBezTo>
                    <a:cubicBezTo>
                      <a:pt x="193" y="853"/>
                      <a:pt x="192" y="850"/>
                      <a:pt x="194" y="857"/>
                    </a:cubicBezTo>
                    <a:cubicBezTo>
                      <a:pt x="197" y="864"/>
                      <a:pt x="202" y="873"/>
                      <a:pt x="207" y="870"/>
                    </a:cubicBezTo>
                    <a:cubicBezTo>
                      <a:pt x="212" y="868"/>
                      <a:pt x="208" y="864"/>
                      <a:pt x="215" y="863"/>
                    </a:cubicBezTo>
                    <a:cubicBezTo>
                      <a:pt x="222" y="862"/>
                      <a:pt x="230" y="861"/>
                      <a:pt x="227" y="868"/>
                    </a:cubicBezTo>
                    <a:cubicBezTo>
                      <a:pt x="224" y="874"/>
                      <a:pt x="229" y="879"/>
                      <a:pt x="226" y="887"/>
                    </a:cubicBezTo>
                    <a:cubicBezTo>
                      <a:pt x="224" y="895"/>
                      <a:pt x="202" y="909"/>
                      <a:pt x="216" y="915"/>
                    </a:cubicBezTo>
                    <a:cubicBezTo>
                      <a:pt x="229" y="921"/>
                      <a:pt x="231" y="918"/>
                      <a:pt x="240" y="930"/>
                    </a:cubicBezTo>
                    <a:cubicBezTo>
                      <a:pt x="250" y="941"/>
                      <a:pt x="266" y="941"/>
                      <a:pt x="267" y="954"/>
                    </a:cubicBezTo>
                    <a:cubicBezTo>
                      <a:pt x="268" y="968"/>
                      <a:pt x="262" y="978"/>
                      <a:pt x="283" y="978"/>
                    </a:cubicBezTo>
                    <a:cubicBezTo>
                      <a:pt x="304" y="978"/>
                      <a:pt x="334" y="971"/>
                      <a:pt x="344" y="964"/>
                    </a:cubicBezTo>
                    <a:cubicBezTo>
                      <a:pt x="354" y="956"/>
                      <a:pt x="352" y="963"/>
                      <a:pt x="360" y="956"/>
                    </a:cubicBezTo>
                    <a:cubicBezTo>
                      <a:pt x="368" y="948"/>
                      <a:pt x="375" y="938"/>
                      <a:pt x="377" y="954"/>
                    </a:cubicBezTo>
                    <a:cubicBezTo>
                      <a:pt x="379" y="971"/>
                      <a:pt x="394" y="978"/>
                      <a:pt x="396" y="988"/>
                    </a:cubicBezTo>
                    <a:cubicBezTo>
                      <a:pt x="397" y="999"/>
                      <a:pt x="398" y="997"/>
                      <a:pt x="389" y="1006"/>
                    </a:cubicBezTo>
                    <a:cubicBezTo>
                      <a:pt x="380" y="1016"/>
                      <a:pt x="374" y="1018"/>
                      <a:pt x="382" y="1028"/>
                    </a:cubicBezTo>
                    <a:cubicBezTo>
                      <a:pt x="390" y="1037"/>
                      <a:pt x="393" y="1038"/>
                      <a:pt x="394" y="1050"/>
                    </a:cubicBezTo>
                    <a:cubicBezTo>
                      <a:pt x="394" y="1061"/>
                      <a:pt x="399" y="1064"/>
                      <a:pt x="392" y="1065"/>
                    </a:cubicBezTo>
                    <a:cubicBezTo>
                      <a:pt x="384" y="1066"/>
                      <a:pt x="382" y="1068"/>
                      <a:pt x="392" y="1072"/>
                    </a:cubicBezTo>
                    <a:cubicBezTo>
                      <a:pt x="401" y="1077"/>
                      <a:pt x="411" y="1074"/>
                      <a:pt x="414" y="1072"/>
                    </a:cubicBezTo>
                    <a:cubicBezTo>
                      <a:pt x="418" y="1071"/>
                      <a:pt x="420" y="1072"/>
                      <a:pt x="420" y="1067"/>
                    </a:cubicBezTo>
                    <a:cubicBezTo>
                      <a:pt x="421" y="1062"/>
                      <a:pt x="434" y="1052"/>
                      <a:pt x="438" y="1051"/>
                    </a:cubicBezTo>
                    <a:cubicBezTo>
                      <a:pt x="441" y="1050"/>
                      <a:pt x="462" y="1038"/>
                      <a:pt x="467" y="1039"/>
                    </a:cubicBezTo>
                    <a:cubicBezTo>
                      <a:pt x="472" y="1040"/>
                      <a:pt x="478" y="1046"/>
                      <a:pt x="485" y="1049"/>
                    </a:cubicBezTo>
                    <a:cubicBezTo>
                      <a:pt x="492" y="1052"/>
                      <a:pt x="504" y="1058"/>
                      <a:pt x="506" y="1052"/>
                    </a:cubicBezTo>
                    <a:cubicBezTo>
                      <a:pt x="508" y="1046"/>
                      <a:pt x="515" y="1049"/>
                      <a:pt x="524" y="1064"/>
                    </a:cubicBezTo>
                    <a:cubicBezTo>
                      <a:pt x="534" y="1080"/>
                      <a:pt x="534" y="1092"/>
                      <a:pt x="546" y="1091"/>
                    </a:cubicBezTo>
                    <a:cubicBezTo>
                      <a:pt x="557" y="1090"/>
                      <a:pt x="561" y="1092"/>
                      <a:pt x="557" y="1080"/>
                    </a:cubicBezTo>
                    <a:cubicBezTo>
                      <a:pt x="553" y="1068"/>
                      <a:pt x="551" y="1067"/>
                      <a:pt x="550" y="1060"/>
                    </a:cubicBezTo>
                    <a:cubicBezTo>
                      <a:pt x="548" y="1054"/>
                      <a:pt x="550" y="1050"/>
                      <a:pt x="558" y="1046"/>
                    </a:cubicBezTo>
                    <a:cubicBezTo>
                      <a:pt x="565" y="1043"/>
                      <a:pt x="563" y="1039"/>
                      <a:pt x="570" y="1051"/>
                    </a:cubicBezTo>
                    <a:cubicBezTo>
                      <a:pt x="576" y="1063"/>
                      <a:pt x="579" y="1068"/>
                      <a:pt x="593" y="1066"/>
                    </a:cubicBezTo>
                    <a:cubicBezTo>
                      <a:pt x="607" y="1063"/>
                      <a:pt x="622" y="1056"/>
                      <a:pt x="634" y="1056"/>
                    </a:cubicBezTo>
                    <a:cubicBezTo>
                      <a:pt x="646" y="1055"/>
                      <a:pt x="658" y="1058"/>
                      <a:pt x="638" y="1068"/>
                    </a:cubicBezTo>
                    <a:cubicBezTo>
                      <a:pt x="618" y="1079"/>
                      <a:pt x="613" y="1071"/>
                      <a:pt x="614" y="1094"/>
                    </a:cubicBezTo>
                    <a:cubicBezTo>
                      <a:pt x="616" y="1118"/>
                      <a:pt x="624" y="1124"/>
                      <a:pt x="614" y="1142"/>
                    </a:cubicBezTo>
                    <a:cubicBezTo>
                      <a:pt x="604" y="1159"/>
                      <a:pt x="602" y="1166"/>
                      <a:pt x="585" y="1174"/>
                    </a:cubicBezTo>
                    <a:cubicBezTo>
                      <a:pt x="568" y="1182"/>
                      <a:pt x="556" y="1185"/>
                      <a:pt x="556" y="1203"/>
                    </a:cubicBezTo>
                    <a:cubicBezTo>
                      <a:pt x="556" y="1221"/>
                      <a:pt x="556" y="1224"/>
                      <a:pt x="541" y="1224"/>
                    </a:cubicBezTo>
                    <a:cubicBezTo>
                      <a:pt x="526" y="1224"/>
                      <a:pt x="506" y="1246"/>
                      <a:pt x="497" y="1251"/>
                    </a:cubicBezTo>
                    <a:cubicBezTo>
                      <a:pt x="488" y="1256"/>
                      <a:pt x="466" y="1258"/>
                      <a:pt x="464" y="1275"/>
                    </a:cubicBezTo>
                    <a:cubicBezTo>
                      <a:pt x="463" y="1292"/>
                      <a:pt x="468" y="1303"/>
                      <a:pt x="454" y="1296"/>
                    </a:cubicBezTo>
                    <a:cubicBezTo>
                      <a:pt x="440" y="1290"/>
                      <a:pt x="432" y="1287"/>
                      <a:pt x="415" y="1292"/>
                    </a:cubicBezTo>
                    <a:cubicBezTo>
                      <a:pt x="398" y="1296"/>
                      <a:pt x="368" y="1316"/>
                      <a:pt x="362" y="1325"/>
                    </a:cubicBezTo>
                    <a:cubicBezTo>
                      <a:pt x="355" y="1334"/>
                      <a:pt x="346" y="1338"/>
                      <a:pt x="338" y="1345"/>
                    </a:cubicBezTo>
                    <a:cubicBezTo>
                      <a:pt x="329" y="1352"/>
                      <a:pt x="316" y="1364"/>
                      <a:pt x="306" y="1365"/>
                    </a:cubicBezTo>
                    <a:cubicBezTo>
                      <a:pt x="296" y="1366"/>
                      <a:pt x="286" y="1378"/>
                      <a:pt x="275" y="1378"/>
                    </a:cubicBezTo>
                    <a:cubicBezTo>
                      <a:pt x="264" y="1378"/>
                      <a:pt x="248" y="1378"/>
                      <a:pt x="246" y="1386"/>
                    </a:cubicBezTo>
                    <a:cubicBezTo>
                      <a:pt x="243" y="1395"/>
                      <a:pt x="241" y="1398"/>
                      <a:pt x="238" y="1400"/>
                    </a:cubicBezTo>
                    <a:cubicBezTo>
                      <a:pt x="234" y="1403"/>
                      <a:pt x="230" y="1411"/>
                      <a:pt x="234" y="1416"/>
                    </a:cubicBezTo>
                    <a:cubicBezTo>
                      <a:pt x="238" y="1420"/>
                      <a:pt x="240" y="1428"/>
                      <a:pt x="238" y="1432"/>
                    </a:cubicBezTo>
                    <a:cubicBezTo>
                      <a:pt x="236" y="1436"/>
                      <a:pt x="222" y="1451"/>
                      <a:pt x="215" y="1446"/>
                    </a:cubicBezTo>
                    <a:cubicBezTo>
                      <a:pt x="208" y="1442"/>
                      <a:pt x="220" y="1428"/>
                      <a:pt x="206" y="1428"/>
                    </a:cubicBezTo>
                    <a:cubicBezTo>
                      <a:pt x="192" y="1429"/>
                      <a:pt x="195" y="1434"/>
                      <a:pt x="190" y="1436"/>
                    </a:cubicBezTo>
                    <a:cubicBezTo>
                      <a:pt x="184" y="1439"/>
                      <a:pt x="178" y="1439"/>
                      <a:pt x="178" y="1439"/>
                    </a:cubicBezTo>
                    <a:cubicBezTo>
                      <a:pt x="178" y="1439"/>
                      <a:pt x="163" y="1450"/>
                      <a:pt x="166" y="1450"/>
                    </a:cubicBezTo>
                    <a:cubicBezTo>
                      <a:pt x="168" y="1450"/>
                      <a:pt x="178" y="1456"/>
                      <a:pt x="166" y="1456"/>
                    </a:cubicBezTo>
                    <a:cubicBezTo>
                      <a:pt x="154" y="1455"/>
                      <a:pt x="150" y="1448"/>
                      <a:pt x="140" y="1452"/>
                    </a:cubicBezTo>
                    <a:cubicBezTo>
                      <a:pt x="129" y="1455"/>
                      <a:pt x="114" y="1460"/>
                      <a:pt x="118" y="1467"/>
                    </a:cubicBezTo>
                    <a:cubicBezTo>
                      <a:pt x="121" y="1474"/>
                      <a:pt x="124" y="1479"/>
                      <a:pt x="121" y="1482"/>
                    </a:cubicBezTo>
                    <a:cubicBezTo>
                      <a:pt x="118" y="1484"/>
                      <a:pt x="116" y="1492"/>
                      <a:pt x="110" y="1496"/>
                    </a:cubicBezTo>
                    <a:cubicBezTo>
                      <a:pt x="104" y="1500"/>
                      <a:pt x="94" y="1506"/>
                      <a:pt x="89" y="1502"/>
                    </a:cubicBezTo>
                    <a:cubicBezTo>
                      <a:pt x="84" y="1498"/>
                      <a:pt x="84" y="1492"/>
                      <a:pt x="77" y="1490"/>
                    </a:cubicBezTo>
                    <a:cubicBezTo>
                      <a:pt x="70" y="1489"/>
                      <a:pt x="59" y="1500"/>
                      <a:pt x="55" y="1504"/>
                    </a:cubicBezTo>
                    <a:cubicBezTo>
                      <a:pt x="51" y="1508"/>
                      <a:pt x="58" y="1512"/>
                      <a:pt x="47" y="1514"/>
                    </a:cubicBezTo>
                    <a:cubicBezTo>
                      <a:pt x="36" y="1517"/>
                      <a:pt x="38" y="1524"/>
                      <a:pt x="30" y="1531"/>
                    </a:cubicBezTo>
                    <a:cubicBezTo>
                      <a:pt x="22" y="1538"/>
                      <a:pt x="18" y="1543"/>
                      <a:pt x="16" y="1547"/>
                    </a:cubicBezTo>
                    <a:cubicBezTo>
                      <a:pt x="14" y="1551"/>
                      <a:pt x="0" y="1558"/>
                      <a:pt x="8" y="1558"/>
                    </a:cubicBezTo>
                    <a:cubicBezTo>
                      <a:pt x="15" y="1557"/>
                      <a:pt x="35" y="1545"/>
                      <a:pt x="39" y="1540"/>
                    </a:cubicBezTo>
                    <a:cubicBezTo>
                      <a:pt x="43" y="1534"/>
                      <a:pt x="57" y="1520"/>
                      <a:pt x="62" y="1518"/>
                    </a:cubicBezTo>
                    <a:cubicBezTo>
                      <a:pt x="66" y="1515"/>
                      <a:pt x="68" y="1509"/>
                      <a:pt x="77" y="1514"/>
                    </a:cubicBezTo>
                    <a:cubicBezTo>
                      <a:pt x="86" y="1520"/>
                      <a:pt x="96" y="1523"/>
                      <a:pt x="108" y="1514"/>
                    </a:cubicBezTo>
                    <a:cubicBezTo>
                      <a:pt x="121" y="1506"/>
                      <a:pt x="118" y="1508"/>
                      <a:pt x="124" y="1506"/>
                    </a:cubicBezTo>
                    <a:cubicBezTo>
                      <a:pt x="131" y="1503"/>
                      <a:pt x="128" y="1516"/>
                      <a:pt x="148" y="1500"/>
                    </a:cubicBezTo>
                    <a:cubicBezTo>
                      <a:pt x="167" y="1485"/>
                      <a:pt x="178" y="1486"/>
                      <a:pt x="176" y="1478"/>
                    </a:cubicBezTo>
                    <a:cubicBezTo>
                      <a:pt x="174" y="1469"/>
                      <a:pt x="172" y="1466"/>
                      <a:pt x="175" y="1462"/>
                    </a:cubicBezTo>
                    <a:cubicBezTo>
                      <a:pt x="178" y="1458"/>
                      <a:pt x="175" y="1455"/>
                      <a:pt x="187" y="1456"/>
                    </a:cubicBezTo>
                    <a:cubicBezTo>
                      <a:pt x="199" y="1458"/>
                      <a:pt x="214" y="1462"/>
                      <a:pt x="222" y="1458"/>
                    </a:cubicBezTo>
                    <a:cubicBezTo>
                      <a:pt x="230" y="1454"/>
                      <a:pt x="241" y="1444"/>
                      <a:pt x="242" y="1441"/>
                    </a:cubicBezTo>
                    <a:cubicBezTo>
                      <a:pt x="242" y="1439"/>
                      <a:pt x="242" y="1435"/>
                      <a:pt x="244" y="1432"/>
                    </a:cubicBezTo>
                    <a:cubicBezTo>
                      <a:pt x="245" y="1430"/>
                      <a:pt x="246" y="1428"/>
                      <a:pt x="248" y="1426"/>
                    </a:cubicBezTo>
                    <a:cubicBezTo>
                      <a:pt x="254" y="1422"/>
                      <a:pt x="258" y="1419"/>
                      <a:pt x="271" y="1410"/>
                    </a:cubicBezTo>
                    <a:cubicBezTo>
                      <a:pt x="284" y="1400"/>
                      <a:pt x="291" y="1402"/>
                      <a:pt x="297" y="1403"/>
                    </a:cubicBezTo>
                    <a:cubicBezTo>
                      <a:pt x="303" y="1404"/>
                      <a:pt x="312" y="1405"/>
                      <a:pt x="320" y="1402"/>
                    </a:cubicBezTo>
                    <a:cubicBezTo>
                      <a:pt x="328" y="1400"/>
                      <a:pt x="329" y="1389"/>
                      <a:pt x="333" y="1382"/>
                    </a:cubicBezTo>
                    <a:cubicBezTo>
                      <a:pt x="337" y="1374"/>
                      <a:pt x="339" y="1374"/>
                      <a:pt x="347" y="1379"/>
                    </a:cubicBezTo>
                    <a:cubicBezTo>
                      <a:pt x="355" y="1384"/>
                      <a:pt x="362" y="1379"/>
                      <a:pt x="364" y="1384"/>
                    </a:cubicBezTo>
                    <a:cubicBezTo>
                      <a:pt x="365" y="1388"/>
                      <a:pt x="362" y="1394"/>
                      <a:pt x="370" y="1391"/>
                    </a:cubicBezTo>
                    <a:cubicBezTo>
                      <a:pt x="378" y="1388"/>
                      <a:pt x="376" y="1367"/>
                      <a:pt x="381" y="1366"/>
                    </a:cubicBezTo>
                    <a:cubicBezTo>
                      <a:pt x="386" y="1366"/>
                      <a:pt x="384" y="1368"/>
                      <a:pt x="386" y="1371"/>
                    </a:cubicBezTo>
                    <a:cubicBezTo>
                      <a:pt x="389" y="1374"/>
                      <a:pt x="394" y="1368"/>
                      <a:pt x="407" y="1366"/>
                    </a:cubicBezTo>
                    <a:cubicBezTo>
                      <a:pt x="420" y="1364"/>
                      <a:pt x="429" y="1356"/>
                      <a:pt x="423" y="1354"/>
                    </a:cubicBezTo>
                    <a:cubicBezTo>
                      <a:pt x="417" y="1352"/>
                      <a:pt x="400" y="1354"/>
                      <a:pt x="402" y="1348"/>
                    </a:cubicBezTo>
                    <a:cubicBezTo>
                      <a:pt x="404" y="1343"/>
                      <a:pt x="410" y="1314"/>
                      <a:pt x="414" y="1328"/>
                    </a:cubicBezTo>
                    <a:cubicBezTo>
                      <a:pt x="418" y="1342"/>
                      <a:pt x="422" y="1341"/>
                      <a:pt x="426" y="1341"/>
                    </a:cubicBezTo>
                    <a:cubicBezTo>
                      <a:pt x="429" y="1341"/>
                      <a:pt x="442" y="1329"/>
                      <a:pt x="444" y="1335"/>
                    </a:cubicBezTo>
                    <a:cubicBezTo>
                      <a:pt x="446" y="1341"/>
                      <a:pt x="439" y="1342"/>
                      <a:pt x="444" y="1351"/>
                    </a:cubicBezTo>
                    <a:cubicBezTo>
                      <a:pt x="450" y="1360"/>
                      <a:pt x="468" y="1369"/>
                      <a:pt x="469" y="1358"/>
                    </a:cubicBezTo>
                    <a:cubicBezTo>
                      <a:pt x="470" y="1348"/>
                      <a:pt x="476" y="1340"/>
                      <a:pt x="478" y="1348"/>
                    </a:cubicBezTo>
                    <a:cubicBezTo>
                      <a:pt x="479" y="1355"/>
                      <a:pt x="492" y="1351"/>
                      <a:pt x="488" y="1356"/>
                    </a:cubicBezTo>
                    <a:cubicBezTo>
                      <a:pt x="484" y="1362"/>
                      <a:pt x="473" y="1370"/>
                      <a:pt x="477" y="1375"/>
                    </a:cubicBezTo>
                    <a:cubicBezTo>
                      <a:pt x="481" y="1380"/>
                      <a:pt x="478" y="1377"/>
                      <a:pt x="498" y="1372"/>
                    </a:cubicBezTo>
                    <a:cubicBezTo>
                      <a:pt x="517" y="1366"/>
                      <a:pt x="518" y="1377"/>
                      <a:pt x="518" y="1377"/>
                    </a:cubicBezTo>
                    <a:cubicBezTo>
                      <a:pt x="518" y="1377"/>
                      <a:pt x="529" y="1386"/>
                      <a:pt x="529" y="1378"/>
                    </a:cubicBezTo>
                    <a:cubicBezTo>
                      <a:pt x="529" y="1369"/>
                      <a:pt x="530" y="1365"/>
                      <a:pt x="526" y="1363"/>
                    </a:cubicBezTo>
                    <a:cubicBezTo>
                      <a:pt x="523" y="1361"/>
                      <a:pt x="515" y="1362"/>
                      <a:pt x="515" y="1356"/>
                    </a:cubicBezTo>
                    <a:cubicBezTo>
                      <a:pt x="515" y="1351"/>
                      <a:pt x="508" y="1352"/>
                      <a:pt x="505" y="1352"/>
                    </a:cubicBezTo>
                    <a:cubicBezTo>
                      <a:pt x="502" y="1352"/>
                      <a:pt x="489" y="1344"/>
                      <a:pt x="488" y="1339"/>
                    </a:cubicBezTo>
                    <a:cubicBezTo>
                      <a:pt x="486" y="1334"/>
                      <a:pt x="478" y="1330"/>
                      <a:pt x="475" y="1326"/>
                    </a:cubicBezTo>
                    <a:cubicBezTo>
                      <a:pt x="472" y="1322"/>
                      <a:pt x="473" y="1322"/>
                      <a:pt x="482" y="1316"/>
                    </a:cubicBezTo>
                    <a:cubicBezTo>
                      <a:pt x="490" y="1310"/>
                      <a:pt x="501" y="1298"/>
                      <a:pt x="503" y="1305"/>
                    </a:cubicBezTo>
                    <a:cubicBezTo>
                      <a:pt x="505" y="1312"/>
                      <a:pt x="501" y="1318"/>
                      <a:pt x="504" y="1322"/>
                    </a:cubicBezTo>
                    <a:cubicBezTo>
                      <a:pt x="506" y="1326"/>
                      <a:pt x="510" y="1328"/>
                      <a:pt x="516" y="1321"/>
                    </a:cubicBezTo>
                    <a:cubicBezTo>
                      <a:pt x="521" y="1314"/>
                      <a:pt x="520" y="1309"/>
                      <a:pt x="526" y="1302"/>
                    </a:cubicBezTo>
                    <a:cubicBezTo>
                      <a:pt x="532" y="1296"/>
                      <a:pt x="534" y="1296"/>
                      <a:pt x="537" y="1298"/>
                    </a:cubicBezTo>
                    <a:cubicBezTo>
                      <a:pt x="540" y="1300"/>
                      <a:pt x="548" y="1308"/>
                      <a:pt x="562" y="1294"/>
                    </a:cubicBezTo>
                    <a:cubicBezTo>
                      <a:pt x="576" y="1281"/>
                      <a:pt x="594" y="1275"/>
                      <a:pt x="587" y="1268"/>
                    </a:cubicBezTo>
                    <a:cubicBezTo>
                      <a:pt x="580" y="1262"/>
                      <a:pt x="564" y="1258"/>
                      <a:pt x="576" y="1252"/>
                    </a:cubicBezTo>
                    <a:cubicBezTo>
                      <a:pt x="587" y="1246"/>
                      <a:pt x="596" y="1240"/>
                      <a:pt x="600" y="1243"/>
                    </a:cubicBezTo>
                    <a:cubicBezTo>
                      <a:pt x="605" y="1246"/>
                      <a:pt x="624" y="1236"/>
                      <a:pt x="632" y="1232"/>
                    </a:cubicBezTo>
                    <a:cubicBezTo>
                      <a:pt x="640" y="1228"/>
                      <a:pt x="646" y="1218"/>
                      <a:pt x="654" y="1211"/>
                    </a:cubicBezTo>
                    <a:cubicBezTo>
                      <a:pt x="661" y="1204"/>
                      <a:pt x="668" y="1204"/>
                      <a:pt x="674" y="1194"/>
                    </a:cubicBezTo>
                    <a:cubicBezTo>
                      <a:pt x="680" y="1184"/>
                      <a:pt x="678" y="1184"/>
                      <a:pt x="698" y="1170"/>
                    </a:cubicBezTo>
                    <a:cubicBezTo>
                      <a:pt x="719" y="1156"/>
                      <a:pt x="714" y="1155"/>
                      <a:pt x="730" y="1146"/>
                    </a:cubicBezTo>
                    <a:cubicBezTo>
                      <a:pt x="746" y="1138"/>
                      <a:pt x="750" y="1141"/>
                      <a:pt x="752" y="1132"/>
                    </a:cubicBezTo>
                    <a:cubicBezTo>
                      <a:pt x="753" y="1122"/>
                      <a:pt x="752" y="1122"/>
                      <a:pt x="762" y="1122"/>
                    </a:cubicBezTo>
                    <a:cubicBezTo>
                      <a:pt x="772" y="1121"/>
                      <a:pt x="780" y="1121"/>
                      <a:pt x="786" y="1115"/>
                    </a:cubicBezTo>
                    <a:cubicBezTo>
                      <a:pt x="791" y="1109"/>
                      <a:pt x="792" y="1099"/>
                      <a:pt x="802" y="1087"/>
                    </a:cubicBezTo>
                    <a:cubicBezTo>
                      <a:pt x="812" y="1075"/>
                      <a:pt x="823" y="1077"/>
                      <a:pt x="828" y="1070"/>
                    </a:cubicBezTo>
                    <a:cubicBezTo>
                      <a:pt x="832" y="1064"/>
                      <a:pt x="854" y="1062"/>
                      <a:pt x="840" y="1046"/>
                    </a:cubicBezTo>
                    <a:cubicBezTo>
                      <a:pt x="826" y="1031"/>
                      <a:pt x="818" y="1036"/>
                      <a:pt x="805" y="1034"/>
                    </a:cubicBezTo>
                    <a:cubicBezTo>
                      <a:pt x="792" y="1032"/>
                      <a:pt x="788" y="1036"/>
                      <a:pt x="793" y="1026"/>
                    </a:cubicBezTo>
                    <a:cubicBezTo>
                      <a:pt x="798" y="1016"/>
                      <a:pt x="798" y="1020"/>
                      <a:pt x="811" y="1008"/>
                    </a:cubicBezTo>
                    <a:cubicBezTo>
                      <a:pt x="824" y="997"/>
                      <a:pt x="814" y="994"/>
                      <a:pt x="828" y="992"/>
                    </a:cubicBezTo>
                    <a:cubicBezTo>
                      <a:pt x="841" y="991"/>
                      <a:pt x="853" y="984"/>
                      <a:pt x="856" y="976"/>
                    </a:cubicBezTo>
                    <a:cubicBezTo>
                      <a:pt x="860" y="968"/>
                      <a:pt x="863" y="971"/>
                      <a:pt x="870" y="964"/>
                    </a:cubicBezTo>
                    <a:cubicBezTo>
                      <a:pt x="876" y="958"/>
                      <a:pt x="876" y="951"/>
                      <a:pt x="877" y="942"/>
                    </a:cubicBezTo>
                    <a:cubicBezTo>
                      <a:pt x="878" y="934"/>
                      <a:pt x="876" y="936"/>
                      <a:pt x="886" y="930"/>
                    </a:cubicBezTo>
                    <a:cubicBezTo>
                      <a:pt x="896" y="924"/>
                      <a:pt x="893" y="923"/>
                      <a:pt x="894" y="916"/>
                    </a:cubicBezTo>
                    <a:cubicBezTo>
                      <a:pt x="896" y="908"/>
                      <a:pt x="906" y="902"/>
                      <a:pt x="910" y="898"/>
                    </a:cubicBezTo>
                    <a:cubicBezTo>
                      <a:pt x="915" y="894"/>
                      <a:pt x="912" y="888"/>
                      <a:pt x="924" y="881"/>
                    </a:cubicBezTo>
                    <a:cubicBezTo>
                      <a:pt x="937" y="874"/>
                      <a:pt x="948" y="868"/>
                      <a:pt x="956" y="862"/>
                    </a:cubicBezTo>
                    <a:cubicBezTo>
                      <a:pt x="964" y="856"/>
                      <a:pt x="965" y="852"/>
                      <a:pt x="978" y="853"/>
                    </a:cubicBezTo>
                    <a:cubicBezTo>
                      <a:pt x="990" y="854"/>
                      <a:pt x="1001" y="850"/>
                      <a:pt x="1006" y="857"/>
                    </a:cubicBezTo>
                    <a:cubicBezTo>
                      <a:pt x="1012" y="864"/>
                      <a:pt x="1020" y="866"/>
                      <a:pt x="1013" y="872"/>
                    </a:cubicBezTo>
                    <a:cubicBezTo>
                      <a:pt x="1006" y="877"/>
                      <a:pt x="996" y="875"/>
                      <a:pt x="994" y="874"/>
                    </a:cubicBezTo>
                    <a:cubicBezTo>
                      <a:pt x="991" y="872"/>
                      <a:pt x="993" y="862"/>
                      <a:pt x="980" y="872"/>
                    </a:cubicBezTo>
                    <a:cubicBezTo>
                      <a:pt x="966" y="883"/>
                      <a:pt x="958" y="894"/>
                      <a:pt x="948" y="893"/>
                    </a:cubicBezTo>
                    <a:cubicBezTo>
                      <a:pt x="938" y="892"/>
                      <a:pt x="930" y="900"/>
                      <a:pt x="935" y="908"/>
                    </a:cubicBezTo>
                    <a:cubicBezTo>
                      <a:pt x="940" y="916"/>
                      <a:pt x="943" y="916"/>
                      <a:pt x="938" y="926"/>
                    </a:cubicBezTo>
                    <a:cubicBezTo>
                      <a:pt x="934" y="936"/>
                      <a:pt x="916" y="944"/>
                      <a:pt x="915" y="960"/>
                    </a:cubicBezTo>
                    <a:cubicBezTo>
                      <a:pt x="914" y="976"/>
                      <a:pt x="904" y="983"/>
                      <a:pt x="916" y="986"/>
                    </a:cubicBezTo>
                    <a:cubicBezTo>
                      <a:pt x="927" y="990"/>
                      <a:pt x="940" y="998"/>
                      <a:pt x="933" y="998"/>
                    </a:cubicBezTo>
                    <a:cubicBezTo>
                      <a:pt x="926" y="998"/>
                      <a:pt x="896" y="1018"/>
                      <a:pt x="909" y="1026"/>
                    </a:cubicBezTo>
                    <a:cubicBezTo>
                      <a:pt x="922" y="1034"/>
                      <a:pt x="928" y="1028"/>
                      <a:pt x="939" y="1025"/>
                    </a:cubicBezTo>
                    <a:cubicBezTo>
                      <a:pt x="950" y="1022"/>
                      <a:pt x="960" y="1022"/>
                      <a:pt x="970" y="1013"/>
                    </a:cubicBezTo>
                    <a:cubicBezTo>
                      <a:pt x="981" y="1004"/>
                      <a:pt x="995" y="1002"/>
                      <a:pt x="1004" y="996"/>
                    </a:cubicBezTo>
                    <a:cubicBezTo>
                      <a:pt x="1012" y="989"/>
                      <a:pt x="1014" y="986"/>
                      <a:pt x="1018" y="988"/>
                    </a:cubicBezTo>
                    <a:cubicBezTo>
                      <a:pt x="1023" y="991"/>
                      <a:pt x="1037" y="990"/>
                      <a:pt x="1037" y="983"/>
                    </a:cubicBezTo>
                    <a:cubicBezTo>
                      <a:pt x="1037" y="976"/>
                      <a:pt x="1029" y="973"/>
                      <a:pt x="1042" y="969"/>
                    </a:cubicBezTo>
                    <a:cubicBezTo>
                      <a:pt x="1056" y="965"/>
                      <a:pt x="1070" y="964"/>
                      <a:pt x="1077" y="964"/>
                    </a:cubicBezTo>
                    <a:cubicBezTo>
                      <a:pt x="1084" y="964"/>
                      <a:pt x="1116" y="960"/>
                      <a:pt x="1116" y="964"/>
                    </a:cubicBezTo>
                    <a:cubicBezTo>
                      <a:pt x="1116" y="968"/>
                      <a:pt x="1115" y="986"/>
                      <a:pt x="1128" y="978"/>
                    </a:cubicBezTo>
                    <a:cubicBezTo>
                      <a:pt x="1140" y="970"/>
                      <a:pt x="1148" y="958"/>
                      <a:pt x="1155" y="950"/>
                    </a:cubicBezTo>
                    <a:cubicBezTo>
                      <a:pt x="1162" y="943"/>
                      <a:pt x="1166" y="942"/>
                      <a:pt x="1166" y="938"/>
                    </a:cubicBezTo>
                    <a:cubicBezTo>
                      <a:pt x="1167" y="934"/>
                      <a:pt x="1166" y="918"/>
                      <a:pt x="1156" y="925"/>
                    </a:cubicBezTo>
                    <a:cubicBezTo>
                      <a:pt x="1146" y="932"/>
                      <a:pt x="1147" y="939"/>
                      <a:pt x="1140" y="932"/>
                    </a:cubicBezTo>
                    <a:cubicBezTo>
                      <a:pt x="1134" y="926"/>
                      <a:pt x="1135" y="917"/>
                      <a:pt x="1136" y="913"/>
                    </a:cubicBezTo>
                    <a:cubicBezTo>
                      <a:pt x="1136" y="909"/>
                      <a:pt x="1139" y="905"/>
                      <a:pt x="1131" y="910"/>
                    </a:cubicBezTo>
                    <a:cubicBezTo>
                      <a:pt x="1123" y="916"/>
                      <a:pt x="1111" y="912"/>
                      <a:pt x="1111" y="906"/>
                    </a:cubicBezTo>
                    <a:cubicBezTo>
                      <a:pt x="1111" y="899"/>
                      <a:pt x="1106" y="898"/>
                      <a:pt x="1118" y="898"/>
                    </a:cubicBezTo>
                    <a:cubicBezTo>
                      <a:pt x="1130" y="897"/>
                      <a:pt x="1130" y="894"/>
                      <a:pt x="1131" y="889"/>
                    </a:cubicBezTo>
                    <a:cubicBezTo>
                      <a:pt x="1132" y="884"/>
                      <a:pt x="1135" y="884"/>
                      <a:pt x="1149" y="884"/>
                    </a:cubicBezTo>
                    <a:cubicBezTo>
                      <a:pt x="1163" y="884"/>
                      <a:pt x="1167" y="876"/>
                      <a:pt x="1171" y="874"/>
                    </a:cubicBezTo>
                    <a:cubicBezTo>
                      <a:pt x="1175" y="872"/>
                      <a:pt x="1176" y="875"/>
                      <a:pt x="1176" y="879"/>
                    </a:cubicBezTo>
                    <a:cubicBezTo>
                      <a:pt x="1176" y="883"/>
                      <a:pt x="1162" y="883"/>
                      <a:pt x="1178" y="886"/>
                    </a:cubicBezTo>
                    <a:cubicBezTo>
                      <a:pt x="1194" y="888"/>
                      <a:pt x="1193" y="892"/>
                      <a:pt x="1196" y="895"/>
                    </a:cubicBezTo>
                    <a:cubicBezTo>
                      <a:pt x="1198" y="898"/>
                      <a:pt x="1202" y="896"/>
                      <a:pt x="1200" y="902"/>
                    </a:cubicBezTo>
                    <a:cubicBezTo>
                      <a:pt x="1197" y="908"/>
                      <a:pt x="1197" y="916"/>
                      <a:pt x="1191" y="915"/>
                    </a:cubicBezTo>
                    <a:cubicBezTo>
                      <a:pt x="1185" y="914"/>
                      <a:pt x="1181" y="915"/>
                      <a:pt x="1181" y="922"/>
                    </a:cubicBezTo>
                    <a:cubicBezTo>
                      <a:pt x="1181" y="930"/>
                      <a:pt x="1173" y="942"/>
                      <a:pt x="1186" y="936"/>
                    </a:cubicBezTo>
                    <a:cubicBezTo>
                      <a:pt x="1200" y="931"/>
                      <a:pt x="1201" y="930"/>
                      <a:pt x="1208" y="924"/>
                    </a:cubicBezTo>
                    <a:cubicBezTo>
                      <a:pt x="1216" y="919"/>
                      <a:pt x="1215" y="915"/>
                      <a:pt x="1223" y="917"/>
                    </a:cubicBezTo>
                    <a:cubicBezTo>
                      <a:pt x="1231" y="919"/>
                      <a:pt x="1216" y="924"/>
                      <a:pt x="1228" y="927"/>
                    </a:cubicBezTo>
                    <a:cubicBezTo>
                      <a:pt x="1240" y="930"/>
                      <a:pt x="1260" y="946"/>
                      <a:pt x="1266" y="942"/>
                    </a:cubicBezTo>
                    <a:cubicBezTo>
                      <a:pt x="1273" y="939"/>
                      <a:pt x="1267" y="939"/>
                      <a:pt x="1284" y="942"/>
                    </a:cubicBezTo>
                    <a:cubicBezTo>
                      <a:pt x="1302" y="944"/>
                      <a:pt x="1326" y="943"/>
                      <a:pt x="1308" y="949"/>
                    </a:cubicBezTo>
                    <a:cubicBezTo>
                      <a:pt x="1290" y="955"/>
                      <a:pt x="1279" y="975"/>
                      <a:pt x="1290" y="969"/>
                    </a:cubicBezTo>
                    <a:cubicBezTo>
                      <a:pt x="1300" y="963"/>
                      <a:pt x="1314" y="954"/>
                      <a:pt x="1317" y="953"/>
                    </a:cubicBezTo>
                    <a:cubicBezTo>
                      <a:pt x="1320" y="952"/>
                      <a:pt x="1344" y="954"/>
                      <a:pt x="1364" y="953"/>
                    </a:cubicBezTo>
                    <a:cubicBezTo>
                      <a:pt x="1384" y="952"/>
                      <a:pt x="1389" y="952"/>
                      <a:pt x="1406" y="956"/>
                    </a:cubicBezTo>
                    <a:cubicBezTo>
                      <a:pt x="1422" y="961"/>
                      <a:pt x="1443" y="966"/>
                      <a:pt x="1446" y="964"/>
                    </a:cubicBezTo>
                    <a:cubicBezTo>
                      <a:pt x="1450" y="962"/>
                      <a:pt x="1457" y="946"/>
                      <a:pt x="1458" y="957"/>
                    </a:cubicBezTo>
                    <a:cubicBezTo>
                      <a:pt x="1460" y="968"/>
                      <a:pt x="1460" y="967"/>
                      <a:pt x="1464" y="970"/>
                    </a:cubicBezTo>
                    <a:cubicBezTo>
                      <a:pt x="1468" y="974"/>
                      <a:pt x="1476" y="974"/>
                      <a:pt x="1484" y="976"/>
                    </a:cubicBezTo>
                    <a:cubicBezTo>
                      <a:pt x="1491" y="978"/>
                      <a:pt x="1502" y="986"/>
                      <a:pt x="1508" y="985"/>
                    </a:cubicBezTo>
                    <a:cubicBezTo>
                      <a:pt x="1515" y="984"/>
                      <a:pt x="1534" y="974"/>
                      <a:pt x="1539" y="971"/>
                    </a:cubicBezTo>
                    <a:cubicBezTo>
                      <a:pt x="1544" y="968"/>
                      <a:pt x="1555" y="982"/>
                      <a:pt x="1546" y="990"/>
                    </a:cubicBezTo>
                    <a:cubicBezTo>
                      <a:pt x="1536" y="998"/>
                      <a:pt x="1548" y="996"/>
                      <a:pt x="1549" y="999"/>
                    </a:cubicBezTo>
                    <a:cubicBezTo>
                      <a:pt x="1551" y="1002"/>
                      <a:pt x="1572" y="1024"/>
                      <a:pt x="1592" y="1030"/>
                    </a:cubicBezTo>
                    <a:cubicBezTo>
                      <a:pt x="1607" y="1036"/>
                      <a:pt x="1617" y="1038"/>
                      <a:pt x="1624" y="1042"/>
                    </a:cubicBezTo>
                    <a:cubicBezTo>
                      <a:pt x="1625" y="1044"/>
                      <a:pt x="1626" y="1045"/>
                      <a:pt x="1628" y="1046"/>
                    </a:cubicBezTo>
                    <a:cubicBezTo>
                      <a:pt x="1634" y="1054"/>
                      <a:pt x="1654" y="1080"/>
                      <a:pt x="1666" y="1088"/>
                    </a:cubicBezTo>
                    <a:cubicBezTo>
                      <a:pt x="1679" y="1095"/>
                      <a:pt x="1680" y="1105"/>
                      <a:pt x="1694" y="1102"/>
                    </a:cubicBezTo>
                    <a:cubicBezTo>
                      <a:pt x="1708" y="1098"/>
                      <a:pt x="1719" y="1108"/>
                      <a:pt x="1711" y="1114"/>
                    </a:cubicBezTo>
                    <a:cubicBezTo>
                      <a:pt x="1703" y="1119"/>
                      <a:pt x="1698" y="1120"/>
                      <a:pt x="1707" y="1130"/>
                    </a:cubicBezTo>
                    <a:cubicBezTo>
                      <a:pt x="1716" y="1140"/>
                      <a:pt x="1735" y="1162"/>
                      <a:pt x="1738" y="1174"/>
                    </a:cubicBezTo>
                    <a:cubicBezTo>
                      <a:pt x="1742" y="1185"/>
                      <a:pt x="1745" y="1209"/>
                      <a:pt x="1754" y="1204"/>
                    </a:cubicBezTo>
                    <a:cubicBezTo>
                      <a:pt x="1764" y="1200"/>
                      <a:pt x="1770" y="1207"/>
                      <a:pt x="1770" y="1218"/>
                    </a:cubicBezTo>
                    <a:cubicBezTo>
                      <a:pt x="1770" y="1230"/>
                      <a:pt x="1772" y="1230"/>
                      <a:pt x="1785" y="1244"/>
                    </a:cubicBezTo>
                    <a:cubicBezTo>
                      <a:pt x="1798" y="1257"/>
                      <a:pt x="1804" y="1287"/>
                      <a:pt x="1804" y="1278"/>
                    </a:cubicBezTo>
                    <a:cubicBezTo>
                      <a:pt x="1805" y="1270"/>
                      <a:pt x="1812" y="1240"/>
                      <a:pt x="1809" y="1228"/>
                    </a:cubicBezTo>
                    <a:cubicBezTo>
                      <a:pt x="1806" y="1216"/>
                      <a:pt x="1804" y="1209"/>
                      <a:pt x="1806" y="1206"/>
                    </a:cubicBezTo>
                    <a:cubicBezTo>
                      <a:pt x="1808" y="1204"/>
                      <a:pt x="1816" y="1203"/>
                      <a:pt x="1821" y="1210"/>
                    </a:cubicBezTo>
                    <a:cubicBezTo>
                      <a:pt x="1822" y="1213"/>
                      <a:pt x="1823" y="1217"/>
                      <a:pt x="1823" y="1222"/>
                    </a:cubicBezTo>
                    <a:cubicBezTo>
                      <a:pt x="1823" y="1241"/>
                      <a:pt x="1826" y="1268"/>
                      <a:pt x="1826" y="1284"/>
                    </a:cubicBezTo>
                    <a:cubicBezTo>
                      <a:pt x="1826" y="1299"/>
                      <a:pt x="1838" y="1317"/>
                      <a:pt x="1839" y="1299"/>
                    </a:cubicBezTo>
                    <a:cubicBezTo>
                      <a:pt x="1840" y="1281"/>
                      <a:pt x="1844" y="1272"/>
                      <a:pt x="1847" y="1269"/>
                    </a:cubicBezTo>
                    <a:cubicBezTo>
                      <a:pt x="1850" y="1266"/>
                      <a:pt x="1852" y="1277"/>
                      <a:pt x="1852" y="1293"/>
                    </a:cubicBezTo>
                    <a:cubicBezTo>
                      <a:pt x="1852" y="1309"/>
                      <a:pt x="1844" y="1312"/>
                      <a:pt x="1852" y="1324"/>
                    </a:cubicBezTo>
                    <a:cubicBezTo>
                      <a:pt x="1860" y="1335"/>
                      <a:pt x="1864" y="1347"/>
                      <a:pt x="1870" y="1352"/>
                    </a:cubicBezTo>
                    <a:cubicBezTo>
                      <a:pt x="1876" y="1358"/>
                      <a:pt x="1874" y="1356"/>
                      <a:pt x="1878" y="1369"/>
                    </a:cubicBezTo>
                    <a:cubicBezTo>
                      <a:pt x="1882" y="1382"/>
                      <a:pt x="1900" y="1418"/>
                      <a:pt x="1906" y="1404"/>
                    </a:cubicBezTo>
                    <a:cubicBezTo>
                      <a:pt x="1912" y="1390"/>
                      <a:pt x="1913" y="1374"/>
                      <a:pt x="1918" y="1384"/>
                    </a:cubicBezTo>
                    <a:cubicBezTo>
                      <a:pt x="1924" y="1394"/>
                      <a:pt x="1932" y="1414"/>
                      <a:pt x="1941" y="1400"/>
                    </a:cubicBezTo>
                    <a:cubicBezTo>
                      <a:pt x="1950" y="1385"/>
                      <a:pt x="1947" y="1360"/>
                      <a:pt x="1936" y="1333"/>
                    </a:cubicBezTo>
                    <a:cubicBezTo>
                      <a:pt x="1926" y="1306"/>
                      <a:pt x="1896" y="1283"/>
                      <a:pt x="1914" y="1294"/>
                    </a:cubicBezTo>
                    <a:cubicBezTo>
                      <a:pt x="1932" y="1306"/>
                      <a:pt x="1939" y="1324"/>
                      <a:pt x="1946" y="1332"/>
                    </a:cubicBezTo>
                    <a:cubicBezTo>
                      <a:pt x="1953" y="1339"/>
                      <a:pt x="1962" y="1354"/>
                      <a:pt x="1962" y="1361"/>
                    </a:cubicBezTo>
                    <a:cubicBezTo>
                      <a:pt x="1962" y="1368"/>
                      <a:pt x="1964" y="1390"/>
                      <a:pt x="1976" y="1385"/>
                    </a:cubicBezTo>
                    <a:cubicBezTo>
                      <a:pt x="1987" y="1380"/>
                      <a:pt x="1991" y="1354"/>
                      <a:pt x="1992" y="1364"/>
                    </a:cubicBezTo>
                    <a:cubicBezTo>
                      <a:pt x="1992" y="1374"/>
                      <a:pt x="2000" y="1379"/>
                      <a:pt x="2002" y="1383"/>
                    </a:cubicBezTo>
                    <a:cubicBezTo>
                      <a:pt x="2004" y="1387"/>
                      <a:pt x="2012" y="1400"/>
                      <a:pt x="2022" y="1392"/>
                    </a:cubicBezTo>
                    <a:cubicBezTo>
                      <a:pt x="2033" y="1383"/>
                      <a:pt x="2045" y="1364"/>
                      <a:pt x="2046" y="1352"/>
                    </a:cubicBezTo>
                    <a:cubicBezTo>
                      <a:pt x="2046" y="1340"/>
                      <a:pt x="2036" y="1321"/>
                      <a:pt x="2040" y="1310"/>
                    </a:cubicBezTo>
                    <a:close/>
                    <a:moveTo>
                      <a:pt x="1847" y="1198"/>
                    </a:moveTo>
                    <a:cubicBezTo>
                      <a:pt x="1839" y="1198"/>
                      <a:pt x="1838" y="1199"/>
                      <a:pt x="1832" y="1208"/>
                    </a:cubicBezTo>
                    <a:cubicBezTo>
                      <a:pt x="1829" y="1212"/>
                      <a:pt x="1828" y="1212"/>
                      <a:pt x="1827" y="1210"/>
                    </a:cubicBezTo>
                    <a:cubicBezTo>
                      <a:pt x="1825" y="1207"/>
                      <a:pt x="1825" y="1201"/>
                      <a:pt x="1825" y="1197"/>
                    </a:cubicBezTo>
                    <a:cubicBezTo>
                      <a:pt x="1825" y="1190"/>
                      <a:pt x="1828" y="1192"/>
                      <a:pt x="1832" y="1188"/>
                    </a:cubicBezTo>
                    <a:cubicBezTo>
                      <a:pt x="1837" y="1184"/>
                      <a:pt x="1845" y="1172"/>
                      <a:pt x="1847" y="1157"/>
                    </a:cubicBezTo>
                    <a:cubicBezTo>
                      <a:pt x="1849" y="1143"/>
                      <a:pt x="1841" y="1123"/>
                      <a:pt x="1841" y="1122"/>
                    </a:cubicBezTo>
                    <a:cubicBezTo>
                      <a:pt x="1841" y="1122"/>
                      <a:pt x="1849" y="1129"/>
                      <a:pt x="1857" y="1140"/>
                    </a:cubicBezTo>
                    <a:cubicBezTo>
                      <a:pt x="1866" y="1150"/>
                      <a:pt x="1862" y="1148"/>
                      <a:pt x="1862" y="1163"/>
                    </a:cubicBezTo>
                    <a:cubicBezTo>
                      <a:pt x="1862" y="1178"/>
                      <a:pt x="1861" y="1180"/>
                      <a:pt x="1868" y="1192"/>
                    </a:cubicBezTo>
                    <a:cubicBezTo>
                      <a:pt x="1872" y="1197"/>
                      <a:pt x="1874" y="1200"/>
                      <a:pt x="1875" y="1201"/>
                    </a:cubicBezTo>
                    <a:cubicBezTo>
                      <a:pt x="1872" y="1200"/>
                      <a:pt x="1855" y="1198"/>
                      <a:pt x="1847" y="119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86" name="Google Shape;2586;g30ae3843c29_0_4768"/>
              <p:cNvSpPr/>
              <p:nvPr/>
            </p:nvSpPr>
            <p:spPr>
              <a:xfrm>
                <a:off x="5422" y="2300"/>
                <a:ext cx="4" cy="2"/>
              </a:xfrm>
              <a:custGeom>
                <a:avLst/>
                <a:gdLst/>
                <a:ahLst/>
                <a:cxnLst/>
                <a:rect l="l" t="t" r="r" b="b"/>
                <a:pathLst>
                  <a:path w="2" h="1" extrusionOk="0">
                    <a:moveTo>
                      <a:pt x="0" y="0"/>
                    </a:moveTo>
                    <a:cubicBezTo>
                      <a:pt x="0" y="0"/>
                      <a:pt x="1" y="0"/>
                      <a:pt x="1" y="0"/>
                    </a:cubicBezTo>
                    <a:cubicBezTo>
                      <a:pt x="2" y="0"/>
                      <a:pt x="2" y="1"/>
                      <a:pt x="0" y="0"/>
                    </a:cubicBezTo>
                    <a:close/>
                  </a:path>
                </a:pathLst>
              </a:custGeom>
              <a:solidFill>
                <a:srgbClr val="CDD0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87" name="Google Shape;2587;g30ae3843c29_0_4768"/>
              <p:cNvSpPr/>
              <p:nvPr/>
            </p:nvSpPr>
            <p:spPr>
              <a:xfrm>
                <a:off x="3265" y="2040"/>
                <a:ext cx="314" cy="374"/>
              </a:xfrm>
              <a:custGeom>
                <a:avLst/>
                <a:gdLst/>
                <a:ahLst/>
                <a:cxnLst/>
                <a:rect l="l" t="t" r="r" b="b"/>
                <a:pathLst>
                  <a:path w="163" h="194" extrusionOk="0">
                    <a:moveTo>
                      <a:pt x="120" y="64"/>
                    </a:moveTo>
                    <a:cubicBezTo>
                      <a:pt x="120" y="64"/>
                      <a:pt x="111" y="56"/>
                      <a:pt x="117" y="53"/>
                    </a:cubicBezTo>
                    <a:cubicBezTo>
                      <a:pt x="123" y="50"/>
                      <a:pt x="132" y="49"/>
                      <a:pt x="143" y="49"/>
                    </a:cubicBezTo>
                    <a:cubicBezTo>
                      <a:pt x="154" y="49"/>
                      <a:pt x="155" y="46"/>
                      <a:pt x="156" y="38"/>
                    </a:cubicBezTo>
                    <a:cubicBezTo>
                      <a:pt x="156" y="31"/>
                      <a:pt x="146" y="19"/>
                      <a:pt x="139" y="11"/>
                    </a:cubicBezTo>
                    <a:cubicBezTo>
                      <a:pt x="132" y="3"/>
                      <a:pt x="124" y="0"/>
                      <a:pt x="115" y="11"/>
                    </a:cubicBezTo>
                    <a:cubicBezTo>
                      <a:pt x="106" y="22"/>
                      <a:pt x="94" y="34"/>
                      <a:pt x="86" y="43"/>
                    </a:cubicBezTo>
                    <a:cubicBezTo>
                      <a:pt x="79" y="52"/>
                      <a:pt x="84" y="61"/>
                      <a:pt x="77" y="61"/>
                    </a:cubicBezTo>
                    <a:cubicBezTo>
                      <a:pt x="69" y="61"/>
                      <a:pt x="60" y="54"/>
                      <a:pt x="54" y="68"/>
                    </a:cubicBezTo>
                    <a:cubicBezTo>
                      <a:pt x="49" y="83"/>
                      <a:pt x="57" y="84"/>
                      <a:pt x="44" y="84"/>
                    </a:cubicBezTo>
                    <a:cubicBezTo>
                      <a:pt x="31" y="84"/>
                      <a:pt x="30" y="87"/>
                      <a:pt x="22" y="100"/>
                    </a:cubicBezTo>
                    <a:cubicBezTo>
                      <a:pt x="14" y="114"/>
                      <a:pt x="1" y="116"/>
                      <a:pt x="15" y="128"/>
                    </a:cubicBezTo>
                    <a:cubicBezTo>
                      <a:pt x="28" y="141"/>
                      <a:pt x="20" y="147"/>
                      <a:pt x="29" y="149"/>
                    </a:cubicBezTo>
                    <a:cubicBezTo>
                      <a:pt x="39" y="150"/>
                      <a:pt x="43" y="157"/>
                      <a:pt x="39" y="165"/>
                    </a:cubicBezTo>
                    <a:cubicBezTo>
                      <a:pt x="36" y="173"/>
                      <a:pt x="29" y="172"/>
                      <a:pt x="22" y="175"/>
                    </a:cubicBezTo>
                    <a:cubicBezTo>
                      <a:pt x="15" y="179"/>
                      <a:pt x="0" y="194"/>
                      <a:pt x="22" y="189"/>
                    </a:cubicBezTo>
                    <a:cubicBezTo>
                      <a:pt x="44" y="183"/>
                      <a:pt x="52" y="184"/>
                      <a:pt x="52" y="176"/>
                    </a:cubicBezTo>
                    <a:cubicBezTo>
                      <a:pt x="53" y="168"/>
                      <a:pt x="53" y="170"/>
                      <a:pt x="64" y="160"/>
                    </a:cubicBezTo>
                    <a:cubicBezTo>
                      <a:pt x="76" y="151"/>
                      <a:pt x="64" y="137"/>
                      <a:pt x="73" y="135"/>
                    </a:cubicBezTo>
                    <a:cubicBezTo>
                      <a:pt x="82" y="134"/>
                      <a:pt x="67" y="140"/>
                      <a:pt x="82" y="139"/>
                    </a:cubicBezTo>
                    <a:cubicBezTo>
                      <a:pt x="97" y="137"/>
                      <a:pt x="108" y="118"/>
                      <a:pt x="119" y="114"/>
                    </a:cubicBezTo>
                    <a:cubicBezTo>
                      <a:pt x="129" y="110"/>
                      <a:pt x="131" y="103"/>
                      <a:pt x="133" y="105"/>
                    </a:cubicBezTo>
                    <a:cubicBezTo>
                      <a:pt x="135" y="106"/>
                      <a:pt x="163" y="99"/>
                      <a:pt x="149" y="89"/>
                    </a:cubicBezTo>
                    <a:cubicBezTo>
                      <a:pt x="136" y="79"/>
                      <a:pt x="135" y="82"/>
                      <a:pt x="135" y="77"/>
                    </a:cubicBezTo>
                    <a:cubicBezTo>
                      <a:pt x="135" y="71"/>
                      <a:pt x="120" y="64"/>
                      <a:pt x="120" y="64"/>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88" name="Google Shape;2588;g30ae3843c29_0_4768"/>
              <p:cNvSpPr/>
              <p:nvPr/>
            </p:nvSpPr>
            <p:spPr>
              <a:xfrm>
                <a:off x="1749" y="2920"/>
                <a:ext cx="46" cy="82"/>
              </a:xfrm>
              <a:custGeom>
                <a:avLst/>
                <a:gdLst/>
                <a:ahLst/>
                <a:cxnLst/>
                <a:rect l="l" t="t" r="r" b="b"/>
                <a:pathLst>
                  <a:path w="24" h="43" extrusionOk="0">
                    <a:moveTo>
                      <a:pt x="23" y="19"/>
                    </a:moveTo>
                    <a:cubicBezTo>
                      <a:pt x="24" y="16"/>
                      <a:pt x="23" y="0"/>
                      <a:pt x="20" y="5"/>
                    </a:cubicBezTo>
                    <a:cubicBezTo>
                      <a:pt x="16" y="11"/>
                      <a:pt x="22" y="23"/>
                      <a:pt x="15" y="24"/>
                    </a:cubicBezTo>
                    <a:cubicBezTo>
                      <a:pt x="8" y="25"/>
                      <a:pt x="6" y="24"/>
                      <a:pt x="3" y="32"/>
                    </a:cubicBezTo>
                    <a:cubicBezTo>
                      <a:pt x="0" y="40"/>
                      <a:pt x="2" y="43"/>
                      <a:pt x="13" y="41"/>
                    </a:cubicBezTo>
                    <a:cubicBezTo>
                      <a:pt x="24" y="39"/>
                      <a:pt x="23" y="19"/>
                      <a:pt x="23" y="19"/>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89" name="Google Shape;2589;g30ae3843c29_0_4768"/>
              <p:cNvSpPr/>
              <p:nvPr/>
            </p:nvSpPr>
            <p:spPr>
              <a:xfrm>
                <a:off x="1662" y="3000"/>
                <a:ext cx="48" cy="22"/>
              </a:xfrm>
              <a:custGeom>
                <a:avLst/>
                <a:gdLst/>
                <a:ahLst/>
                <a:cxnLst/>
                <a:rect l="l" t="t" r="r" b="b"/>
                <a:pathLst>
                  <a:path w="25" h="11" extrusionOk="0">
                    <a:moveTo>
                      <a:pt x="19" y="0"/>
                    </a:moveTo>
                    <a:cubicBezTo>
                      <a:pt x="19" y="0"/>
                      <a:pt x="0" y="7"/>
                      <a:pt x="10" y="9"/>
                    </a:cubicBezTo>
                    <a:cubicBezTo>
                      <a:pt x="20" y="11"/>
                      <a:pt x="25" y="4"/>
                      <a:pt x="19" y="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90" name="Google Shape;2590;g30ae3843c29_0_4768"/>
              <p:cNvSpPr/>
              <p:nvPr/>
            </p:nvSpPr>
            <p:spPr>
              <a:xfrm>
                <a:off x="1626" y="3018"/>
                <a:ext cx="31" cy="17"/>
              </a:xfrm>
              <a:custGeom>
                <a:avLst/>
                <a:gdLst/>
                <a:ahLst/>
                <a:cxnLst/>
                <a:rect l="l" t="t" r="r" b="b"/>
                <a:pathLst>
                  <a:path w="16" h="9" extrusionOk="0">
                    <a:moveTo>
                      <a:pt x="5" y="0"/>
                    </a:moveTo>
                    <a:cubicBezTo>
                      <a:pt x="2" y="8"/>
                      <a:pt x="0" y="9"/>
                      <a:pt x="5" y="9"/>
                    </a:cubicBezTo>
                    <a:cubicBezTo>
                      <a:pt x="10" y="9"/>
                      <a:pt x="16" y="0"/>
                      <a:pt x="14" y="0"/>
                    </a:cubicBezTo>
                    <a:cubicBezTo>
                      <a:pt x="12" y="0"/>
                      <a:pt x="5" y="0"/>
                      <a:pt x="5" y="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91" name="Google Shape;2591;g30ae3843c29_0_4768"/>
              <p:cNvSpPr/>
              <p:nvPr/>
            </p:nvSpPr>
            <p:spPr>
              <a:xfrm>
                <a:off x="1495" y="3049"/>
                <a:ext cx="33" cy="19"/>
              </a:xfrm>
              <a:custGeom>
                <a:avLst/>
                <a:gdLst/>
                <a:ahLst/>
                <a:cxnLst/>
                <a:rect l="l" t="t" r="r" b="b"/>
                <a:pathLst>
                  <a:path w="17" h="10" extrusionOk="0">
                    <a:moveTo>
                      <a:pt x="8" y="0"/>
                    </a:moveTo>
                    <a:cubicBezTo>
                      <a:pt x="3" y="4"/>
                      <a:pt x="0" y="7"/>
                      <a:pt x="3" y="8"/>
                    </a:cubicBezTo>
                    <a:cubicBezTo>
                      <a:pt x="6" y="10"/>
                      <a:pt x="13" y="4"/>
                      <a:pt x="15" y="4"/>
                    </a:cubicBezTo>
                    <a:cubicBezTo>
                      <a:pt x="17" y="5"/>
                      <a:pt x="8" y="0"/>
                      <a:pt x="8" y="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92" name="Google Shape;2592;g30ae3843c29_0_4768"/>
              <p:cNvSpPr/>
              <p:nvPr/>
            </p:nvSpPr>
            <p:spPr>
              <a:xfrm>
                <a:off x="1044" y="3037"/>
                <a:ext cx="424" cy="135"/>
              </a:xfrm>
              <a:custGeom>
                <a:avLst/>
                <a:gdLst/>
                <a:ahLst/>
                <a:cxnLst/>
                <a:rect l="l" t="t" r="r" b="b"/>
                <a:pathLst>
                  <a:path w="221" h="70" extrusionOk="0">
                    <a:moveTo>
                      <a:pt x="215" y="30"/>
                    </a:moveTo>
                    <a:cubicBezTo>
                      <a:pt x="215" y="30"/>
                      <a:pt x="197" y="25"/>
                      <a:pt x="191" y="24"/>
                    </a:cubicBezTo>
                    <a:cubicBezTo>
                      <a:pt x="184" y="22"/>
                      <a:pt x="169" y="24"/>
                      <a:pt x="165" y="24"/>
                    </a:cubicBezTo>
                    <a:cubicBezTo>
                      <a:pt x="160" y="24"/>
                      <a:pt x="166" y="25"/>
                      <a:pt x="165" y="19"/>
                    </a:cubicBezTo>
                    <a:cubicBezTo>
                      <a:pt x="163" y="13"/>
                      <a:pt x="163" y="6"/>
                      <a:pt x="163" y="6"/>
                    </a:cubicBezTo>
                    <a:cubicBezTo>
                      <a:pt x="163" y="6"/>
                      <a:pt x="141" y="0"/>
                      <a:pt x="141" y="10"/>
                    </a:cubicBezTo>
                    <a:cubicBezTo>
                      <a:pt x="141" y="21"/>
                      <a:pt x="141" y="20"/>
                      <a:pt x="135" y="24"/>
                    </a:cubicBezTo>
                    <a:cubicBezTo>
                      <a:pt x="129" y="27"/>
                      <a:pt x="123" y="26"/>
                      <a:pt x="111" y="30"/>
                    </a:cubicBezTo>
                    <a:cubicBezTo>
                      <a:pt x="100" y="34"/>
                      <a:pt x="105" y="36"/>
                      <a:pt x="95" y="36"/>
                    </a:cubicBezTo>
                    <a:cubicBezTo>
                      <a:pt x="85" y="37"/>
                      <a:pt x="73" y="39"/>
                      <a:pt x="70" y="36"/>
                    </a:cubicBezTo>
                    <a:cubicBezTo>
                      <a:pt x="67" y="34"/>
                      <a:pt x="47" y="19"/>
                      <a:pt x="51" y="33"/>
                    </a:cubicBezTo>
                    <a:cubicBezTo>
                      <a:pt x="54" y="47"/>
                      <a:pt x="56" y="46"/>
                      <a:pt x="50" y="46"/>
                    </a:cubicBezTo>
                    <a:cubicBezTo>
                      <a:pt x="45" y="46"/>
                      <a:pt x="38" y="52"/>
                      <a:pt x="35" y="46"/>
                    </a:cubicBezTo>
                    <a:cubicBezTo>
                      <a:pt x="33" y="41"/>
                      <a:pt x="22" y="40"/>
                      <a:pt x="22" y="40"/>
                    </a:cubicBezTo>
                    <a:cubicBezTo>
                      <a:pt x="22" y="40"/>
                      <a:pt x="15" y="41"/>
                      <a:pt x="14" y="49"/>
                    </a:cubicBezTo>
                    <a:cubicBezTo>
                      <a:pt x="13" y="56"/>
                      <a:pt x="0" y="70"/>
                      <a:pt x="9" y="70"/>
                    </a:cubicBezTo>
                    <a:cubicBezTo>
                      <a:pt x="17" y="70"/>
                      <a:pt x="37" y="62"/>
                      <a:pt x="44" y="59"/>
                    </a:cubicBezTo>
                    <a:cubicBezTo>
                      <a:pt x="51" y="56"/>
                      <a:pt x="66" y="56"/>
                      <a:pt x="71" y="50"/>
                    </a:cubicBezTo>
                    <a:cubicBezTo>
                      <a:pt x="77" y="45"/>
                      <a:pt x="84" y="46"/>
                      <a:pt x="99" y="44"/>
                    </a:cubicBezTo>
                    <a:cubicBezTo>
                      <a:pt x="113" y="43"/>
                      <a:pt x="136" y="38"/>
                      <a:pt x="140" y="37"/>
                    </a:cubicBezTo>
                    <a:cubicBezTo>
                      <a:pt x="144" y="36"/>
                      <a:pt x="158" y="30"/>
                      <a:pt x="164" y="32"/>
                    </a:cubicBezTo>
                    <a:cubicBezTo>
                      <a:pt x="170" y="33"/>
                      <a:pt x="210" y="38"/>
                      <a:pt x="215" y="37"/>
                    </a:cubicBezTo>
                    <a:cubicBezTo>
                      <a:pt x="221" y="36"/>
                      <a:pt x="219" y="31"/>
                      <a:pt x="215" y="3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93" name="Google Shape;2593;g30ae3843c29_0_4768"/>
              <p:cNvSpPr/>
              <p:nvPr/>
            </p:nvSpPr>
            <p:spPr>
              <a:xfrm>
                <a:off x="938" y="3114"/>
                <a:ext cx="127" cy="62"/>
              </a:xfrm>
              <a:custGeom>
                <a:avLst/>
                <a:gdLst/>
                <a:ahLst/>
                <a:cxnLst/>
                <a:rect l="l" t="t" r="r" b="b"/>
                <a:pathLst>
                  <a:path w="66" h="32" extrusionOk="0">
                    <a:moveTo>
                      <a:pt x="19" y="6"/>
                    </a:moveTo>
                    <a:cubicBezTo>
                      <a:pt x="19" y="6"/>
                      <a:pt x="13" y="6"/>
                      <a:pt x="10" y="6"/>
                    </a:cubicBezTo>
                    <a:cubicBezTo>
                      <a:pt x="8" y="5"/>
                      <a:pt x="0" y="4"/>
                      <a:pt x="5" y="14"/>
                    </a:cubicBezTo>
                    <a:cubicBezTo>
                      <a:pt x="10" y="25"/>
                      <a:pt x="2" y="27"/>
                      <a:pt x="11" y="30"/>
                    </a:cubicBezTo>
                    <a:cubicBezTo>
                      <a:pt x="20" y="32"/>
                      <a:pt x="28" y="23"/>
                      <a:pt x="30" y="22"/>
                    </a:cubicBezTo>
                    <a:cubicBezTo>
                      <a:pt x="32" y="22"/>
                      <a:pt x="41" y="26"/>
                      <a:pt x="46" y="25"/>
                    </a:cubicBezTo>
                    <a:cubicBezTo>
                      <a:pt x="50" y="24"/>
                      <a:pt x="55" y="26"/>
                      <a:pt x="57" y="18"/>
                    </a:cubicBezTo>
                    <a:cubicBezTo>
                      <a:pt x="59" y="9"/>
                      <a:pt x="66" y="0"/>
                      <a:pt x="61" y="0"/>
                    </a:cubicBezTo>
                    <a:cubicBezTo>
                      <a:pt x="56" y="0"/>
                      <a:pt x="63" y="2"/>
                      <a:pt x="50" y="8"/>
                    </a:cubicBezTo>
                    <a:cubicBezTo>
                      <a:pt x="38" y="13"/>
                      <a:pt x="40" y="17"/>
                      <a:pt x="38" y="13"/>
                    </a:cubicBezTo>
                    <a:cubicBezTo>
                      <a:pt x="36" y="9"/>
                      <a:pt x="19" y="6"/>
                      <a:pt x="19" y="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94" name="Google Shape;2594;g30ae3843c29_0_4768"/>
              <p:cNvSpPr/>
              <p:nvPr/>
            </p:nvSpPr>
            <p:spPr>
              <a:xfrm>
                <a:off x="-12" y="2937"/>
                <a:ext cx="116" cy="63"/>
              </a:xfrm>
              <a:custGeom>
                <a:avLst/>
                <a:gdLst/>
                <a:ahLst/>
                <a:cxnLst/>
                <a:rect l="l" t="t" r="r" b="b"/>
                <a:pathLst>
                  <a:path w="60" h="33" extrusionOk="0">
                    <a:moveTo>
                      <a:pt x="53" y="14"/>
                    </a:moveTo>
                    <a:cubicBezTo>
                      <a:pt x="43" y="5"/>
                      <a:pt x="37" y="0"/>
                      <a:pt x="26" y="4"/>
                    </a:cubicBezTo>
                    <a:cubicBezTo>
                      <a:pt x="14" y="9"/>
                      <a:pt x="0" y="10"/>
                      <a:pt x="10" y="14"/>
                    </a:cubicBezTo>
                    <a:cubicBezTo>
                      <a:pt x="20" y="18"/>
                      <a:pt x="20" y="33"/>
                      <a:pt x="30" y="30"/>
                    </a:cubicBezTo>
                    <a:cubicBezTo>
                      <a:pt x="39" y="26"/>
                      <a:pt x="53" y="20"/>
                      <a:pt x="53" y="20"/>
                    </a:cubicBezTo>
                    <a:cubicBezTo>
                      <a:pt x="53" y="20"/>
                      <a:pt x="60" y="21"/>
                      <a:pt x="53" y="14"/>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95" name="Google Shape;2595;g30ae3843c29_0_4768"/>
              <p:cNvSpPr/>
              <p:nvPr/>
            </p:nvSpPr>
            <p:spPr>
              <a:xfrm>
                <a:off x="92" y="3014"/>
                <a:ext cx="58" cy="38"/>
              </a:xfrm>
              <a:custGeom>
                <a:avLst/>
                <a:gdLst/>
                <a:ahLst/>
                <a:cxnLst/>
                <a:rect l="l" t="t" r="r" b="b"/>
                <a:pathLst>
                  <a:path w="30" h="20" extrusionOk="0">
                    <a:moveTo>
                      <a:pt x="21" y="6"/>
                    </a:moveTo>
                    <a:cubicBezTo>
                      <a:pt x="17" y="0"/>
                      <a:pt x="0" y="4"/>
                      <a:pt x="8" y="11"/>
                    </a:cubicBezTo>
                    <a:cubicBezTo>
                      <a:pt x="16" y="18"/>
                      <a:pt x="20" y="20"/>
                      <a:pt x="25" y="18"/>
                    </a:cubicBezTo>
                    <a:cubicBezTo>
                      <a:pt x="30" y="16"/>
                      <a:pt x="24" y="11"/>
                      <a:pt x="21" y="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96" name="Google Shape;2596;g30ae3843c29_0_4768"/>
              <p:cNvSpPr/>
              <p:nvPr/>
            </p:nvSpPr>
            <p:spPr>
              <a:xfrm>
                <a:off x="131" y="2974"/>
                <a:ext cx="50" cy="44"/>
              </a:xfrm>
              <a:custGeom>
                <a:avLst/>
                <a:gdLst/>
                <a:ahLst/>
                <a:cxnLst/>
                <a:rect l="l" t="t" r="r" b="b"/>
                <a:pathLst>
                  <a:path w="26" h="23" extrusionOk="0">
                    <a:moveTo>
                      <a:pt x="24" y="11"/>
                    </a:moveTo>
                    <a:cubicBezTo>
                      <a:pt x="24" y="6"/>
                      <a:pt x="0" y="0"/>
                      <a:pt x="7" y="7"/>
                    </a:cubicBezTo>
                    <a:cubicBezTo>
                      <a:pt x="14" y="13"/>
                      <a:pt x="26" y="23"/>
                      <a:pt x="24" y="11"/>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97" name="Google Shape;2597;g30ae3843c29_0_4768"/>
              <p:cNvSpPr/>
              <p:nvPr/>
            </p:nvSpPr>
            <p:spPr>
              <a:xfrm>
                <a:off x="490" y="3081"/>
                <a:ext cx="40" cy="60"/>
              </a:xfrm>
              <a:custGeom>
                <a:avLst/>
                <a:gdLst/>
                <a:ahLst/>
                <a:cxnLst/>
                <a:rect l="l" t="t" r="r" b="b"/>
                <a:pathLst>
                  <a:path w="21" h="31" extrusionOk="0">
                    <a:moveTo>
                      <a:pt x="12" y="3"/>
                    </a:moveTo>
                    <a:cubicBezTo>
                      <a:pt x="6" y="8"/>
                      <a:pt x="0" y="9"/>
                      <a:pt x="0" y="17"/>
                    </a:cubicBezTo>
                    <a:cubicBezTo>
                      <a:pt x="0" y="26"/>
                      <a:pt x="7" y="31"/>
                      <a:pt x="12" y="26"/>
                    </a:cubicBezTo>
                    <a:cubicBezTo>
                      <a:pt x="17" y="21"/>
                      <a:pt x="20" y="7"/>
                      <a:pt x="21" y="3"/>
                    </a:cubicBezTo>
                    <a:cubicBezTo>
                      <a:pt x="21" y="0"/>
                      <a:pt x="16" y="1"/>
                      <a:pt x="12" y="3"/>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98" name="Google Shape;2598;g30ae3843c29_0_4768"/>
              <p:cNvSpPr/>
              <p:nvPr/>
            </p:nvSpPr>
            <p:spPr>
              <a:xfrm>
                <a:off x="696" y="3102"/>
                <a:ext cx="42" cy="27"/>
              </a:xfrm>
              <a:custGeom>
                <a:avLst/>
                <a:gdLst/>
                <a:ahLst/>
                <a:cxnLst/>
                <a:rect l="l" t="t" r="r" b="b"/>
                <a:pathLst>
                  <a:path w="22" h="14" extrusionOk="0">
                    <a:moveTo>
                      <a:pt x="8" y="3"/>
                    </a:moveTo>
                    <a:cubicBezTo>
                      <a:pt x="0" y="8"/>
                      <a:pt x="4" y="12"/>
                      <a:pt x="8" y="13"/>
                    </a:cubicBezTo>
                    <a:cubicBezTo>
                      <a:pt x="12" y="14"/>
                      <a:pt x="22" y="10"/>
                      <a:pt x="22" y="6"/>
                    </a:cubicBezTo>
                    <a:cubicBezTo>
                      <a:pt x="22" y="2"/>
                      <a:pt x="13" y="0"/>
                      <a:pt x="8" y="3"/>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599" name="Google Shape;2599;g30ae3843c29_0_4768"/>
              <p:cNvSpPr/>
              <p:nvPr/>
            </p:nvSpPr>
            <p:spPr>
              <a:xfrm>
                <a:off x="548" y="3089"/>
                <a:ext cx="82" cy="46"/>
              </a:xfrm>
              <a:custGeom>
                <a:avLst/>
                <a:gdLst/>
                <a:ahLst/>
                <a:cxnLst/>
                <a:rect l="l" t="t" r="r" b="b"/>
                <a:pathLst>
                  <a:path w="43" h="24" extrusionOk="0">
                    <a:moveTo>
                      <a:pt x="14" y="4"/>
                    </a:moveTo>
                    <a:cubicBezTo>
                      <a:pt x="16" y="4"/>
                      <a:pt x="31" y="8"/>
                      <a:pt x="35" y="10"/>
                    </a:cubicBezTo>
                    <a:cubicBezTo>
                      <a:pt x="39" y="12"/>
                      <a:pt x="43" y="24"/>
                      <a:pt x="35" y="20"/>
                    </a:cubicBezTo>
                    <a:cubicBezTo>
                      <a:pt x="27" y="16"/>
                      <a:pt x="0" y="0"/>
                      <a:pt x="14" y="4"/>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00" name="Google Shape;2600;g30ae3843c29_0_4768"/>
              <p:cNvSpPr/>
              <p:nvPr/>
            </p:nvSpPr>
            <p:spPr>
              <a:xfrm>
                <a:off x="625" y="3147"/>
                <a:ext cx="80" cy="77"/>
              </a:xfrm>
              <a:custGeom>
                <a:avLst/>
                <a:gdLst/>
                <a:ahLst/>
                <a:cxnLst/>
                <a:rect l="l" t="t" r="r" b="b"/>
                <a:pathLst>
                  <a:path w="42" h="40" extrusionOk="0">
                    <a:moveTo>
                      <a:pt x="14" y="9"/>
                    </a:moveTo>
                    <a:cubicBezTo>
                      <a:pt x="19" y="12"/>
                      <a:pt x="30" y="25"/>
                      <a:pt x="35" y="27"/>
                    </a:cubicBezTo>
                    <a:cubicBezTo>
                      <a:pt x="41" y="30"/>
                      <a:pt x="42" y="40"/>
                      <a:pt x="35" y="38"/>
                    </a:cubicBezTo>
                    <a:cubicBezTo>
                      <a:pt x="29" y="36"/>
                      <a:pt x="16" y="20"/>
                      <a:pt x="8" y="16"/>
                    </a:cubicBezTo>
                    <a:cubicBezTo>
                      <a:pt x="0" y="12"/>
                      <a:pt x="0" y="0"/>
                      <a:pt x="14" y="9"/>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01" name="Google Shape;2601;g30ae3843c29_0_4768"/>
              <p:cNvSpPr/>
              <p:nvPr/>
            </p:nvSpPr>
            <p:spPr>
              <a:xfrm>
                <a:off x="340" y="3043"/>
                <a:ext cx="41" cy="21"/>
              </a:xfrm>
              <a:custGeom>
                <a:avLst/>
                <a:gdLst/>
                <a:ahLst/>
                <a:cxnLst/>
                <a:rect l="l" t="t" r="r" b="b"/>
                <a:pathLst>
                  <a:path w="21" h="11" extrusionOk="0">
                    <a:moveTo>
                      <a:pt x="0" y="1"/>
                    </a:moveTo>
                    <a:cubicBezTo>
                      <a:pt x="2" y="4"/>
                      <a:pt x="3" y="11"/>
                      <a:pt x="11" y="9"/>
                    </a:cubicBezTo>
                    <a:cubicBezTo>
                      <a:pt x="19" y="7"/>
                      <a:pt x="21" y="0"/>
                      <a:pt x="15" y="0"/>
                    </a:cubicBezTo>
                    <a:cubicBezTo>
                      <a:pt x="10" y="0"/>
                      <a:pt x="0" y="1"/>
                      <a:pt x="0" y="1"/>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02" name="Google Shape;2602;g30ae3843c29_0_4768"/>
              <p:cNvSpPr/>
              <p:nvPr/>
            </p:nvSpPr>
            <p:spPr>
              <a:xfrm>
                <a:off x="842" y="3210"/>
                <a:ext cx="38" cy="27"/>
              </a:xfrm>
              <a:custGeom>
                <a:avLst/>
                <a:gdLst/>
                <a:ahLst/>
                <a:cxnLst/>
                <a:rect l="l" t="t" r="r" b="b"/>
                <a:pathLst>
                  <a:path w="20" h="14" extrusionOk="0">
                    <a:moveTo>
                      <a:pt x="9" y="0"/>
                    </a:moveTo>
                    <a:cubicBezTo>
                      <a:pt x="7" y="3"/>
                      <a:pt x="8" y="7"/>
                      <a:pt x="4" y="9"/>
                    </a:cubicBezTo>
                    <a:cubicBezTo>
                      <a:pt x="0" y="10"/>
                      <a:pt x="3" y="14"/>
                      <a:pt x="7" y="14"/>
                    </a:cubicBezTo>
                    <a:cubicBezTo>
                      <a:pt x="10" y="14"/>
                      <a:pt x="20" y="8"/>
                      <a:pt x="18" y="5"/>
                    </a:cubicBezTo>
                    <a:cubicBezTo>
                      <a:pt x="16" y="3"/>
                      <a:pt x="9" y="0"/>
                      <a:pt x="9" y="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03" name="Google Shape;2603;g30ae3843c29_0_4768"/>
              <p:cNvSpPr/>
              <p:nvPr/>
            </p:nvSpPr>
            <p:spPr>
              <a:xfrm>
                <a:off x="865" y="3129"/>
                <a:ext cx="33" cy="31"/>
              </a:xfrm>
              <a:custGeom>
                <a:avLst/>
                <a:gdLst/>
                <a:ahLst/>
                <a:cxnLst/>
                <a:rect l="l" t="t" r="r" b="b"/>
                <a:pathLst>
                  <a:path w="17" h="16" extrusionOk="0">
                    <a:moveTo>
                      <a:pt x="6" y="3"/>
                    </a:moveTo>
                    <a:cubicBezTo>
                      <a:pt x="0" y="4"/>
                      <a:pt x="10" y="16"/>
                      <a:pt x="13" y="13"/>
                    </a:cubicBezTo>
                    <a:cubicBezTo>
                      <a:pt x="15" y="11"/>
                      <a:pt x="17" y="6"/>
                      <a:pt x="15" y="3"/>
                    </a:cubicBezTo>
                    <a:cubicBezTo>
                      <a:pt x="14" y="0"/>
                      <a:pt x="10" y="2"/>
                      <a:pt x="6" y="3"/>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04" name="Google Shape;2604;g30ae3843c29_0_4768"/>
              <p:cNvSpPr/>
              <p:nvPr/>
            </p:nvSpPr>
            <p:spPr>
              <a:xfrm>
                <a:off x="1780" y="2356"/>
                <a:ext cx="38" cy="31"/>
              </a:xfrm>
              <a:custGeom>
                <a:avLst/>
                <a:gdLst/>
                <a:ahLst/>
                <a:cxnLst/>
                <a:rect l="l" t="t" r="r" b="b"/>
                <a:pathLst>
                  <a:path w="20" h="16" extrusionOk="0">
                    <a:moveTo>
                      <a:pt x="14" y="0"/>
                    </a:moveTo>
                    <a:cubicBezTo>
                      <a:pt x="14" y="0"/>
                      <a:pt x="0" y="4"/>
                      <a:pt x="4" y="10"/>
                    </a:cubicBezTo>
                    <a:cubicBezTo>
                      <a:pt x="8" y="16"/>
                      <a:pt x="12" y="14"/>
                      <a:pt x="16" y="10"/>
                    </a:cubicBezTo>
                    <a:cubicBezTo>
                      <a:pt x="20" y="6"/>
                      <a:pt x="14" y="0"/>
                      <a:pt x="14" y="0"/>
                    </a:cubicBezTo>
                    <a:close/>
                  </a:path>
                </a:pathLst>
              </a:custGeom>
              <a:solidFill>
                <a:srgbClr val="CDD0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05" name="Google Shape;2605;g30ae3843c29_0_4768"/>
              <p:cNvSpPr/>
              <p:nvPr/>
            </p:nvSpPr>
            <p:spPr>
              <a:xfrm>
                <a:off x="1714" y="2271"/>
                <a:ext cx="35" cy="35"/>
              </a:xfrm>
              <a:custGeom>
                <a:avLst/>
                <a:gdLst/>
                <a:ahLst/>
                <a:cxnLst/>
                <a:rect l="l" t="t" r="r" b="b"/>
                <a:pathLst>
                  <a:path w="18" h="18" extrusionOk="0">
                    <a:moveTo>
                      <a:pt x="0" y="5"/>
                    </a:moveTo>
                    <a:cubicBezTo>
                      <a:pt x="1" y="15"/>
                      <a:pt x="5" y="18"/>
                      <a:pt x="8" y="12"/>
                    </a:cubicBezTo>
                    <a:cubicBezTo>
                      <a:pt x="10" y="6"/>
                      <a:pt x="18" y="0"/>
                      <a:pt x="18" y="0"/>
                    </a:cubicBezTo>
                    <a:lnTo>
                      <a:pt x="0" y="5"/>
                    </a:lnTo>
                    <a:close/>
                  </a:path>
                </a:pathLst>
              </a:custGeom>
              <a:solidFill>
                <a:srgbClr val="CDD0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06" name="Google Shape;2606;g30ae3843c29_0_4768"/>
              <p:cNvSpPr/>
              <p:nvPr/>
            </p:nvSpPr>
            <p:spPr>
              <a:xfrm>
                <a:off x="2005" y="1759"/>
                <a:ext cx="194" cy="106"/>
              </a:xfrm>
              <a:custGeom>
                <a:avLst/>
                <a:gdLst/>
                <a:ahLst/>
                <a:cxnLst/>
                <a:rect l="l" t="t" r="r" b="b"/>
                <a:pathLst>
                  <a:path w="101" h="55" extrusionOk="0">
                    <a:moveTo>
                      <a:pt x="100" y="36"/>
                    </a:moveTo>
                    <a:cubicBezTo>
                      <a:pt x="98" y="27"/>
                      <a:pt x="98" y="26"/>
                      <a:pt x="98" y="18"/>
                    </a:cubicBezTo>
                    <a:cubicBezTo>
                      <a:pt x="97" y="10"/>
                      <a:pt x="94" y="11"/>
                      <a:pt x="83" y="9"/>
                    </a:cubicBezTo>
                    <a:cubicBezTo>
                      <a:pt x="71" y="7"/>
                      <a:pt x="73" y="5"/>
                      <a:pt x="73" y="4"/>
                    </a:cubicBezTo>
                    <a:cubicBezTo>
                      <a:pt x="73" y="3"/>
                      <a:pt x="69" y="0"/>
                      <a:pt x="62" y="4"/>
                    </a:cubicBezTo>
                    <a:cubicBezTo>
                      <a:pt x="54" y="7"/>
                      <a:pt x="52" y="9"/>
                      <a:pt x="49" y="10"/>
                    </a:cubicBezTo>
                    <a:cubicBezTo>
                      <a:pt x="45" y="10"/>
                      <a:pt x="17" y="17"/>
                      <a:pt x="9" y="17"/>
                    </a:cubicBezTo>
                    <a:cubicBezTo>
                      <a:pt x="0" y="17"/>
                      <a:pt x="7" y="27"/>
                      <a:pt x="22" y="36"/>
                    </a:cubicBezTo>
                    <a:cubicBezTo>
                      <a:pt x="37" y="46"/>
                      <a:pt x="46" y="46"/>
                      <a:pt x="55" y="51"/>
                    </a:cubicBezTo>
                    <a:cubicBezTo>
                      <a:pt x="63" y="55"/>
                      <a:pt x="75" y="55"/>
                      <a:pt x="86" y="51"/>
                    </a:cubicBezTo>
                    <a:cubicBezTo>
                      <a:pt x="97" y="47"/>
                      <a:pt x="101" y="45"/>
                      <a:pt x="100" y="3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07" name="Google Shape;2607;g30ae3843c29_0_4768"/>
              <p:cNvSpPr/>
              <p:nvPr/>
            </p:nvSpPr>
            <p:spPr>
              <a:xfrm>
                <a:off x="1418" y="1715"/>
                <a:ext cx="129" cy="70"/>
              </a:xfrm>
              <a:custGeom>
                <a:avLst/>
                <a:gdLst/>
                <a:ahLst/>
                <a:cxnLst/>
                <a:rect l="l" t="t" r="r" b="b"/>
                <a:pathLst>
                  <a:path w="67" h="36" extrusionOk="0">
                    <a:moveTo>
                      <a:pt x="58" y="26"/>
                    </a:moveTo>
                    <a:cubicBezTo>
                      <a:pt x="44" y="20"/>
                      <a:pt x="21" y="10"/>
                      <a:pt x="20" y="5"/>
                    </a:cubicBezTo>
                    <a:cubicBezTo>
                      <a:pt x="20" y="0"/>
                      <a:pt x="0" y="3"/>
                      <a:pt x="14" y="14"/>
                    </a:cubicBezTo>
                    <a:cubicBezTo>
                      <a:pt x="14" y="14"/>
                      <a:pt x="28" y="29"/>
                      <a:pt x="33" y="32"/>
                    </a:cubicBezTo>
                    <a:cubicBezTo>
                      <a:pt x="38" y="35"/>
                      <a:pt x="48" y="36"/>
                      <a:pt x="53" y="36"/>
                    </a:cubicBezTo>
                    <a:cubicBezTo>
                      <a:pt x="59" y="36"/>
                      <a:pt x="67" y="30"/>
                      <a:pt x="58" y="2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08" name="Google Shape;2608;g30ae3843c29_0_4768"/>
              <p:cNvSpPr/>
              <p:nvPr/>
            </p:nvSpPr>
            <p:spPr>
              <a:xfrm>
                <a:off x="1566" y="1228"/>
                <a:ext cx="337" cy="141"/>
              </a:xfrm>
              <a:custGeom>
                <a:avLst/>
                <a:gdLst/>
                <a:ahLst/>
                <a:cxnLst/>
                <a:rect l="l" t="t" r="r" b="b"/>
                <a:pathLst>
                  <a:path w="175" h="73" extrusionOk="0">
                    <a:moveTo>
                      <a:pt x="122" y="66"/>
                    </a:moveTo>
                    <a:cubicBezTo>
                      <a:pt x="122" y="66"/>
                      <a:pt x="127" y="51"/>
                      <a:pt x="139" y="51"/>
                    </a:cubicBezTo>
                    <a:cubicBezTo>
                      <a:pt x="151" y="51"/>
                      <a:pt x="153" y="55"/>
                      <a:pt x="160" y="51"/>
                    </a:cubicBezTo>
                    <a:cubicBezTo>
                      <a:pt x="166" y="48"/>
                      <a:pt x="175" y="42"/>
                      <a:pt x="164" y="39"/>
                    </a:cubicBezTo>
                    <a:cubicBezTo>
                      <a:pt x="153" y="37"/>
                      <a:pt x="136" y="38"/>
                      <a:pt x="126" y="34"/>
                    </a:cubicBezTo>
                    <a:cubicBezTo>
                      <a:pt x="116" y="29"/>
                      <a:pt x="107" y="31"/>
                      <a:pt x="102" y="23"/>
                    </a:cubicBezTo>
                    <a:cubicBezTo>
                      <a:pt x="96" y="16"/>
                      <a:pt x="77" y="3"/>
                      <a:pt x="71" y="7"/>
                    </a:cubicBezTo>
                    <a:cubicBezTo>
                      <a:pt x="65" y="10"/>
                      <a:pt x="66" y="17"/>
                      <a:pt x="51" y="16"/>
                    </a:cubicBezTo>
                    <a:cubicBezTo>
                      <a:pt x="37" y="15"/>
                      <a:pt x="35" y="16"/>
                      <a:pt x="24" y="10"/>
                    </a:cubicBezTo>
                    <a:cubicBezTo>
                      <a:pt x="13" y="3"/>
                      <a:pt x="7" y="0"/>
                      <a:pt x="6" y="12"/>
                    </a:cubicBezTo>
                    <a:cubicBezTo>
                      <a:pt x="5" y="24"/>
                      <a:pt x="0" y="45"/>
                      <a:pt x="25" y="39"/>
                    </a:cubicBezTo>
                    <a:cubicBezTo>
                      <a:pt x="49" y="32"/>
                      <a:pt x="61" y="29"/>
                      <a:pt x="77" y="39"/>
                    </a:cubicBezTo>
                    <a:cubicBezTo>
                      <a:pt x="92" y="49"/>
                      <a:pt x="101" y="56"/>
                      <a:pt x="106" y="60"/>
                    </a:cubicBezTo>
                    <a:cubicBezTo>
                      <a:pt x="110" y="64"/>
                      <a:pt x="115" y="73"/>
                      <a:pt x="122" y="6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09" name="Google Shape;2609;g30ae3843c29_0_4768"/>
              <p:cNvSpPr/>
              <p:nvPr/>
            </p:nvSpPr>
            <p:spPr>
              <a:xfrm>
                <a:off x="3169" y="2473"/>
                <a:ext cx="44" cy="52"/>
              </a:xfrm>
              <a:custGeom>
                <a:avLst/>
                <a:gdLst/>
                <a:ahLst/>
                <a:cxnLst/>
                <a:rect l="l" t="t" r="r" b="b"/>
                <a:pathLst>
                  <a:path w="23" h="27" extrusionOk="0">
                    <a:moveTo>
                      <a:pt x="11" y="7"/>
                    </a:moveTo>
                    <a:cubicBezTo>
                      <a:pt x="9" y="12"/>
                      <a:pt x="0" y="27"/>
                      <a:pt x="11" y="21"/>
                    </a:cubicBezTo>
                    <a:cubicBezTo>
                      <a:pt x="23" y="15"/>
                      <a:pt x="20" y="7"/>
                      <a:pt x="20" y="7"/>
                    </a:cubicBezTo>
                    <a:cubicBezTo>
                      <a:pt x="20" y="7"/>
                      <a:pt x="15" y="0"/>
                      <a:pt x="11" y="7"/>
                    </a:cubicBezTo>
                    <a:close/>
                  </a:path>
                </a:pathLst>
              </a:custGeom>
              <a:solidFill>
                <a:srgbClr val="CDD0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10" name="Google Shape;2610;g30ae3843c29_0_4768"/>
              <p:cNvSpPr/>
              <p:nvPr/>
            </p:nvSpPr>
            <p:spPr>
              <a:xfrm>
                <a:off x="3075" y="2435"/>
                <a:ext cx="0" cy="0"/>
              </a:xfrm>
              <a:prstGeom prst="ellipse">
                <a:avLst/>
              </a:prstGeom>
              <a:solidFill>
                <a:srgbClr val="CDD0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11" name="Google Shape;2611;g30ae3843c29_0_4768"/>
              <p:cNvSpPr/>
              <p:nvPr/>
            </p:nvSpPr>
            <p:spPr>
              <a:xfrm>
                <a:off x="3087" y="2460"/>
                <a:ext cx="0" cy="0"/>
              </a:xfrm>
              <a:prstGeom prst="ellipse">
                <a:avLst/>
              </a:prstGeom>
              <a:solidFill>
                <a:srgbClr val="CDD0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grpSp>
        <p:grpSp>
          <p:nvGrpSpPr>
            <p:cNvPr id="2612" name="Google Shape;2612;g30ae3843c29_0_4768"/>
            <p:cNvGrpSpPr/>
            <p:nvPr/>
          </p:nvGrpSpPr>
          <p:grpSpPr>
            <a:xfrm>
              <a:off x="2951320" y="3807675"/>
              <a:ext cx="818152" cy="536542"/>
              <a:chOff x="389" y="-9"/>
              <a:chExt cx="4989" cy="3271"/>
            </a:xfrm>
          </p:grpSpPr>
          <p:sp>
            <p:nvSpPr>
              <p:cNvPr id="2613" name="Google Shape;2613;g30ae3843c29_0_4768"/>
              <p:cNvSpPr/>
              <p:nvPr/>
            </p:nvSpPr>
            <p:spPr>
              <a:xfrm>
                <a:off x="4210" y="1913"/>
                <a:ext cx="1168" cy="1349"/>
              </a:xfrm>
              <a:custGeom>
                <a:avLst/>
                <a:gdLst/>
                <a:ahLst/>
                <a:cxnLst/>
                <a:rect l="l" t="t" r="r" b="b"/>
                <a:pathLst>
                  <a:path w="1213" h="1398" extrusionOk="0">
                    <a:moveTo>
                      <a:pt x="218" y="1278"/>
                    </a:moveTo>
                    <a:cubicBezTo>
                      <a:pt x="218" y="1278"/>
                      <a:pt x="250" y="1286"/>
                      <a:pt x="274" y="1294"/>
                    </a:cubicBezTo>
                    <a:cubicBezTo>
                      <a:pt x="298" y="1302"/>
                      <a:pt x="344" y="1339"/>
                      <a:pt x="346" y="1355"/>
                    </a:cubicBezTo>
                    <a:cubicBezTo>
                      <a:pt x="349" y="1371"/>
                      <a:pt x="384" y="1398"/>
                      <a:pt x="413" y="1344"/>
                    </a:cubicBezTo>
                    <a:cubicBezTo>
                      <a:pt x="442" y="1291"/>
                      <a:pt x="482" y="1259"/>
                      <a:pt x="482" y="1227"/>
                    </a:cubicBezTo>
                    <a:cubicBezTo>
                      <a:pt x="482" y="1227"/>
                      <a:pt x="484" y="1192"/>
                      <a:pt x="502" y="1182"/>
                    </a:cubicBezTo>
                    <a:cubicBezTo>
                      <a:pt x="521" y="1171"/>
                      <a:pt x="513" y="1164"/>
                      <a:pt x="528" y="1151"/>
                    </a:cubicBezTo>
                    <a:cubicBezTo>
                      <a:pt x="542" y="1138"/>
                      <a:pt x="558" y="1142"/>
                      <a:pt x="576" y="1132"/>
                    </a:cubicBezTo>
                    <a:cubicBezTo>
                      <a:pt x="593" y="1123"/>
                      <a:pt x="609" y="1095"/>
                      <a:pt x="625" y="1090"/>
                    </a:cubicBezTo>
                    <a:cubicBezTo>
                      <a:pt x="641" y="1084"/>
                      <a:pt x="673" y="1082"/>
                      <a:pt x="686" y="1060"/>
                    </a:cubicBezTo>
                    <a:cubicBezTo>
                      <a:pt x="700" y="1039"/>
                      <a:pt x="697" y="1036"/>
                      <a:pt x="738" y="1028"/>
                    </a:cubicBezTo>
                    <a:cubicBezTo>
                      <a:pt x="780" y="1020"/>
                      <a:pt x="773" y="1028"/>
                      <a:pt x="796" y="1028"/>
                    </a:cubicBezTo>
                    <a:cubicBezTo>
                      <a:pt x="818" y="1028"/>
                      <a:pt x="874" y="1007"/>
                      <a:pt x="921" y="984"/>
                    </a:cubicBezTo>
                    <a:cubicBezTo>
                      <a:pt x="968" y="962"/>
                      <a:pt x="1018" y="936"/>
                      <a:pt x="1064" y="898"/>
                    </a:cubicBezTo>
                    <a:cubicBezTo>
                      <a:pt x="1109" y="859"/>
                      <a:pt x="1145" y="844"/>
                      <a:pt x="1162" y="811"/>
                    </a:cubicBezTo>
                    <a:cubicBezTo>
                      <a:pt x="1180" y="778"/>
                      <a:pt x="1213" y="750"/>
                      <a:pt x="1178" y="742"/>
                    </a:cubicBezTo>
                    <a:cubicBezTo>
                      <a:pt x="1144" y="734"/>
                      <a:pt x="1106" y="726"/>
                      <a:pt x="1084" y="694"/>
                    </a:cubicBezTo>
                    <a:cubicBezTo>
                      <a:pt x="1061" y="662"/>
                      <a:pt x="1049" y="654"/>
                      <a:pt x="1038" y="651"/>
                    </a:cubicBezTo>
                    <a:cubicBezTo>
                      <a:pt x="1028" y="648"/>
                      <a:pt x="1021" y="634"/>
                      <a:pt x="1022" y="615"/>
                    </a:cubicBezTo>
                    <a:cubicBezTo>
                      <a:pt x="1024" y="596"/>
                      <a:pt x="1032" y="591"/>
                      <a:pt x="1006" y="562"/>
                    </a:cubicBezTo>
                    <a:cubicBezTo>
                      <a:pt x="981" y="532"/>
                      <a:pt x="960" y="543"/>
                      <a:pt x="944" y="543"/>
                    </a:cubicBezTo>
                    <a:cubicBezTo>
                      <a:pt x="928" y="543"/>
                      <a:pt x="900" y="536"/>
                      <a:pt x="913" y="479"/>
                    </a:cubicBezTo>
                    <a:cubicBezTo>
                      <a:pt x="926" y="422"/>
                      <a:pt x="928" y="424"/>
                      <a:pt x="893" y="388"/>
                    </a:cubicBezTo>
                    <a:cubicBezTo>
                      <a:pt x="858" y="352"/>
                      <a:pt x="848" y="322"/>
                      <a:pt x="816" y="308"/>
                    </a:cubicBezTo>
                    <a:cubicBezTo>
                      <a:pt x="784" y="295"/>
                      <a:pt x="704" y="238"/>
                      <a:pt x="654" y="216"/>
                    </a:cubicBezTo>
                    <a:cubicBezTo>
                      <a:pt x="605" y="195"/>
                      <a:pt x="553" y="164"/>
                      <a:pt x="529" y="159"/>
                    </a:cubicBezTo>
                    <a:cubicBezTo>
                      <a:pt x="505" y="154"/>
                      <a:pt x="484" y="140"/>
                      <a:pt x="466" y="146"/>
                    </a:cubicBezTo>
                    <a:cubicBezTo>
                      <a:pt x="449" y="151"/>
                      <a:pt x="440" y="148"/>
                      <a:pt x="422" y="136"/>
                    </a:cubicBezTo>
                    <a:cubicBezTo>
                      <a:pt x="405" y="124"/>
                      <a:pt x="377" y="92"/>
                      <a:pt x="356" y="88"/>
                    </a:cubicBezTo>
                    <a:cubicBezTo>
                      <a:pt x="334" y="84"/>
                      <a:pt x="320" y="66"/>
                      <a:pt x="316" y="60"/>
                    </a:cubicBezTo>
                    <a:cubicBezTo>
                      <a:pt x="312" y="55"/>
                      <a:pt x="257" y="14"/>
                      <a:pt x="246" y="14"/>
                    </a:cubicBezTo>
                    <a:cubicBezTo>
                      <a:pt x="236" y="14"/>
                      <a:pt x="241" y="0"/>
                      <a:pt x="208" y="2"/>
                    </a:cubicBezTo>
                    <a:cubicBezTo>
                      <a:pt x="174" y="3"/>
                      <a:pt x="136" y="28"/>
                      <a:pt x="152" y="108"/>
                    </a:cubicBezTo>
                    <a:cubicBezTo>
                      <a:pt x="168" y="188"/>
                      <a:pt x="173" y="182"/>
                      <a:pt x="193" y="208"/>
                    </a:cubicBezTo>
                    <a:cubicBezTo>
                      <a:pt x="213" y="235"/>
                      <a:pt x="246" y="278"/>
                      <a:pt x="214" y="299"/>
                    </a:cubicBezTo>
                    <a:cubicBezTo>
                      <a:pt x="182" y="320"/>
                      <a:pt x="190" y="324"/>
                      <a:pt x="177" y="339"/>
                    </a:cubicBezTo>
                    <a:cubicBezTo>
                      <a:pt x="164" y="354"/>
                      <a:pt x="156" y="363"/>
                      <a:pt x="142" y="384"/>
                    </a:cubicBezTo>
                    <a:cubicBezTo>
                      <a:pt x="129" y="406"/>
                      <a:pt x="152" y="426"/>
                      <a:pt x="121" y="422"/>
                    </a:cubicBezTo>
                    <a:cubicBezTo>
                      <a:pt x="90" y="418"/>
                      <a:pt x="70" y="443"/>
                      <a:pt x="46" y="468"/>
                    </a:cubicBezTo>
                    <a:cubicBezTo>
                      <a:pt x="22" y="494"/>
                      <a:pt x="8" y="502"/>
                      <a:pt x="8" y="518"/>
                    </a:cubicBezTo>
                    <a:cubicBezTo>
                      <a:pt x="8" y="534"/>
                      <a:pt x="0" y="528"/>
                      <a:pt x="2" y="546"/>
                    </a:cubicBezTo>
                    <a:cubicBezTo>
                      <a:pt x="5" y="563"/>
                      <a:pt x="13" y="571"/>
                      <a:pt x="24" y="587"/>
                    </a:cubicBezTo>
                    <a:cubicBezTo>
                      <a:pt x="34" y="603"/>
                      <a:pt x="37" y="619"/>
                      <a:pt x="36" y="624"/>
                    </a:cubicBezTo>
                    <a:cubicBezTo>
                      <a:pt x="34" y="630"/>
                      <a:pt x="33" y="619"/>
                      <a:pt x="56" y="646"/>
                    </a:cubicBezTo>
                    <a:cubicBezTo>
                      <a:pt x="78" y="672"/>
                      <a:pt x="96" y="719"/>
                      <a:pt x="96" y="739"/>
                    </a:cubicBezTo>
                    <a:cubicBezTo>
                      <a:pt x="96" y="759"/>
                      <a:pt x="110" y="800"/>
                      <a:pt x="117" y="803"/>
                    </a:cubicBezTo>
                    <a:cubicBezTo>
                      <a:pt x="124" y="806"/>
                      <a:pt x="124" y="806"/>
                      <a:pt x="124" y="832"/>
                    </a:cubicBezTo>
                    <a:cubicBezTo>
                      <a:pt x="124" y="859"/>
                      <a:pt x="134" y="848"/>
                      <a:pt x="141" y="870"/>
                    </a:cubicBezTo>
                    <a:cubicBezTo>
                      <a:pt x="148" y="891"/>
                      <a:pt x="162" y="912"/>
                      <a:pt x="162" y="943"/>
                    </a:cubicBezTo>
                    <a:cubicBezTo>
                      <a:pt x="162" y="974"/>
                      <a:pt x="146" y="1035"/>
                      <a:pt x="146" y="1074"/>
                    </a:cubicBezTo>
                    <a:cubicBezTo>
                      <a:pt x="146" y="1112"/>
                      <a:pt x="149" y="1131"/>
                      <a:pt x="141" y="1155"/>
                    </a:cubicBezTo>
                    <a:cubicBezTo>
                      <a:pt x="133" y="1179"/>
                      <a:pt x="142" y="1195"/>
                      <a:pt x="156" y="1222"/>
                    </a:cubicBezTo>
                    <a:cubicBezTo>
                      <a:pt x="169" y="1248"/>
                      <a:pt x="177" y="1266"/>
                      <a:pt x="218" y="1278"/>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14" name="Google Shape;2614;g30ae3843c29_0_4768"/>
              <p:cNvSpPr/>
              <p:nvPr/>
            </p:nvSpPr>
            <p:spPr>
              <a:xfrm>
                <a:off x="3622" y="1172"/>
                <a:ext cx="683" cy="455"/>
              </a:xfrm>
              <a:custGeom>
                <a:avLst/>
                <a:gdLst/>
                <a:ahLst/>
                <a:cxnLst/>
                <a:rect l="l" t="t" r="r" b="b"/>
                <a:pathLst>
                  <a:path w="708" h="472" extrusionOk="0">
                    <a:moveTo>
                      <a:pt x="298" y="460"/>
                    </a:moveTo>
                    <a:cubicBezTo>
                      <a:pt x="301" y="461"/>
                      <a:pt x="315" y="472"/>
                      <a:pt x="347" y="465"/>
                    </a:cubicBezTo>
                    <a:cubicBezTo>
                      <a:pt x="379" y="459"/>
                      <a:pt x="404" y="453"/>
                      <a:pt x="435" y="440"/>
                    </a:cubicBezTo>
                    <a:cubicBezTo>
                      <a:pt x="466" y="427"/>
                      <a:pt x="467" y="412"/>
                      <a:pt x="492" y="419"/>
                    </a:cubicBezTo>
                    <a:cubicBezTo>
                      <a:pt x="518" y="425"/>
                      <a:pt x="522" y="419"/>
                      <a:pt x="544" y="411"/>
                    </a:cubicBezTo>
                    <a:cubicBezTo>
                      <a:pt x="567" y="403"/>
                      <a:pt x="575" y="397"/>
                      <a:pt x="596" y="392"/>
                    </a:cubicBezTo>
                    <a:cubicBezTo>
                      <a:pt x="618" y="387"/>
                      <a:pt x="627" y="392"/>
                      <a:pt x="638" y="377"/>
                    </a:cubicBezTo>
                    <a:cubicBezTo>
                      <a:pt x="648" y="363"/>
                      <a:pt x="642" y="371"/>
                      <a:pt x="659" y="355"/>
                    </a:cubicBezTo>
                    <a:cubicBezTo>
                      <a:pt x="676" y="339"/>
                      <a:pt x="708" y="273"/>
                      <a:pt x="694" y="260"/>
                    </a:cubicBezTo>
                    <a:cubicBezTo>
                      <a:pt x="679" y="247"/>
                      <a:pt x="635" y="224"/>
                      <a:pt x="612" y="215"/>
                    </a:cubicBezTo>
                    <a:cubicBezTo>
                      <a:pt x="588" y="205"/>
                      <a:pt x="588" y="209"/>
                      <a:pt x="571" y="207"/>
                    </a:cubicBezTo>
                    <a:cubicBezTo>
                      <a:pt x="554" y="204"/>
                      <a:pt x="570" y="211"/>
                      <a:pt x="552" y="195"/>
                    </a:cubicBezTo>
                    <a:cubicBezTo>
                      <a:pt x="535" y="179"/>
                      <a:pt x="524" y="172"/>
                      <a:pt x="516" y="168"/>
                    </a:cubicBezTo>
                    <a:cubicBezTo>
                      <a:pt x="508" y="164"/>
                      <a:pt x="508" y="168"/>
                      <a:pt x="483" y="141"/>
                    </a:cubicBezTo>
                    <a:cubicBezTo>
                      <a:pt x="458" y="115"/>
                      <a:pt x="436" y="85"/>
                      <a:pt x="400" y="85"/>
                    </a:cubicBezTo>
                    <a:cubicBezTo>
                      <a:pt x="364" y="85"/>
                      <a:pt x="355" y="73"/>
                      <a:pt x="327" y="96"/>
                    </a:cubicBezTo>
                    <a:cubicBezTo>
                      <a:pt x="299" y="119"/>
                      <a:pt x="276" y="116"/>
                      <a:pt x="268" y="123"/>
                    </a:cubicBezTo>
                    <a:cubicBezTo>
                      <a:pt x="260" y="129"/>
                      <a:pt x="222" y="148"/>
                      <a:pt x="200" y="107"/>
                    </a:cubicBezTo>
                    <a:cubicBezTo>
                      <a:pt x="179" y="65"/>
                      <a:pt x="155" y="8"/>
                      <a:pt x="118" y="4"/>
                    </a:cubicBezTo>
                    <a:cubicBezTo>
                      <a:pt x="80" y="0"/>
                      <a:pt x="60" y="0"/>
                      <a:pt x="59" y="12"/>
                    </a:cubicBezTo>
                    <a:cubicBezTo>
                      <a:pt x="58" y="24"/>
                      <a:pt x="44" y="28"/>
                      <a:pt x="44" y="28"/>
                    </a:cubicBezTo>
                    <a:cubicBezTo>
                      <a:pt x="44" y="28"/>
                      <a:pt x="39" y="39"/>
                      <a:pt x="35" y="49"/>
                    </a:cubicBezTo>
                    <a:cubicBezTo>
                      <a:pt x="31" y="60"/>
                      <a:pt x="0" y="63"/>
                      <a:pt x="14" y="115"/>
                    </a:cubicBezTo>
                    <a:cubicBezTo>
                      <a:pt x="27" y="167"/>
                      <a:pt x="22" y="163"/>
                      <a:pt x="39" y="181"/>
                    </a:cubicBezTo>
                    <a:cubicBezTo>
                      <a:pt x="56" y="200"/>
                      <a:pt x="82" y="228"/>
                      <a:pt x="111" y="240"/>
                    </a:cubicBezTo>
                    <a:cubicBezTo>
                      <a:pt x="140" y="252"/>
                      <a:pt x="140" y="252"/>
                      <a:pt x="150" y="259"/>
                    </a:cubicBezTo>
                    <a:cubicBezTo>
                      <a:pt x="159" y="265"/>
                      <a:pt x="166" y="252"/>
                      <a:pt x="190" y="245"/>
                    </a:cubicBezTo>
                    <a:cubicBezTo>
                      <a:pt x="214" y="239"/>
                      <a:pt x="235" y="239"/>
                      <a:pt x="235" y="259"/>
                    </a:cubicBezTo>
                    <a:cubicBezTo>
                      <a:pt x="235" y="279"/>
                      <a:pt x="242" y="292"/>
                      <a:pt x="244" y="316"/>
                    </a:cubicBezTo>
                    <a:cubicBezTo>
                      <a:pt x="247" y="340"/>
                      <a:pt x="254" y="380"/>
                      <a:pt x="247" y="391"/>
                    </a:cubicBezTo>
                    <a:cubicBezTo>
                      <a:pt x="240" y="401"/>
                      <a:pt x="247" y="427"/>
                      <a:pt x="263" y="433"/>
                    </a:cubicBezTo>
                    <a:cubicBezTo>
                      <a:pt x="279" y="440"/>
                      <a:pt x="279" y="454"/>
                      <a:pt x="298" y="46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15" name="Google Shape;2615;g30ae3843c29_0_4768"/>
              <p:cNvSpPr/>
              <p:nvPr/>
            </p:nvSpPr>
            <p:spPr>
              <a:xfrm>
                <a:off x="3630" y="1591"/>
                <a:ext cx="157" cy="98"/>
              </a:xfrm>
              <a:custGeom>
                <a:avLst/>
                <a:gdLst/>
                <a:ahLst/>
                <a:cxnLst/>
                <a:rect l="l" t="t" r="r" b="b"/>
                <a:pathLst>
                  <a:path w="163" h="102" extrusionOk="0">
                    <a:moveTo>
                      <a:pt x="144" y="14"/>
                    </a:moveTo>
                    <a:cubicBezTo>
                      <a:pt x="140" y="0"/>
                      <a:pt x="99" y="1"/>
                      <a:pt x="87" y="14"/>
                    </a:cubicBezTo>
                    <a:cubicBezTo>
                      <a:pt x="75" y="28"/>
                      <a:pt x="66" y="44"/>
                      <a:pt x="51" y="45"/>
                    </a:cubicBezTo>
                    <a:cubicBezTo>
                      <a:pt x="36" y="46"/>
                      <a:pt x="4" y="60"/>
                      <a:pt x="2" y="72"/>
                    </a:cubicBezTo>
                    <a:cubicBezTo>
                      <a:pt x="0" y="84"/>
                      <a:pt x="15" y="92"/>
                      <a:pt x="28" y="97"/>
                    </a:cubicBezTo>
                    <a:cubicBezTo>
                      <a:pt x="42" y="102"/>
                      <a:pt x="39" y="100"/>
                      <a:pt x="55" y="97"/>
                    </a:cubicBezTo>
                    <a:cubicBezTo>
                      <a:pt x="71" y="94"/>
                      <a:pt x="84" y="77"/>
                      <a:pt x="96" y="86"/>
                    </a:cubicBezTo>
                    <a:cubicBezTo>
                      <a:pt x="108" y="96"/>
                      <a:pt x="106" y="101"/>
                      <a:pt x="126" y="94"/>
                    </a:cubicBezTo>
                    <a:cubicBezTo>
                      <a:pt x="146" y="88"/>
                      <a:pt x="163" y="81"/>
                      <a:pt x="159" y="72"/>
                    </a:cubicBezTo>
                    <a:cubicBezTo>
                      <a:pt x="155" y="62"/>
                      <a:pt x="139" y="66"/>
                      <a:pt x="138" y="61"/>
                    </a:cubicBezTo>
                    <a:cubicBezTo>
                      <a:pt x="137" y="56"/>
                      <a:pt x="146" y="46"/>
                      <a:pt x="150" y="38"/>
                    </a:cubicBezTo>
                    <a:cubicBezTo>
                      <a:pt x="154" y="30"/>
                      <a:pt x="144" y="14"/>
                      <a:pt x="144" y="14"/>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16" name="Google Shape;2616;g30ae3843c29_0_4768"/>
              <p:cNvSpPr/>
              <p:nvPr/>
            </p:nvSpPr>
            <p:spPr>
              <a:xfrm>
                <a:off x="3298" y="1269"/>
                <a:ext cx="239" cy="194"/>
              </a:xfrm>
              <a:custGeom>
                <a:avLst/>
                <a:gdLst/>
                <a:ahLst/>
                <a:cxnLst/>
                <a:rect l="l" t="t" r="r" b="b"/>
                <a:pathLst>
                  <a:path w="248" h="201" extrusionOk="0">
                    <a:moveTo>
                      <a:pt x="204" y="56"/>
                    </a:moveTo>
                    <a:cubicBezTo>
                      <a:pt x="204" y="56"/>
                      <a:pt x="146" y="0"/>
                      <a:pt x="80" y="8"/>
                    </a:cubicBezTo>
                    <a:cubicBezTo>
                      <a:pt x="14" y="16"/>
                      <a:pt x="2" y="16"/>
                      <a:pt x="1" y="32"/>
                    </a:cubicBezTo>
                    <a:cubicBezTo>
                      <a:pt x="0" y="48"/>
                      <a:pt x="16" y="54"/>
                      <a:pt x="36" y="70"/>
                    </a:cubicBezTo>
                    <a:cubicBezTo>
                      <a:pt x="57" y="86"/>
                      <a:pt x="76" y="99"/>
                      <a:pt x="74" y="134"/>
                    </a:cubicBezTo>
                    <a:cubicBezTo>
                      <a:pt x="72" y="168"/>
                      <a:pt x="64" y="197"/>
                      <a:pt x="96" y="199"/>
                    </a:cubicBezTo>
                    <a:cubicBezTo>
                      <a:pt x="127" y="201"/>
                      <a:pt x="152" y="196"/>
                      <a:pt x="170" y="190"/>
                    </a:cubicBezTo>
                    <a:cubicBezTo>
                      <a:pt x="188" y="183"/>
                      <a:pt x="194" y="178"/>
                      <a:pt x="204" y="178"/>
                    </a:cubicBezTo>
                    <a:cubicBezTo>
                      <a:pt x="214" y="178"/>
                      <a:pt x="228" y="170"/>
                      <a:pt x="235" y="151"/>
                    </a:cubicBezTo>
                    <a:cubicBezTo>
                      <a:pt x="242" y="132"/>
                      <a:pt x="248" y="87"/>
                      <a:pt x="204" y="5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17" name="Google Shape;2617;g30ae3843c29_0_4768"/>
              <p:cNvSpPr/>
              <p:nvPr/>
            </p:nvSpPr>
            <p:spPr>
              <a:xfrm>
                <a:off x="3050" y="984"/>
                <a:ext cx="570" cy="179"/>
              </a:xfrm>
              <a:custGeom>
                <a:avLst/>
                <a:gdLst/>
                <a:ahLst/>
                <a:cxnLst/>
                <a:rect l="l" t="t" r="r" b="b"/>
                <a:pathLst>
                  <a:path w="592" h="186" extrusionOk="0">
                    <a:moveTo>
                      <a:pt x="160" y="141"/>
                    </a:moveTo>
                    <a:cubicBezTo>
                      <a:pt x="160" y="141"/>
                      <a:pt x="188" y="119"/>
                      <a:pt x="225" y="124"/>
                    </a:cubicBezTo>
                    <a:cubicBezTo>
                      <a:pt x="262" y="128"/>
                      <a:pt x="298" y="142"/>
                      <a:pt x="320" y="150"/>
                    </a:cubicBezTo>
                    <a:cubicBezTo>
                      <a:pt x="342" y="159"/>
                      <a:pt x="421" y="179"/>
                      <a:pt x="451" y="174"/>
                    </a:cubicBezTo>
                    <a:cubicBezTo>
                      <a:pt x="481" y="170"/>
                      <a:pt x="474" y="186"/>
                      <a:pt x="507" y="160"/>
                    </a:cubicBezTo>
                    <a:cubicBezTo>
                      <a:pt x="540" y="135"/>
                      <a:pt x="583" y="104"/>
                      <a:pt x="588" y="88"/>
                    </a:cubicBezTo>
                    <a:cubicBezTo>
                      <a:pt x="592" y="73"/>
                      <a:pt x="592" y="61"/>
                      <a:pt x="583" y="66"/>
                    </a:cubicBezTo>
                    <a:cubicBezTo>
                      <a:pt x="574" y="70"/>
                      <a:pt x="561" y="64"/>
                      <a:pt x="560" y="59"/>
                    </a:cubicBezTo>
                    <a:cubicBezTo>
                      <a:pt x="558" y="54"/>
                      <a:pt x="572" y="53"/>
                      <a:pt x="550" y="52"/>
                    </a:cubicBezTo>
                    <a:cubicBezTo>
                      <a:pt x="529" y="52"/>
                      <a:pt x="488" y="67"/>
                      <a:pt x="469" y="65"/>
                    </a:cubicBezTo>
                    <a:cubicBezTo>
                      <a:pt x="450" y="63"/>
                      <a:pt x="406" y="64"/>
                      <a:pt x="402" y="61"/>
                    </a:cubicBezTo>
                    <a:cubicBezTo>
                      <a:pt x="399" y="58"/>
                      <a:pt x="375" y="65"/>
                      <a:pt x="370" y="49"/>
                    </a:cubicBezTo>
                    <a:cubicBezTo>
                      <a:pt x="366" y="33"/>
                      <a:pt x="355" y="1"/>
                      <a:pt x="346" y="12"/>
                    </a:cubicBezTo>
                    <a:cubicBezTo>
                      <a:pt x="336" y="24"/>
                      <a:pt x="339" y="46"/>
                      <a:pt x="324" y="46"/>
                    </a:cubicBezTo>
                    <a:cubicBezTo>
                      <a:pt x="310" y="46"/>
                      <a:pt x="293" y="50"/>
                      <a:pt x="259" y="42"/>
                    </a:cubicBezTo>
                    <a:cubicBezTo>
                      <a:pt x="225" y="35"/>
                      <a:pt x="206" y="27"/>
                      <a:pt x="190" y="27"/>
                    </a:cubicBezTo>
                    <a:cubicBezTo>
                      <a:pt x="174" y="27"/>
                      <a:pt x="166" y="28"/>
                      <a:pt x="151" y="22"/>
                    </a:cubicBezTo>
                    <a:cubicBezTo>
                      <a:pt x="136" y="17"/>
                      <a:pt x="132" y="12"/>
                      <a:pt x="123" y="10"/>
                    </a:cubicBezTo>
                    <a:cubicBezTo>
                      <a:pt x="114" y="8"/>
                      <a:pt x="96" y="4"/>
                      <a:pt x="82" y="2"/>
                    </a:cubicBezTo>
                    <a:cubicBezTo>
                      <a:pt x="68" y="0"/>
                      <a:pt x="65" y="10"/>
                      <a:pt x="69" y="12"/>
                    </a:cubicBezTo>
                    <a:cubicBezTo>
                      <a:pt x="73" y="15"/>
                      <a:pt x="88" y="19"/>
                      <a:pt x="82" y="34"/>
                    </a:cubicBezTo>
                    <a:cubicBezTo>
                      <a:pt x="76" y="48"/>
                      <a:pt x="72" y="58"/>
                      <a:pt x="59" y="64"/>
                    </a:cubicBezTo>
                    <a:cubicBezTo>
                      <a:pt x="46" y="69"/>
                      <a:pt x="28" y="101"/>
                      <a:pt x="27" y="115"/>
                    </a:cubicBezTo>
                    <a:cubicBezTo>
                      <a:pt x="26" y="129"/>
                      <a:pt x="0" y="144"/>
                      <a:pt x="64" y="142"/>
                    </a:cubicBezTo>
                    <a:cubicBezTo>
                      <a:pt x="128" y="140"/>
                      <a:pt x="137" y="153"/>
                      <a:pt x="160" y="141"/>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18" name="Google Shape;2618;g30ae3843c29_0_4768"/>
              <p:cNvSpPr/>
              <p:nvPr/>
            </p:nvSpPr>
            <p:spPr>
              <a:xfrm>
                <a:off x="2176" y="499"/>
                <a:ext cx="592" cy="465"/>
              </a:xfrm>
              <a:custGeom>
                <a:avLst/>
                <a:gdLst/>
                <a:ahLst/>
                <a:cxnLst/>
                <a:rect l="l" t="t" r="r" b="b"/>
                <a:pathLst>
                  <a:path w="613" h="483" extrusionOk="0">
                    <a:moveTo>
                      <a:pt x="23" y="146"/>
                    </a:moveTo>
                    <a:cubicBezTo>
                      <a:pt x="23" y="146"/>
                      <a:pt x="119" y="141"/>
                      <a:pt x="136" y="141"/>
                    </a:cubicBezTo>
                    <a:cubicBezTo>
                      <a:pt x="154" y="140"/>
                      <a:pt x="179" y="126"/>
                      <a:pt x="188" y="110"/>
                    </a:cubicBezTo>
                    <a:cubicBezTo>
                      <a:pt x="198" y="94"/>
                      <a:pt x="199" y="75"/>
                      <a:pt x="219" y="59"/>
                    </a:cubicBezTo>
                    <a:cubicBezTo>
                      <a:pt x="239" y="42"/>
                      <a:pt x="281" y="0"/>
                      <a:pt x="301" y="15"/>
                    </a:cubicBezTo>
                    <a:cubicBezTo>
                      <a:pt x="321" y="31"/>
                      <a:pt x="360" y="79"/>
                      <a:pt x="361" y="99"/>
                    </a:cubicBezTo>
                    <a:cubicBezTo>
                      <a:pt x="362" y="118"/>
                      <a:pt x="372" y="121"/>
                      <a:pt x="384" y="139"/>
                    </a:cubicBezTo>
                    <a:cubicBezTo>
                      <a:pt x="397" y="158"/>
                      <a:pt x="377" y="168"/>
                      <a:pt x="395" y="168"/>
                    </a:cubicBezTo>
                    <a:cubicBezTo>
                      <a:pt x="413" y="168"/>
                      <a:pt x="414" y="160"/>
                      <a:pt x="422" y="179"/>
                    </a:cubicBezTo>
                    <a:cubicBezTo>
                      <a:pt x="430" y="197"/>
                      <a:pt x="421" y="204"/>
                      <a:pt x="422" y="221"/>
                    </a:cubicBezTo>
                    <a:cubicBezTo>
                      <a:pt x="422" y="237"/>
                      <a:pt x="423" y="245"/>
                      <a:pt x="429" y="257"/>
                    </a:cubicBezTo>
                    <a:cubicBezTo>
                      <a:pt x="435" y="268"/>
                      <a:pt x="444" y="273"/>
                      <a:pt x="451" y="277"/>
                    </a:cubicBezTo>
                    <a:cubicBezTo>
                      <a:pt x="458" y="280"/>
                      <a:pt x="455" y="279"/>
                      <a:pt x="458" y="291"/>
                    </a:cubicBezTo>
                    <a:cubicBezTo>
                      <a:pt x="462" y="302"/>
                      <a:pt x="470" y="309"/>
                      <a:pt x="478" y="313"/>
                    </a:cubicBezTo>
                    <a:cubicBezTo>
                      <a:pt x="485" y="317"/>
                      <a:pt x="507" y="311"/>
                      <a:pt x="498" y="299"/>
                    </a:cubicBezTo>
                    <a:cubicBezTo>
                      <a:pt x="490" y="286"/>
                      <a:pt x="479" y="277"/>
                      <a:pt x="487" y="273"/>
                    </a:cubicBezTo>
                    <a:cubicBezTo>
                      <a:pt x="495" y="268"/>
                      <a:pt x="506" y="265"/>
                      <a:pt x="511" y="270"/>
                    </a:cubicBezTo>
                    <a:cubicBezTo>
                      <a:pt x="516" y="275"/>
                      <a:pt x="528" y="266"/>
                      <a:pt x="534" y="268"/>
                    </a:cubicBezTo>
                    <a:cubicBezTo>
                      <a:pt x="539" y="270"/>
                      <a:pt x="543" y="274"/>
                      <a:pt x="534" y="285"/>
                    </a:cubicBezTo>
                    <a:cubicBezTo>
                      <a:pt x="524" y="295"/>
                      <a:pt x="512" y="295"/>
                      <a:pt x="524" y="315"/>
                    </a:cubicBezTo>
                    <a:cubicBezTo>
                      <a:pt x="536" y="334"/>
                      <a:pt x="550" y="327"/>
                      <a:pt x="554" y="349"/>
                    </a:cubicBezTo>
                    <a:cubicBezTo>
                      <a:pt x="558" y="371"/>
                      <a:pt x="546" y="373"/>
                      <a:pt x="566" y="388"/>
                    </a:cubicBezTo>
                    <a:cubicBezTo>
                      <a:pt x="586" y="403"/>
                      <a:pt x="584" y="412"/>
                      <a:pt x="593" y="405"/>
                    </a:cubicBezTo>
                    <a:cubicBezTo>
                      <a:pt x="602" y="399"/>
                      <a:pt x="608" y="393"/>
                      <a:pt x="608" y="408"/>
                    </a:cubicBezTo>
                    <a:cubicBezTo>
                      <a:pt x="608" y="422"/>
                      <a:pt x="613" y="423"/>
                      <a:pt x="608" y="429"/>
                    </a:cubicBezTo>
                    <a:cubicBezTo>
                      <a:pt x="602" y="434"/>
                      <a:pt x="579" y="449"/>
                      <a:pt x="570" y="463"/>
                    </a:cubicBezTo>
                    <a:cubicBezTo>
                      <a:pt x="562" y="477"/>
                      <a:pt x="549" y="481"/>
                      <a:pt x="548" y="467"/>
                    </a:cubicBezTo>
                    <a:cubicBezTo>
                      <a:pt x="546" y="454"/>
                      <a:pt x="548" y="442"/>
                      <a:pt x="528" y="449"/>
                    </a:cubicBezTo>
                    <a:cubicBezTo>
                      <a:pt x="507" y="457"/>
                      <a:pt x="496" y="459"/>
                      <a:pt x="484" y="468"/>
                    </a:cubicBezTo>
                    <a:cubicBezTo>
                      <a:pt x="473" y="477"/>
                      <a:pt x="457" y="483"/>
                      <a:pt x="449" y="476"/>
                    </a:cubicBezTo>
                    <a:cubicBezTo>
                      <a:pt x="441" y="468"/>
                      <a:pt x="427" y="451"/>
                      <a:pt x="416" y="442"/>
                    </a:cubicBezTo>
                    <a:cubicBezTo>
                      <a:pt x="404" y="433"/>
                      <a:pt x="382" y="435"/>
                      <a:pt x="379" y="423"/>
                    </a:cubicBezTo>
                    <a:cubicBezTo>
                      <a:pt x="376" y="411"/>
                      <a:pt x="380" y="393"/>
                      <a:pt x="365" y="402"/>
                    </a:cubicBezTo>
                    <a:cubicBezTo>
                      <a:pt x="350" y="411"/>
                      <a:pt x="328" y="417"/>
                      <a:pt x="317" y="413"/>
                    </a:cubicBezTo>
                    <a:cubicBezTo>
                      <a:pt x="305" y="410"/>
                      <a:pt x="314" y="402"/>
                      <a:pt x="298" y="413"/>
                    </a:cubicBezTo>
                    <a:cubicBezTo>
                      <a:pt x="282" y="425"/>
                      <a:pt x="271" y="430"/>
                      <a:pt x="245" y="429"/>
                    </a:cubicBezTo>
                    <a:cubicBezTo>
                      <a:pt x="219" y="429"/>
                      <a:pt x="188" y="457"/>
                      <a:pt x="171" y="427"/>
                    </a:cubicBezTo>
                    <a:cubicBezTo>
                      <a:pt x="154" y="397"/>
                      <a:pt x="142" y="352"/>
                      <a:pt x="124" y="339"/>
                    </a:cubicBezTo>
                    <a:cubicBezTo>
                      <a:pt x="106" y="327"/>
                      <a:pt x="106" y="325"/>
                      <a:pt x="106" y="315"/>
                    </a:cubicBezTo>
                    <a:cubicBezTo>
                      <a:pt x="107" y="306"/>
                      <a:pt x="94" y="277"/>
                      <a:pt x="80" y="269"/>
                    </a:cubicBezTo>
                    <a:cubicBezTo>
                      <a:pt x="66" y="262"/>
                      <a:pt x="56" y="263"/>
                      <a:pt x="57" y="233"/>
                    </a:cubicBezTo>
                    <a:cubicBezTo>
                      <a:pt x="58" y="202"/>
                      <a:pt x="41" y="177"/>
                      <a:pt x="28" y="167"/>
                    </a:cubicBezTo>
                    <a:cubicBezTo>
                      <a:pt x="16" y="157"/>
                      <a:pt x="0" y="147"/>
                      <a:pt x="23" y="146"/>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19" name="Google Shape;2619;g30ae3843c29_0_4768"/>
              <p:cNvSpPr/>
              <p:nvPr/>
            </p:nvSpPr>
            <p:spPr>
              <a:xfrm>
                <a:off x="817" y="-9"/>
                <a:ext cx="454" cy="373"/>
              </a:xfrm>
              <a:custGeom>
                <a:avLst/>
                <a:gdLst/>
                <a:ahLst/>
                <a:cxnLst/>
                <a:rect l="l" t="t" r="r" b="b"/>
                <a:pathLst>
                  <a:path w="470" h="386" extrusionOk="0">
                    <a:moveTo>
                      <a:pt x="423" y="235"/>
                    </a:moveTo>
                    <a:cubicBezTo>
                      <a:pt x="426" y="217"/>
                      <a:pt x="433" y="196"/>
                      <a:pt x="443" y="179"/>
                    </a:cubicBezTo>
                    <a:cubicBezTo>
                      <a:pt x="453" y="162"/>
                      <a:pt x="466" y="118"/>
                      <a:pt x="468" y="106"/>
                    </a:cubicBezTo>
                    <a:cubicBezTo>
                      <a:pt x="470" y="94"/>
                      <a:pt x="458" y="96"/>
                      <a:pt x="457" y="93"/>
                    </a:cubicBezTo>
                    <a:cubicBezTo>
                      <a:pt x="456" y="90"/>
                      <a:pt x="452" y="71"/>
                      <a:pt x="446" y="63"/>
                    </a:cubicBezTo>
                    <a:cubicBezTo>
                      <a:pt x="439" y="55"/>
                      <a:pt x="421" y="35"/>
                      <a:pt x="411" y="33"/>
                    </a:cubicBezTo>
                    <a:cubicBezTo>
                      <a:pt x="401" y="31"/>
                      <a:pt x="391" y="29"/>
                      <a:pt x="383" y="22"/>
                    </a:cubicBezTo>
                    <a:cubicBezTo>
                      <a:pt x="375" y="15"/>
                      <a:pt x="346" y="15"/>
                      <a:pt x="339" y="22"/>
                    </a:cubicBezTo>
                    <a:cubicBezTo>
                      <a:pt x="332" y="29"/>
                      <a:pt x="323" y="17"/>
                      <a:pt x="315" y="17"/>
                    </a:cubicBezTo>
                    <a:cubicBezTo>
                      <a:pt x="307" y="17"/>
                      <a:pt x="281" y="12"/>
                      <a:pt x="274" y="24"/>
                    </a:cubicBezTo>
                    <a:cubicBezTo>
                      <a:pt x="267" y="36"/>
                      <a:pt x="248" y="35"/>
                      <a:pt x="243" y="29"/>
                    </a:cubicBezTo>
                    <a:cubicBezTo>
                      <a:pt x="238" y="23"/>
                      <a:pt x="231" y="16"/>
                      <a:pt x="223" y="16"/>
                    </a:cubicBezTo>
                    <a:cubicBezTo>
                      <a:pt x="215" y="16"/>
                      <a:pt x="203" y="0"/>
                      <a:pt x="181" y="20"/>
                    </a:cubicBezTo>
                    <a:cubicBezTo>
                      <a:pt x="159" y="40"/>
                      <a:pt x="141" y="72"/>
                      <a:pt x="118" y="74"/>
                    </a:cubicBezTo>
                    <a:cubicBezTo>
                      <a:pt x="95" y="76"/>
                      <a:pt x="85" y="75"/>
                      <a:pt x="69" y="83"/>
                    </a:cubicBezTo>
                    <a:cubicBezTo>
                      <a:pt x="53" y="91"/>
                      <a:pt x="64" y="121"/>
                      <a:pt x="45" y="138"/>
                    </a:cubicBezTo>
                    <a:cubicBezTo>
                      <a:pt x="26" y="155"/>
                      <a:pt x="0" y="161"/>
                      <a:pt x="0" y="201"/>
                    </a:cubicBezTo>
                    <a:cubicBezTo>
                      <a:pt x="0" y="241"/>
                      <a:pt x="6" y="235"/>
                      <a:pt x="14" y="251"/>
                    </a:cubicBezTo>
                    <a:cubicBezTo>
                      <a:pt x="22" y="267"/>
                      <a:pt x="30" y="273"/>
                      <a:pt x="72" y="284"/>
                    </a:cubicBezTo>
                    <a:cubicBezTo>
                      <a:pt x="114" y="295"/>
                      <a:pt x="106" y="273"/>
                      <a:pt x="130" y="307"/>
                    </a:cubicBezTo>
                    <a:cubicBezTo>
                      <a:pt x="154" y="341"/>
                      <a:pt x="160" y="360"/>
                      <a:pt x="176" y="356"/>
                    </a:cubicBezTo>
                    <a:cubicBezTo>
                      <a:pt x="192" y="352"/>
                      <a:pt x="193" y="353"/>
                      <a:pt x="200" y="357"/>
                    </a:cubicBezTo>
                    <a:cubicBezTo>
                      <a:pt x="207" y="360"/>
                      <a:pt x="246" y="352"/>
                      <a:pt x="270" y="364"/>
                    </a:cubicBezTo>
                    <a:cubicBezTo>
                      <a:pt x="294" y="376"/>
                      <a:pt x="310" y="386"/>
                      <a:pt x="334" y="370"/>
                    </a:cubicBezTo>
                    <a:cubicBezTo>
                      <a:pt x="358" y="354"/>
                      <a:pt x="354" y="349"/>
                      <a:pt x="372" y="341"/>
                    </a:cubicBezTo>
                    <a:cubicBezTo>
                      <a:pt x="390" y="333"/>
                      <a:pt x="415" y="323"/>
                      <a:pt x="410" y="309"/>
                    </a:cubicBezTo>
                    <a:cubicBezTo>
                      <a:pt x="405" y="295"/>
                      <a:pt x="404" y="296"/>
                      <a:pt x="414" y="292"/>
                    </a:cubicBezTo>
                    <a:cubicBezTo>
                      <a:pt x="424" y="288"/>
                      <a:pt x="437" y="284"/>
                      <a:pt x="433" y="269"/>
                    </a:cubicBezTo>
                    <a:cubicBezTo>
                      <a:pt x="429" y="254"/>
                      <a:pt x="421" y="247"/>
                      <a:pt x="423" y="235"/>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sp>
            <p:nvSpPr>
              <p:cNvPr id="2620" name="Google Shape;2620;g30ae3843c29_0_4768"/>
              <p:cNvSpPr/>
              <p:nvPr/>
            </p:nvSpPr>
            <p:spPr>
              <a:xfrm>
                <a:off x="389" y="212"/>
                <a:ext cx="198" cy="250"/>
              </a:xfrm>
              <a:custGeom>
                <a:avLst/>
                <a:gdLst/>
                <a:ahLst/>
                <a:cxnLst/>
                <a:rect l="l" t="t" r="r" b="b"/>
                <a:pathLst>
                  <a:path w="205" h="259" extrusionOk="0">
                    <a:moveTo>
                      <a:pt x="133" y="30"/>
                    </a:moveTo>
                    <a:cubicBezTo>
                      <a:pt x="133" y="30"/>
                      <a:pt x="141" y="57"/>
                      <a:pt x="106" y="74"/>
                    </a:cubicBezTo>
                    <a:cubicBezTo>
                      <a:pt x="71" y="91"/>
                      <a:pt x="28" y="130"/>
                      <a:pt x="23" y="149"/>
                    </a:cubicBezTo>
                    <a:cubicBezTo>
                      <a:pt x="18" y="169"/>
                      <a:pt x="0" y="202"/>
                      <a:pt x="18" y="221"/>
                    </a:cubicBezTo>
                    <a:cubicBezTo>
                      <a:pt x="36" y="240"/>
                      <a:pt x="40" y="259"/>
                      <a:pt x="50" y="242"/>
                    </a:cubicBezTo>
                    <a:cubicBezTo>
                      <a:pt x="60" y="225"/>
                      <a:pt x="62" y="192"/>
                      <a:pt x="72" y="180"/>
                    </a:cubicBezTo>
                    <a:cubicBezTo>
                      <a:pt x="82" y="168"/>
                      <a:pt x="103" y="155"/>
                      <a:pt x="134" y="145"/>
                    </a:cubicBezTo>
                    <a:cubicBezTo>
                      <a:pt x="165" y="135"/>
                      <a:pt x="173" y="134"/>
                      <a:pt x="174" y="123"/>
                    </a:cubicBezTo>
                    <a:cubicBezTo>
                      <a:pt x="175" y="112"/>
                      <a:pt x="155" y="101"/>
                      <a:pt x="174" y="69"/>
                    </a:cubicBezTo>
                    <a:cubicBezTo>
                      <a:pt x="193" y="37"/>
                      <a:pt x="205" y="23"/>
                      <a:pt x="194" y="21"/>
                    </a:cubicBezTo>
                    <a:cubicBezTo>
                      <a:pt x="183" y="19"/>
                      <a:pt x="180" y="27"/>
                      <a:pt x="175" y="21"/>
                    </a:cubicBezTo>
                    <a:cubicBezTo>
                      <a:pt x="170" y="15"/>
                      <a:pt x="168" y="7"/>
                      <a:pt x="157" y="4"/>
                    </a:cubicBezTo>
                    <a:cubicBezTo>
                      <a:pt x="147" y="0"/>
                      <a:pt x="154" y="12"/>
                      <a:pt x="148" y="17"/>
                    </a:cubicBezTo>
                    <a:cubicBezTo>
                      <a:pt x="142" y="22"/>
                      <a:pt x="133" y="17"/>
                      <a:pt x="133" y="30"/>
                    </a:cubicBezTo>
                    <a:close/>
                  </a:path>
                </a:pathLst>
              </a:custGeom>
              <a:solidFill>
                <a:srgbClr val="E8E8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94C4F"/>
                  </a:solidFill>
                  <a:latin typeface="Calibri"/>
                  <a:ea typeface="Calibri"/>
                  <a:cs typeface="Calibri"/>
                  <a:sym typeface="Calibri"/>
                </a:endParaRPr>
              </a:p>
            </p:txBody>
          </p:sp>
        </p:grpSp>
      </p:grpSp>
      <p:pic>
        <p:nvPicPr>
          <p:cNvPr id="2621" name="Google Shape;2621;g30ae3843c29_0_4768"/>
          <p:cNvPicPr preferRelativeResize="0"/>
          <p:nvPr/>
        </p:nvPicPr>
        <p:blipFill rotWithShape="1">
          <a:blip r:embed="rId28">
            <a:alphaModFix/>
          </a:blip>
          <a:srcRect/>
          <a:stretch/>
        </p:blipFill>
        <p:spPr>
          <a:xfrm>
            <a:off x="8216350" y="3639732"/>
            <a:ext cx="644249" cy="402442"/>
          </a:xfrm>
          <a:prstGeom prst="rect">
            <a:avLst/>
          </a:prstGeom>
          <a:noFill/>
          <a:ln>
            <a:noFill/>
          </a:ln>
        </p:spPr>
      </p:pic>
      <p:pic>
        <p:nvPicPr>
          <p:cNvPr id="2622" name="Google Shape;2622;g30ae3843c29_0_4768"/>
          <p:cNvPicPr preferRelativeResize="0"/>
          <p:nvPr/>
        </p:nvPicPr>
        <p:blipFill rotWithShape="1">
          <a:blip r:embed="rId29">
            <a:alphaModFix/>
          </a:blip>
          <a:srcRect/>
          <a:stretch/>
        </p:blipFill>
        <p:spPr>
          <a:xfrm>
            <a:off x="4915975" y="906505"/>
            <a:ext cx="885751" cy="303170"/>
          </a:xfrm>
          <a:prstGeom prst="rect">
            <a:avLst/>
          </a:prstGeom>
          <a:noFill/>
          <a:ln>
            <a:noFill/>
          </a:ln>
        </p:spPr>
      </p:pic>
      <p:cxnSp>
        <p:nvCxnSpPr>
          <p:cNvPr id="2623" name="Google Shape;2623;g30ae3843c29_0_4768"/>
          <p:cNvCxnSpPr/>
          <p:nvPr/>
        </p:nvCxnSpPr>
        <p:spPr>
          <a:xfrm rot="10800000" flipH="1">
            <a:off x="6475" y="46075"/>
            <a:ext cx="9159900" cy="3600"/>
          </a:xfrm>
          <a:prstGeom prst="straightConnector1">
            <a:avLst/>
          </a:prstGeom>
          <a:noFill/>
          <a:ln w="114300" cap="flat" cmpd="sng">
            <a:solidFill>
              <a:srgbClr val="1C4587"/>
            </a:solidFill>
            <a:prstDash val="solid"/>
            <a:round/>
            <a:headEnd type="none" w="sm" len="sm"/>
            <a:tailEnd type="none" w="sm" len="sm"/>
          </a:ln>
        </p:spPr>
      </p:cxnSp>
      <p:sp>
        <p:nvSpPr>
          <p:cNvPr id="2624" name="Google Shape;2624;g30ae3843c29_0_4768"/>
          <p:cNvSpPr txBox="1">
            <a:spLocks noGrp="1"/>
          </p:cNvSpPr>
          <p:nvPr>
            <p:ph type="title"/>
          </p:nvPr>
        </p:nvSpPr>
        <p:spPr>
          <a:xfrm>
            <a:off x="398375" y="178200"/>
            <a:ext cx="8049900" cy="8298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2400"/>
              <a:buNone/>
            </a:pPr>
            <a:r>
              <a:rPr lang="en">
                <a:solidFill>
                  <a:srgbClr val="1C4587"/>
                </a:solidFill>
              </a:rPr>
              <a:t>Utility Interest</a:t>
            </a:r>
            <a:endParaRPr>
              <a:solidFill>
                <a:srgbClr val="1C4587"/>
              </a:solidFill>
            </a:endParaRPr>
          </a:p>
        </p:txBody>
      </p:sp>
      <p:pic>
        <p:nvPicPr>
          <p:cNvPr id="2625" name="Google Shape;2625;g30ae3843c29_0_4768"/>
          <p:cNvPicPr preferRelativeResize="0"/>
          <p:nvPr/>
        </p:nvPicPr>
        <p:blipFill rotWithShape="1">
          <a:blip r:embed="rId30">
            <a:alphaModFix/>
          </a:blip>
          <a:srcRect/>
          <a:stretch/>
        </p:blipFill>
        <p:spPr>
          <a:xfrm>
            <a:off x="1564776" y="4678734"/>
            <a:ext cx="548700" cy="223878"/>
          </a:xfrm>
          <a:prstGeom prst="rect">
            <a:avLst/>
          </a:prstGeom>
          <a:noFill/>
          <a:ln>
            <a:noFill/>
          </a:ln>
        </p:spPr>
      </p:pic>
      <p:sp>
        <p:nvSpPr>
          <p:cNvPr id="2" name="Slide Number Placeholder 1">
            <a:extLst>
              <a:ext uri="{FF2B5EF4-FFF2-40B4-BE49-F238E27FC236}">
                <a16:creationId xmlns:a16="http://schemas.microsoft.com/office/drawing/2014/main" id="{4011BC5E-990B-5407-2D60-371D2436B8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cSld>
  <p:clrMapOvr>
    <a:masterClrMapping/>
  </p:clrMapOvr>
</p:sld>
</file>

<file path=ppt/theme/theme1.xml><?xml version="1.0" encoding="utf-8"?>
<a:theme xmlns:a="http://schemas.openxmlformats.org/drawingml/2006/main" name="Simple Light">
  <a:themeElements>
    <a:clrScheme name="Simple Light">
      <a:dk1>
        <a:srgbClr val="292D33"/>
      </a:dk1>
      <a:lt1>
        <a:srgbClr val="FFFFFF"/>
      </a:lt1>
      <a:dk2>
        <a:srgbClr val="4B505B"/>
      </a:dk2>
      <a:lt2>
        <a:srgbClr val="FFDB44"/>
      </a:lt2>
      <a:accent1>
        <a:srgbClr val="036E6D"/>
      </a:accent1>
      <a:accent2>
        <a:srgbClr val="225399"/>
      </a:accent2>
      <a:accent3>
        <a:srgbClr val="2CA6D1"/>
      </a:accent3>
      <a:accent4>
        <a:srgbClr val="E8E8EB"/>
      </a:accent4>
      <a:accent5>
        <a:srgbClr val="D4D4D9"/>
      </a:accent5>
      <a:accent6>
        <a:srgbClr val="F8F8FB"/>
      </a:accent6>
      <a:hlink>
        <a:srgbClr val="036E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292D33"/>
      </a:dk1>
      <a:lt1>
        <a:srgbClr val="FFFFFF"/>
      </a:lt1>
      <a:dk2>
        <a:srgbClr val="4B505B"/>
      </a:dk2>
      <a:lt2>
        <a:srgbClr val="FFDB44"/>
      </a:lt2>
      <a:accent1>
        <a:srgbClr val="036E6D"/>
      </a:accent1>
      <a:accent2>
        <a:srgbClr val="225399"/>
      </a:accent2>
      <a:accent3>
        <a:srgbClr val="2CA6D1"/>
      </a:accent3>
      <a:accent4>
        <a:srgbClr val="E8E8EB"/>
      </a:accent4>
      <a:accent5>
        <a:srgbClr val="D4D4D9"/>
      </a:accent5>
      <a:accent6>
        <a:srgbClr val="F8F8FB"/>
      </a:accent6>
      <a:hlink>
        <a:srgbClr val="036E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292D33"/>
      </a:dk1>
      <a:lt1>
        <a:srgbClr val="FFFFFF"/>
      </a:lt1>
      <a:dk2>
        <a:srgbClr val="4B505B"/>
      </a:dk2>
      <a:lt2>
        <a:srgbClr val="FFDB44"/>
      </a:lt2>
      <a:accent1>
        <a:srgbClr val="036E6D"/>
      </a:accent1>
      <a:accent2>
        <a:srgbClr val="225399"/>
      </a:accent2>
      <a:accent3>
        <a:srgbClr val="2CA6D1"/>
      </a:accent3>
      <a:accent4>
        <a:srgbClr val="E8E8EB"/>
      </a:accent4>
      <a:accent5>
        <a:srgbClr val="D4D4D9"/>
      </a:accent5>
      <a:accent6>
        <a:srgbClr val="F8F8FB"/>
      </a:accent6>
      <a:hlink>
        <a:srgbClr val="036E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292D33"/>
      </a:dk1>
      <a:lt1>
        <a:srgbClr val="FFFFFF"/>
      </a:lt1>
      <a:dk2>
        <a:srgbClr val="4B505B"/>
      </a:dk2>
      <a:lt2>
        <a:srgbClr val="FFDB44"/>
      </a:lt2>
      <a:accent1>
        <a:srgbClr val="036E6D"/>
      </a:accent1>
      <a:accent2>
        <a:srgbClr val="225399"/>
      </a:accent2>
      <a:accent3>
        <a:srgbClr val="2CA6D1"/>
      </a:accent3>
      <a:accent4>
        <a:srgbClr val="E8E8EB"/>
      </a:accent4>
      <a:accent5>
        <a:srgbClr val="D4D4D9"/>
      </a:accent5>
      <a:accent6>
        <a:srgbClr val="F8F8FB"/>
      </a:accent6>
      <a:hlink>
        <a:srgbClr val="036E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810</Words>
  <Application>Microsoft Macintosh PowerPoint</Application>
  <PresentationFormat>On-screen Show (16:9)</PresentationFormat>
  <Paragraphs>129</Paragraphs>
  <Slides>14</Slides>
  <Notes>13</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14</vt:i4>
      </vt:variant>
    </vt:vector>
  </HeadingPairs>
  <TitlesOfParts>
    <vt:vector size="30" baseType="lpstr">
      <vt:lpstr>Verdana</vt:lpstr>
      <vt:lpstr>Arial</vt:lpstr>
      <vt:lpstr>Figtree Medium</vt:lpstr>
      <vt:lpstr>Barlow</vt:lpstr>
      <vt:lpstr>Figtree</vt:lpstr>
      <vt:lpstr>Inter</vt:lpstr>
      <vt:lpstr>Trebuchet MS</vt:lpstr>
      <vt:lpstr>Montserrat SemiBold</vt:lpstr>
      <vt:lpstr>Inter Medium</vt:lpstr>
      <vt:lpstr>Calibri</vt:lpstr>
      <vt:lpstr>Roboto</vt:lpstr>
      <vt:lpstr>Simple Light</vt:lpstr>
      <vt:lpstr>Simple Light</vt:lpstr>
      <vt:lpstr>Simple Light</vt:lpstr>
      <vt:lpstr>Simple Light</vt:lpstr>
      <vt:lpstr>Simple Light</vt:lpstr>
      <vt:lpstr>(Geo) Thermal Energy Networks</vt:lpstr>
      <vt:lpstr>How a Bill Becomes Law</vt:lpstr>
      <vt:lpstr>Utility (Geo)Thermal Energy Network  General Journey</vt:lpstr>
      <vt:lpstr>Thermal Energy Network Legislation</vt:lpstr>
      <vt:lpstr>U.S. Thermal Energy Network Legislation Detail</vt:lpstr>
      <vt:lpstr>PowerPoint Presentation</vt:lpstr>
      <vt:lpstr>PowerPoint Presentation</vt:lpstr>
      <vt:lpstr>PowerPoint Presentation</vt:lpstr>
      <vt:lpstr>Utility Interest</vt:lpstr>
      <vt:lpstr>PowerPoint Presentation</vt:lpstr>
      <vt:lpstr>PowerPoint Presentation</vt:lpstr>
      <vt:lpstr>Future of Gas Proceedings &amp; Climate Commitments </vt:lpstr>
      <vt:lpstr>Costly gas distribution pipe replacement programs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 Thermal Energy Networks</dc:title>
  <dc:subject/>
  <dc:creator>Anamaria Camargo</dc:creator>
  <cp:keywords/>
  <dc:description/>
  <cp:lastModifiedBy>H. Sharon Lin</cp:lastModifiedBy>
  <cp:revision>7</cp:revision>
  <dcterms:modified xsi:type="dcterms:W3CDTF">2025-07-10T18:50:02Z</dcterms:modified>
  <cp:category/>
</cp:coreProperties>
</file>