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4"/>
    <p:restoredTop sz="94692"/>
  </p:normalViewPr>
  <p:slideViewPr>
    <p:cSldViewPr snapToGrid="0">
      <p:cViewPr varScale="1">
        <p:scale>
          <a:sx n="106" d="100"/>
          <a:sy n="106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dfe297aca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dfe297aca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7dfe297aca_0_9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8753495a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d8753495a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5325c38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55325c38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8753495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2d8753495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8753495a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d8753495a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8753495a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d8753495a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a1583c7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a1583c7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2a1583c7f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a1583c7f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2a1583c7f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a1583c7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32a1583c7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a1583c7f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2a1583c7f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dfe297ac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dfe297ac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7dfe297aca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d86f73e997_3_1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d86f73e997_3_1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d86f73e997_3_1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2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43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terms" TargetMode="External"/><Relationship Id="rId2" Type="http://schemas.openxmlformats.org/officeDocument/2006/relationships/hyperlink" Target="https://ocw.mit.edu/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w.mit.edu/help/faq-fair-us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cw.mit.edu/help/faq-fair-us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ctrTitle"/>
          </p:nvPr>
        </p:nvSpPr>
        <p:spPr>
          <a:xfrm>
            <a:off x="623075" y="217300"/>
            <a:ext cx="7772400" cy="61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00"/>
                </a:solidFill>
              </a:rPr>
              <a:t>An Ecological View of the Energy Transition</a:t>
            </a:r>
            <a:endParaRPr b="1" dirty="0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/>
              <a:t>Nathan Phillips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/>
              <a:t>Boston University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/>
              <a:t>Jan 30, 2025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/>
              <a:t>HEET/MIT/IAP Course</a:t>
            </a:r>
            <a:endParaRPr sz="3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DC6C0-C9B0-D323-AFB0-483B967F4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4"/>
          <p:cNvSpPr txBox="1">
            <a:spLocks noGrp="1"/>
          </p:cNvSpPr>
          <p:nvPr>
            <p:ph type="ctrTitle"/>
          </p:nvPr>
        </p:nvSpPr>
        <p:spPr>
          <a:xfrm>
            <a:off x="111525" y="0"/>
            <a:ext cx="4000500" cy="31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580" b="1">
                <a:solidFill>
                  <a:srgbClr val="FFFF00"/>
                </a:solidFill>
              </a:rPr>
              <a:t>Infrastructure Ecology in a Thermal Energy Network </a:t>
            </a:r>
            <a:endParaRPr sz="4580" b="1">
              <a:solidFill>
                <a:srgbClr val="FFFF00"/>
              </a:solidFill>
            </a:endParaRPr>
          </a:p>
        </p:txBody>
      </p:sp>
      <p:sp>
        <p:nvSpPr>
          <p:cNvPr id="217" name="Google Shape;217;p34"/>
          <p:cNvSpPr txBox="1">
            <a:spLocks noGrp="1"/>
          </p:cNvSpPr>
          <p:nvPr>
            <p:ph type="subTitle" idx="1"/>
          </p:nvPr>
        </p:nvSpPr>
        <p:spPr>
          <a:xfrm>
            <a:off x="0" y="3756700"/>
            <a:ext cx="38844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Nathan Phillips, Alanna Martins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Boston University 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9A2498-BF9B-DB51-7CC6-585774E90E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5"/>
          <p:cNvPicPr preferRelativeResize="0"/>
          <p:nvPr/>
        </p:nvPicPr>
        <p:blipFill rotWithShape="1">
          <a:blip r:embed="rId3">
            <a:alphaModFix/>
          </a:blip>
          <a:srcRect l="14368" t="14471"/>
          <a:stretch/>
        </p:blipFill>
        <p:spPr>
          <a:xfrm>
            <a:off x="1894798" y="1606600"/>
            <a:ext cx="4636821" cy="347201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/>
          <p:nvPr/>
        </p:nvSpPr>
        <p:spPr>
          <a:xfrm>
            <a:off x="0" y="68925"/>
            <a:ext cx="33495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r>
              <a:rPr lang="en-US" sz="40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047" y="-14775"/>
            <a:ext cx="3349615" cy="113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 rotWithShape="1">
          <a:blip r:embed="rId5">
            <a:alphaModFix/>
          </a:blip>
          <a:srcRect r="11292"/>
          <a:stretch/>
        </p:blipFill>
        <p:spPr>
          <a:xfrm>
            <a:off x="7549850" y="1665738"/>
            <a:ext cx="1594150" cy="179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9766" y="1"/>
            <a:ext cx="1914663" cy="109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461525"/>
            <a:ext cx="2388635" cy="85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48398" y="3563583"/>
            <a:ext cx="1195613" cy="165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80302" y="4233221"/>
            <a:ext cx="1511668" cy="85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 rotWithShape="1">
          <a:blip r:embed="rId10">
            <a:alphaModFix/>
          </a:blip>
          <a:srcRect l="10712" r="10054" b="12395"/>
          <a:stretch/>
        </p:blipFill>
        <p:spPr>
          <a:xfrm>
            <a:off x="0" y="2892225"/>
            <a:ext cx="1297775" cy="143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5867850"/>
            <a:ext cx="1650250" cy="74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72158" y="5560220"/>
            <a:ext cx="973331" cy="97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13">
            <a:alphaModFix/>
          </a:blip>
          <a:srcRect l="17499" r="16563"/>
          <a:stretch/>
        </p:blipFill>
        <p:spPr>
          <a:xfrm>
            <a:off x="3841775" y="5368050"/>
            <a:ext cx="1594159" cy="15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22950" y="5867850"/>
            <a:ext cx="1421049" cy="74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96788" y="5397743"/>
            <a:ext cx="1095188" cy="109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775" y="1021225"/>
            <a:ext cx="1347750" cy="1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95344" y="1665730"/>
            <a:ext cx="1421050" cy="9577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735CF-1CC1-2E5C-ACA5-DB80EFED89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44D60-00A9-FDA1-F5E0-BC5807E6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MIT </a:t>
            </a:r>
            <a:r>
              <a:rPr lang="en-US" sz="1400" dirty="0" err="1">
                <a:solidFill>
                  <a:schemeClr val="bg1"/>
                </a:solidFill>
              </a:rPr>
              <a:t>OpenCourseWare</a:t>
            </a:r>
            <a:endParaRPr lang="en-US" sz="14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US" sz="1400" u="sng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https://ocw.mit.edu/</a:t>
            </a:r>
            <a:endParaRPr lang="en-US" sz="1400" dirty="0">
              <a:solidFill>
                <a:srgbClr val="00B0F0"/>
              </a:solidFill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RES.ENV 007 Geothermal Energy Networks (GENs): Transforming our Thermal Energy System</a:t>
            </a:r>
          </a:p>
          <a:p>
            <a:pPr marL="11430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IAP 2025 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marL="11430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For information about citing these materials or our Terms of Use, visit: </a:t>
            </a:r>
            <a:r>
              <a:rPr lang="en-US" sz="1500" u="sng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https://ocw.mit.edu/terms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BBDC9-5FD7-0FAF-BC74-4D155E1544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4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5725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 rotWithShape="1">
          <a:blip r:embed="rId4">
            <a:alphaModFix/>
          </a:blip>
          <a:srcRect l="-5500" t="-9122" r="5499" b="27229"/>
          <a:stretch/>
        </p:blipFill>
        <p:spPr>
          <a:xfrm>
            <a:off x="1026475" y="672525"/>
            <a:ext cx="5143500" cy="561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EAAAA-75F0-D59E-F5C3-D58C7F1F03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/>
        </p:nvSpPr>
        <p:spPr>
          <a:xfrm>
            <a:off x="304800" y="6488668"/>
            <a:ext cx="607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3356leaks &gt; 2.5ppm; range: 1.80 - 28.6 ppm; mode = 2.07 ppm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7" descr="panaromaTif_v5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3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AC28E-BA31-B635-CEC0-8AAFD4A11386}"/>
              </a:ext>
            </a:extLst>
          </p:cNvPr>
          <p:cNvSpPr txBox="1"/>
          <p:nvPr/>
        </p:nvSpPr>
        <p:spPr>
          <a:xfrm>
            <a:off x="0" y="6313162"/>
            <a:ext cx="77588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</a:t>
            </a:r>
            <a:r>
              <a:rPr lang="en-US" sz="800" dirty="0" err="1">
                <a:solidFill>
                  <a:schemeClr val="bg1"/>
                </a:solidFill>
              </a:rPr>
              <a:t>TerraMetrics</a:t>
            </a:r>
            <a:r>
              <a:rPr lang="en-US" sz="800" dirty="0">
                <a:solidFill>
                  <a:schemeClr val="bg1"/>
                </a:solidFill>
              </a:rPr>
              <a:t>, LLC. All rights reserved. This content is excluded from our Creative Commons license. For more information, see 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https://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ocw.mit.edu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/help/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faq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-fair-use/</a:t>
            </a:r>
            <a:endParaRPr lang="en-US" sz="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D0DEC6-BC0E-FC79-37F7-D10628C806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210571" y="77925"/>
            <a:ext cx="8678855" cy="67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8EBE6-18AE-B8E4-217C-A2633A560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ctrTitle"/>
          </p:nvPr>
        </p:nvSpPr>
        <p:spPr>
          <a:xfrm>
            <a:off x="451175" y="534400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Making the ecological problem  bigger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56D57C-3DAF-364E-F22D-E2C101F84F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829FA-6A7E-0753-09CE-104C89A12A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1" descr="C:\Users\nathan_phillips\Pictures\2011-10-02\2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893" y="0"/>
            <a:ext cx="9181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5AF10-2744-6E24-74CC-40A450996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7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F46D3-1348-BECC-124F-171A731EB8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pruning the tree to growing an infrastructure ecosystem  </a:t>
            </a:r>
            <a:endParaRPr/>
          </a:p>
        </p:txBody>
      </p:sp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306" y="1470000"/>
            <a:ext cx="7691400" cy="49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/>
          <p:nvPr/>
        </p:nvSpPr>
        <p:spPr>
          <a:xfrm>
            <a:off x="5199321" y="6416200"/>
            <a:ext cx="379177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Macaulay, </a:t>
            </a:r>
            <a:r>
              <a:rPr lang="en-US" sz="1800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Underground</a:t>
            </a:r>
            <a:endParaRPr sz="1800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197E9-B006-19C4-3285-64BA880C49C3}"/>
              </a:ext>
            </a:extLst>
          </p:cNvPr>
          <p:cNvSpPr txBox="1"/>
          <p:nvPr/>
        </p:nvSpPr>
        <p:spPr>
          <a:xfrm>
            <a:off x="298923" y="6455233"/>
            <a:ext cx="4900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Clarion Books. All rights reserved. This content is excluded from our Creative Commons license. For more information, see 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https://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ocw.mit.edu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/help/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faq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  <a:hlinkClick r:id="rId4"/>
              </a:rPr>
              <a:t>-fair-use/</a:t>
            </a:r>
            <a:endParaRPr lang="en-US" sz="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3EA2-0340-EEB8-46E6-B5E26E6B6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rban">
      <a:dk1>
        <a:srgbClr val="000000"/>
      </a:dk1>
      <a:lt1>
        <a:srgbClr val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213</Words>
  <Application>Microsoft Macintosh PowerPoint</Application>
  <PresentationFormat>On-screen Show (4:3)</PresentationFormat>
  <Paragraphs>43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1_Office Theme</vt:lpstr>
      <vt:lpstr>Office Theme</vt:lpstr>
      <vt:lpstr>An Ecological View of the Energy Transition  Nathan Phillips Boston University  Jan 30, 2025 HEET/MIT/IAP Course </vt:lpstr>
      <vt:lpstr>PowerPoint Presentation</vt:lpstr>
      <vt:lpstr>PowerPoint Presentation</vt:lpstr>
      <vt:lpstr>PowerPoint Presentation</vt:lpstr>
      <vt:lpstr>Making the ecological problem  bigger</vt:lpstr>
      <vt:lpstr>PowerPoint Presentation</vt:lpstr>
      <vt:lpstr>PowerPoint Presentation</vt:lpstr>
      <vt:lpstr>PowerPoint Presentation</vt:lpstr>
      <vt:lpstr>From pruning the tree to growing an infrastructure ecosystem  </vt:lpstr>
      <vt:lpstr>Infrastructure Ecology in a Thermal Energy Network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Ecological View of the Energy Transition</dc:title>
  <dc:subject/>
  <dc:creator>Nathan Phillips</dc:creator>
  <cp:keywords/>
  <dc:description/>
  <cp:lastModifiedBy>H. Sharon Lin</cp:lastModifiedBy>
  <cp:revision>7</cp:revision>
  <dcterms:modified xsi:type="dcterms:W3CDTF">2025-07-10T18:24:46Z</dcterms:modified>
  <cp:category/>
</cp:coreProperties>
</file>